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2" r:id="rId5"/>
    <p:sldId id="260" r:id="rId6"/>
    <p:sldId id="264" r:id="rId7"/>
    <p:sldId id="265" r:id="rId8"/>
    <p:sldId id="261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A82D2-F2B6-AD8E-B38F-610857F04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939A97-0F43-B225-02F0-312E038A2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8079A-1D43-24E5-4BF5-CA322F21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186CE-7039-829C-BE10-30DEDC0B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B5A3B-9B77-57CF-A3A2-FCFE366F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9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C6F6B-FA75-FF56-01A4-1EBE5364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6FEC40-78A0-7DA9-8A67-88FE97ED0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5780A-4354-068F-B2E3-F9BB45B6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27F43-5672-A5B8-410C-6F15905A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74AF5-7E27-E0DD-72B7-6C6D9652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78D0CE-BB6B-F534-8B22-1C1611B0A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1CE520-7C9F-6A5A-B86D-FC4E45E1D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34765-DCC4-1BFD-C27F-D9F98E92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F5A15-BAF5-DE78-E76F-B8EEC5FD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AF6CE-484C-8490-CCDC-BDA9888C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5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84423-3525-53BF-243C-786A4FAE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312F9-61C1-96A3-0F4F-40FCCBC2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CAFE2-3172-FF89-169F-003E3940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E1B97-045B-1FF9-1C98-C5E98FAB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44008-17BB-E93C-94E3-010030D6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78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80D2E-3CA3-706D-9890-E9E1BBD1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CC5FFF-1CD1-054A-5BD5-59DC78A3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21990-2913-C548-8299-75F0992C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53FF90-F1D5-F6B4-452E-86EE82BA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652C-CB40-FF60-B72D-73AB721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2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6DCD-3E94-06C4-29CA-FF7C1D8C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5E8E5-2E20-3FCD-6D9F-A117FE223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86FBF-43C7-72A7-95D2-F0C3742B4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09268B-5D8A-4737-20AD-1E62AAB4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ED1A58-AB73-A4C0-C315-A8197C5F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6E135-5C23-1990-220F-AAEE6082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00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65A15-0A38-5F4E-DDCC-76472C6D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58530-761C-2FF1-D5A1-60540DF01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6BEDA-661A-42A2-F9F5-73F9B060D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4517E7-6715-E921-867D-FF316B79A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2F83AB-0BF3-ABBC-0838-814C859D5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28F53B-4EFD-18BD-6234-33CF407D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FCC3D7-2729-3CFF-4D2A-7685513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5AD656-9F59-C5CB-00A6-3FCDAF66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7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8C0BF-DD1A-8A55-AB5B-BE4EE971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710FE9-C002-40ED-317D-FEA8E13A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5A590D-8275-5C2B-91A5-205ED073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D1AD5-06FC-B57B-C4D9-B068D0F7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1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151267-8CD3-5380-DF46-9F60FAC9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7A7192-7293-933D-3ECF-5E9996AA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C274C6-92A6-631A-EEBC-ABBB6634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2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E3AD-4AAE-A83C-7516-8FAE736E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B9E5C-C908-EB08-A1EE-6B52C1DE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6576F-B4AB-610C-94F3-E4B7DB323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E40812-1F29-90B0-9060-9D2F38E6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CF1CE-F86B-02AE-6E05-8B1DAE28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7BBD9-CD0D-0CF5-C767-38BB24EF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B06C-7F82-3C8B-63F1-399752D5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B32A67-5B72-0735-92EE-7A1C78B48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7E25C9-5FBD-85FB-E40C-9ECDD7FEF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2DFF1-927D-760D-BFD1-2D1A396B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5978AF-14B1-043A-33BA-FC9ECC93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119A1-4AF5-2F71-8DD9-5D886394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AAB120-3232-C32D-A16A-E93CF54C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144CC9-0A6F-FE82-7269-E13B96B84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CE0D1-ADF8-8290-2422-5507F4EF6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7640-E542-4719-8D5E-A436907A24EF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B1B4F-7F02-C30C-F173-7A6AA9979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7198-62B8-5FAA-FC04-B5D66027E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59C9-D773-4D70-A5BD-A3AA13087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6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37758A7-C404-C038-AEF0-168C12AFA145}"/>
              </a:ext>
            </a:extLst>
          </p:cNvPr>
          <p:cNvSpPr/>
          <p:nvPr/>
        </p:nvSpPr>
        <p:spPr>
          <a:xfrm>
            <a:off x="7045931" y="185936"/>
            <a:ext cx="1341120" cy="863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애저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E621D0-1F5B-8EAE-26A1-AEFE07048F1F}"/>
              </a:ext>
            </a:extLst>
          </p:cNvPr>
          <p:cNvSpPr/>
          <p:nvPr/>
        </p:nvSpPr>
        <p:spPr>
          <a:xfrm>
            <a:off x="8120365" y="2476698"/>
            <a:ext cx="2509519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  <a:r>
              <a:rPr lang="en-US" altLang="ko-KR" dirty="0"/>
              <a:t>/</a:t>
            </a:r>
            <a:r>
              <a:rPr lang="ko-KR" altLang="en-US" dirty="0"/>
              <a:t>아파치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20AC7DA-251D-884F-E82C-5767B47E169F}"/>
              </a:ext>
            </a:extLst>
          </p:cNvPr>
          <p:cNvSpPr/>
          <p:nvPr/>
        </p:nvSpPr>
        <p:spPr>
          <a:xfrm>
            <a:off x="904239" y="756920"/>
            <a:ext cx="1869439" cy="77216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22E2F8-A86A-6A9F-6FC1-947951F4040F}"/>
              </a:ext>
            </a:extLst>
          </p:cNvPr>
          <p:cNvSpPr/>
          <p:nvPr/>
        </p:nvSpPr>
        <p:spPr>
          <a:xfrm>
            <a:off x="741686" y="2494280"/>
            <a:ext cx="2245354" cy="143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마리아 </a:t>
            </a:r>
            <a:r>
              <a:rPr lang="en-US" altLang="ko-KR" dirty="0" err="1"/>
              <a:t>db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2674A7-AB6D-5297-7692-4EA2E60973B4}"/>
              </a:ext>
            </a:extLst>
          </p:cNvPr>
          <p:cNvCxnSpPr>
            <a:cxnSpLocks/>
          </p:cNvCxnSpPr>
          <p:nvPr/>
        </p:nvCxnSpPr>
        <p:spPr>
          <a:xfrm>
            <a:off x="3556016" y="3068518"/>
            <a:ext cx="1031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FAAEA7-3A5B-5490-2A21-FF732E8941F3}"/>
              </a:ext>
            </a:extLst>
          </p:cNvPr>
          <p:cNvSpPr/>
          <p:nvPr/>
        </p:nvSpPr>
        <p:spPr>
          <a:xfrm>
            <a:off x="5179059" y="2522220"/>
            <a:ext cx="2245354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그라파나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17682CE-11A0-FF53-C2E3-7E5AE3271C5E}"/>
              </a:ext>
            </a:extLst>
          </p:cNvPr>
          <p:cNvCxnSpPr/>
          <p:nvPr/>
        </p:nvCxnSpPr>
        <p:spPr>
          <a:xfrm>
            <a:off x="1767840" y="1564640"/>
            <a:ext cx="0" cy="105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090D5AB-3C03-8CD9-A667-D58A09F9B769}"/>
              </a:ext>
            </a:extLst>
          </p:cNvPr>
          <p:cNvCxnSpPr>
            <a:cxnSpLocks/>
          </p:cNvCxnSpPr>
          <p:nvPr/>
        </p:nvCxnSpPr>
        <p:spPr>
          <a:xfrm>
            <a:off x="8077183" y="1193800"/>
            <a:ext cx="1163320" cy="1262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6CDC7CB-10DF-1FE8-B296-6CF15BFCED44}"/>
              </a:ext>
            </a:extLst>
          </p:cNvPr>
          <p:cNvCxnSpPr>
            <a:cxnSpLocks/>
          </p:cNvCxnSpPr>
          <p:nvPr/>
        </p:nvCxnSpPr>
        <p:spPr>
          <a:xfrm flipH="1">
            <a:off x="6763999" y="1164591"/>
            <a:ext cx="660414" cy="140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6FC2248-A257-6094-F7B9-1C427F50CE1D}"/>
              </a:ext>
            </a:extLst>
          </p:cNvPr>
          <p:cNvCxnSpPr/>
          <p:nvPr/>
        </p:nvCxnSpPr>
        <p:spPr>
          <a:xfrm>
            <a:off x="6215366" y="4086860"/>
            <a:ext cx="0" cy="139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FA9F5B6-E1D3-37CA-8A1C-071A7CAA831B}"/>
              </a:ext>
            </a:extLst>
          </p:cNvPr>
          <p:cNvCxnSpPr/>
          <p:nvPr/>
        </p:nvCxnSpPr>
        <p:spPr>
          <a:xfrm flipV="1">
            <a:off x="6215366" y="4086860"/>
            <a:ext cx="3159759" cy="1391920"/>
          </a:xfrm>
          <a:prstGeom prst="bentConnector3">
            <a:avLst>
              <a:gd name="adj1" fmla="val 99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9358C28-4349-3B01-79EE-04755C1D88A2}"/>
              </a:ext>
            </a:extLst>
          </p:cNvPr>
          <p:cNvSpPr txBox="1"/>
          <p:nvPr/>
        </p:nvSpPr>
        <p:spPr>
          <a:xfrm>
            <a:off x="3722393" y="3109158"/>
            <a:ext cx="899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도식화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427829-EB9E-79E2-70A7-666992FED733}"/>
              </a:ext>
            </a:extLst>
          </p:cNvPr>
          <p:cNvSpPr txBox="1"/>
          <p:nvPr/>
        </p:nvSpPr>
        <p:spPr>
          <a:xfrm>
            <a:off x="6860521" y="1548487"/>
            <a:ext cx="76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5A5F3C-8B23-8161-C5B8-2133BA30A1E8}"/>
              </a:ext>
            </a:extLst>
          </p:cNvPr>
          <p:cNvSpPr txBox="1"/>
          <p:nvPr/>
        </p:nvSpPr>
        <p:spPr>
          <a:xfrm>
            <a:off x="8256248" y="1588572"/>
            <a:ext cx="76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1895A8-2BCA-5A97-84A0-A2C9910C0433}"/>
              </a:ext>
            </a:extLst>
          </p:cNvPr>
          <p:cNvSpPr txBox="1"/>
          <p:nvPr/>
        </p:nvSpPr>
        <p:spPr>
          <a:xfrm>
            <a:off x="1480824" y="1875274"/>
            <a:ext cx="76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50DE8E-118D-0779-D857-00A50E13BB09}"/>
              </a:ext>
            </a:extLst>
          </p:cNvPr>
          <p:cNvSpPr txBox="1"/>
          <p:nvPr/>
        </p:nvSpPr>
        <p:spPr>
          <a:xfrm>
            <a:off x="6763999" y="5724247"/>
            <a:ext cx="25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최종 대시보드 구현 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6739B1-91CD-6C11-0246-C2888A03E63A}"/>
              </a:ext>
            </a:extLst>
          </p:cNvPr>
          <p:cNvSpPr txBox="1"/>
          <p:nvPr/>
        </p:nvSpPr>
        <p:spPr>
          <a:xfrm>
            <a:off x="654680" y="4493141"/>
            <a:ext cx="39458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 Db</a:t>
            </a:r>
            <a:r>
              <a:rPr lang="ko-KR" altLang="en-US" sz="1600" dirty="0"/>
              <a:t>를 따로 설치한 이유</a:t>
            </a:r>
            <a:r>
              <a:rPr lang="en-US" altLang="ko-KR" sz="1600" dirty="0"/>
              <a:t>: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azure</a:t>
            </a:r>
            <a:r>
              <a:rPr lang="ko-KR" altLang="en-US" sz="1600" dirty="0"/>
              <a:t>내의 </a:t>
            </a:r>
            <a:r>
              <a:rPr lang="en-US" altLang="ko-KR" sz="1600" dirty="0"/>
              <a:t>DB connect</a:t>
            </a:r>
            <a:r>
              <a:rPr lang="ko-KR" altLang="en-US" sz="1600" dirty="0"/>
              <a:t> </a:t>
            </a:r>
            <a:r>
              <a:rPr lang="en-US" altLang="ko-KR" sz="1600" dirty="0"/>
              <a:t>ERROR </a:t>
            </a:r>
          </a:p>
          <a:p>
            <a:pPr marL="342900" indent="-342900">
              <a:buAutoNum type="arabicPeriod"/>
            </a:pPr>
            <a:r>
              <a:rPr lang="ko-KR" altLang="en-US" sz="1600" dirty="0" err="1"/>
              <a:t>라즈베리파이에서</a:t>
            </a:r>
            <a:r>
              <a:rPr lang="ko-KR" altLang="en-US" sz="1600" dirty="0"/>
              <a:t> 사용하고 있는 센서 값을 곧바로 받아오기 위함</a:t>
            </a:r>
            <a:r>
              <a:rPr lang="en-US" altLang="ko-KR" sz="1600" dirty="0"/>
              <a:t>. 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79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F3AAC-6F64-68CD-9FA1-F3858469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324485"/>
            <a:ext cx="5826760" cy="6508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카카오톡 전송 내역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E4F6A-D617-ECD2-D074-51D8F509D40B}"/>
              </a:ext>
            </a:extLst>
          </p:cNvPr>
          <p:cNvSpPr txBox="1"/>
          <p:nvPr/>
        </p:nvSpPr>
        <p:spPr>
          <a:xfrm>
            <a:off x="205104" y="1487999"/>
            <a:ext cx="287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Database_name</a:t>
            </a:r>
            <a:r>
              <a:rPr lang="en-US" altLang="ko-KR" dirty="0"/>
              <a:t> : </a:t>
            </a:r>
            <a:r>
              <a:rPr lang="en-US" altLang="ko-KR" dirty="0" err="1"/>
              <a:t>kakao</a:t>
            </a:r>
            <a:endParaRPr lang="en-US" altLang="ko-KR" dirty="0"/>
          </a:p>
          <a:p>
            <a:r>
              <a:rPr lang="en-US" altLang="ko-KR" dirty="0" err="1"/>
              <a:t>Table_name</a:t>
            </a:r>
            <a:r>
              <a:rPr lang="en-US" altLang="ko-KR" dirty="0"/>
              <a:t> : message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46E4D-7CF3-D17E-EE42-4C20AD1E3DDA}"/>
              </a:ext>
            </a:extLst>
          </p:cNvPr>
          <p:cNvSpPr txBox="1"/>
          <p:nvPr/>
        </p:nvSpPr>
        <p:spPr>
          <a:xfrm>
            <a:off x="242252" y="4707987"/>
            <a:ext cx="535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</a:t>
            </a:r>
            <a:r>
              <a:rPr lang="en-US" altLang="ko-KR" dirty="0"/>
              <a:t>Table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Date : </a:t>
            </a:r>
            <a:r>
              <a:rPr lang="ko-KR" altLang="en-US" dirty="0"/>
              <a:t>카카오톡이 전송된 시점의 날짜</a:t>
            </a:r>
            <a:r>
              <a:rPr lang="en-US" altLang="ko-KR" dirty="0"/>
              <a:t>-</a:t>
            </a:r>
            <a:r>
              <a:rPr lang="ko-KR" altLang="en-US" dirty="0"/>
              <a:t>시간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patient_name</a:t>
            </a:r>
            <a:r>
              <a:rPr lang="en-US" altLang="ko-KR" dirty="0"/>
              <a:t> : </a:t>
            </a:r>
            <a:r>
              <a:rPr lang="ko-KR" altLang="en-US" dirty="0"/>
              <a:t>환자 성함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P_room</a:t>
            </a:r>
            <a:r>
              <a:rPr lang="en-US" altLang="ko-KR" dirty="0"/>
              <a:t> : </a:t>
            </a:r>
            <a:r>
              <a:rPr lang="ko-KR" altLang="en-US" dirty="0"/>
              <a:t>환자의 병실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Guardian_name</a:t>
            </a:r>
            <a:r>
              <a:rPr lang="en-US" altLang="ko-KR" dirty="0"/>
              <a:t> : </a:t>
            </a:r>
            <a:r>
              <a:rPr lang="ko-KR" altLang="en-US" dirty="0"/>
              <a:t>보호자 성함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D712D6-788D-0F7C-2FD0-E55E18F9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52" y="217757"/>
            <a:ext cx="6178868" cy="1860646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C650228-D204-247B-0BDC-F7A304DBAAD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51570" y="954444"/>
            <a:ext cx="1243032" cy="20734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2576DEB-EB74-3EFA-42EC-9C0F697C2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4" y="2374603"/>
            <a:ext cx="6178868" cy="2006703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34F6DE9-EE0E-BC03-1B47-7373CA37C93F}"/>
              </a:ext>
            </a:extLst>
          </p:cNvPr>
          <p:cNvCxnSpPr/>
          <p:nvPr/>
        </p:nvCxnSpPr>
        <p:spPr>
          <a:xfrm>
            <a:off x="8335486" y="2612677"/>
            <a:ext cx="0" cy="148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65B0D3-ACDF-89B1-9F16-A14AB44B3FEE}"/>
              </a:ext>
            </a:extLst>
          </p:cNvPr>
          <p:cNvSpPr txBox="1"/>
          <p:nvPr/>
        </p:nvSpPr>
        <p:spPr>
          <a:xfrm>
            <a:off x="8335486" y="3054788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그라파나를</a:t>
            </a:r>
            <a:r>
              <a:rPr lang="ko-KR" altLang="en-US" dirty="0"/>
              <a:t> 이용하여  </a:t>
            </a:r>
            <a:r>
              <a:rPr lang="en-US" altLang="ko-KR" dirty="0"/>
              <a:t>data </a:t>
            </a:r>
            <a:r>
              <a:rPr lang="ko-KR" altLang="en-US" dirty="0"/>
              <a:t>도식화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7FE7560-97C5-E208-444A-59467023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230" y="4455610"/>
            <a:ext cx="5359397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2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622CF-43E3-7F39-7038-D445DAF829AB}"/>
              </a:ext>
            </a:extLst>
          </p:cNvPr>
          <p:cNvSpPr txBox="1"/>
          <p:nvPr/>
        </p:nvSpPr>
        <p:spPr>
          <a:xfrm>
            <a:off x="223520" y="202642"/>
            <a:ext cx="11653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링겔</a:t>
            </a:r>
            <a:r>
              <a:rPr lang="ko-KR" altLang="en-US" dirty="0"/>
              <a:t> 타이머가 종료되어 카카오톡 전송이 완료될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자동으로 해당 데이터를 </a:t>
            </a:r>
            <a:r>
              <a:rPr lang="en-US" altLang="ko-KR" dirty="0" err="1"/>
              <a:t>db</a:t>
            </a:r>
            <a:r>
              <a:rPr lang="ko-KR" altLang="en-US" dirty="0"/>
              <a:t>에 삽입하는 코드로 작성하였습니다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1B8E14-1A0A-5E3E-C84B-32A34333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" y="983732"/>
            <a:ext cx="11093665" cy="46855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F49252-D35D-D5F4-EB21-14CDB1DB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605" y="4415912"/>
            <a:ext cx="5899955" cy="20344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B9D38B-0519-5EF2-C066-8F87BC177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219" y="983732"/>
            <a:ext cx="2461821" cy="35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5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78C63-61B8-9191-BE26-B461287388B5}"/>
              </a:ext>
            </a:extLst>
          </p:cNvPr>
          <p:cNvSpPr txBox="1">
            <a:spLocks/>
          </p:cNvSpPr>
          <p:nvPr/>
        </p:nvSpPr>
        <p:spPr>
          <a:xfrm>
            <a:off x="416560" y="386080"/>
            <a:ext cx="2727960" cy="65087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병실 </a:t>
            </a:r>
            <a:r>
              <a:rPr lang="en-US" altLang="ko-KR" dirty="0" err="1"/>
              <a:t>cctv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1A526-D105-D859-E317-830CBB39C48C}"/>
              </a:ext>
            </a:extLst>
          </p:cNvPr>
          <p:cNvSpPr txBox="1"/>
          <p:nvPr/>
        </p:nvSpPr>
        <p:spPr>
          <a:xfrm>
            <a:off x="416560" y="1036955"/>
            <a:ext cx="696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MJPG Streamer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를 이용한 병실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CCTV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서비스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06CA85-57F5-38F1-1653-96609AFB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1" y="1636395"/>
            <a:ext cx="4389120" cy="35852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06B186-CEE1-3212-7AD8-7D3159D00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98" y="931358"/>
            <a:ext cx="9363612" cy="459270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6E8E43-BA7F-E131-9FA6-9CDA0C0162C1}"/>
              </a:ext>
            </a:extLst>
          </p:cNvPr>
          <p:cNvCxnSpPr/>
          <p:nvPr/>
        </p:nvCxnSpPr>
        <p:spPr>
          <a:xfrm>
            <a:off x="5191760" y="3088640"/>
            <a:ext cx="110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BEE66B-433B-5DBC-1DD7-70BF190066E9}"/>
              </a:ext>
            </a:extLst>
          </p:cNvPr>
          <p:cNvSpPr txBox="1"/>
          <p:nvPr/>
        </p:nvSpPr>
        <p:spPr>
          <a:xfrm>
            <a:off x="416560" y="5524064"/>
            <a:ext cx="708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</a:t>
            </a:r>
            <a:r>
              <a:rPr lang="en-US" altLang="ko-KR" dirty="0" err="1"/>
              <a:t>Mjpg</a:t>
            </a:r>
            <a:r>
              <a:rPr lang="en-US" altLang="ko-KR" dirty="0"/>
              <a:t> </a:t>
            </a:r>
            <a:r>
              <a:rPr lang="ko-KR" altLang="en-US" dirty="0"/>
              <a:t>서비스 사용 이유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en-US" altLang="ko-KR" dirty="0" err="1"/>
              <a:t>ip</a:t>
            </a:r>
            <a:r>
              <a:rPr lang="ko-KR" altLang="en-US" dirty="0"/>
              <a:t>를 따와 실시간으로 프로젝트 대시보드에  띄우는 것이 가능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영상처리시</a:t>
            </a:r>
            <a:r>
              <a:rPr lang="en-US" altLang="ko-KR" dirty="0"/>
              <a:t>, </a:t>
            </a:r>
            <a:r>
              <a:rPr lang="en-US" altLang="ko-KR" dirty="0" err="1"/>
              <a:t>ip</a:t>
            </a:r>
            <a:r>
              <a:rPr lang="ko-KR" altLang="en-US" dirty="0"/>
              <a:t>를 이용하여 원격으로 검출하는 것이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908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F3AAC-6F64-68CD-9FA1-F3858469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459180"/>
            <a:ext cx="2727960" cy="6508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영상처리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39DF6-914D-31CE-0948-B770B257D50D}"/>
              </a:ext>
            </a:extLst>
          </p:cNvPr>
          <p:cNvSpPr txBox="1"/>
          <p:nvPr/>
        </p:nvSpPr>
        <p:spPr>
          <a:xfrm>
            <a:off x="411480" y="1193951"/>
            <a:ext cx="287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Database_name</a:t>
            </a:r>
            <a:r>
              <a:rPr lang="en-US" altLang="ko-KR" dirty="0"/>
              <a:t> : yolov5</a:t>
            </a:r>
          </a:p>
          <a:p>
            <a:r>
              <a:rPr lang="en-US" altLang="ko-KR" dirty="0" err="1"/>
              <a:t>Table_name</a:t>
            </a:r>
            <a:r>
              <a:rPr lang="en-US" altLang="ko-KR" dirty="0"/>
              <a:t> : detect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3CA0BE-D0E2-A67F-9C9B-D2D7746C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" y="2076822"/>
            <a:ext cx="5389881" cy="1752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8EEE5-80AE-6739-FEF3-CED617181F21}"/>
              </a:ext>
            </a:extLst>
          </p:cNvPr>
          <p:cNvSpPr txBox="1"/>
          <p:nvPr/>
        </p:nvSpPr>
        <p:spPr>
          <a:xfrm>
            <a:off x="227677" y="4066052"/>
            <a:ext cx="5389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</a:t>
            </a:r>
            <a:r>
              <a:rPr lang="en-US" altLang="ko-KR" dirty="0"/>
              <a:t>Table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Date : </a:t>
            </a:r>
            <a:r>
              <a:rPr lang="ko-KR" altLang="en-US" dirty="0"/>
              <a:t>영상처리를 통해 검출된 날짜</a:t>
            </a:r>
            <a:r>
              <a:rPr lang="en-US" altLang="ko-KR" dirty="0"/>
              <a:t>-</a:t>
            </a:r>
            <a:r>
              <a:rPr lang="ko-KR" altLang="en-US" dirty="0"/>
              <a:t>시간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Name : </a:t>
            </a:r>
            <a:r>
              <a:rPr lang="ko-KR" altLang="en-US" dirty="0"/>
              <a:t> </a:t>
            </a:r>
            <a:r>
              <a:rPr lang="en-US" altLang="ko-KR" dirty="0"/>
              <a:t>class name (</a:t>
            </a:r>
            <a:r>
              <a:rPr lang="ko-KR" altLang="en-US" dirty="0"/>
              <a:t>사람이 있을 경우엔 </a:t>
            </a:r>
            <a:r>
              <a:rPr lang="en-US" altLang="ko-KR" dirty="0" err="1"/>
              <a:t>yp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없을 경우엔 </a:t>
            </a:r>
            <a:r>
              <a:rPr lang="en-US" altLang="ko-KR" dirty="0"/>
              <a:t>np</a:t>
            </a:r>
            <a:r>
              <a:rPr lang="ko-KR" altLang="en-US" dirty="0"/>
              <a:t>로 나타남 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Conf : </a:t>
            </a:r>
            <a:r>
              <a:rPr lang="ko-KR" altLang="en-US" dirty="0"/>
              <a:t>검출시의 정확도 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9A7359-0512-A3A4-5715-52F3FE9D6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01" y="212161"/>
            <a:ext cx="4564482" cy="1963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ED9511-752B-9B1E-8645-46C3F8C8F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46167"/>
            <a:ext cx="4564482" cy="219721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5698898-1724-4EAB-211A-8A3AE3C26C40}"/>
              </a:ext>
            </a:extLst>
          </p:cNvPr>
          <p:cNvCxnSpPr>
            <a:cxnSpLocks/>
          </p:cNvCxnSpPr>
          <p:nvPr/>
        </p:nvCxnSpPr>
        <p:spPr>
          <a:xfrm>
            <a:off x="7345409" y="2375551"/>
            <a:ext cx="0" cy="7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B9D7C1-CAB1-D79B-C1E8-620BA4FA019D}"/>
              </a:ext>
            </a:extLst>
          </p:cNvPr>
          <p:cNvSpPr txBox="1"/>
          <p:nvPr/>
        </p:nvSpPr>
        <p:spPr>
          <a:xfrm>
            <a:off x="7578143" y="2471440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그라파나를</a:t>
            </a:r>
            <a:r>
              <a:rPr lang="ko-KR" altLang="en-US" dirty="0"/>
              <a:t> 이용하여  </a:t>
            </a:r>
            <a:r>
              <a:rPr lang="en-US" altLang="ko-KR" dirty="0"/>
              <a:t>data </a:t>
            </a:r>
            <a:r>
              <a:rPr lang="ko-KR" altLang="en-US" dirty="0"/>
              <a:t>도식화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FC43551-FF15-70C3-1B49-6E58E90D4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406" y="4784300"/>
            <a:ext cx="4031256" cy="19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84A435-39FC-D69E-2E83-645CCBF0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72" y="658614"/>
            <a:ext cx="7893456" cy="4147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0A9444-15D3-DEF6-A6DA-AE121AE1BC1F}"/>
              </a:ext>
            </a:extLst>
          </p:cNvPr>
          <p:cNvSpPr txBox="1"/>
          <p:nvPr/>
        </p:nvSpPr>
        <p:spPr>
          <a:xfrm>
            <a:off x="2149272" y="5197455"/>
            <a:ext cx="796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영상처리를 하면서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data</a:t>
            </a:r>
            <a:r>
              <a:rPr lang="ko-KR" altLang="en-US" dirty="0"/>
              <a:t>를 대시보드에 띄우기 위해 </a:t>
            </a:r>
            <a:r>
              <a:rPr lang="en-US" altLang="ko-KR" dirty="0" err="1"/>
              <a:t>db</a:t>
            </a:r>
            <a:r>
              <a:rPr lang="ko-KR" altLang="en-US" dirty="0"/>
              <a:t>와 연동하고</a:t>
            </a:r>
            <a:r>
              <a:rPr lang="en-US" altLang="ko-KR" dirty="0"/>
              <a:t>,</a:t>
            </a:r>
            <a:r>
              <a:rPr lang="ko-KR" altLang="en-US" dirty="0"/>
              <a:t> 그 결과값을 실시간으로 업데이트 할 수 있도록 코드를 구현하였습니다</a:t>
            </a:r>
            <a:r>
              <a:rPr lang="en-US" altLang="ko-KR" dirty="0"/>
              <a:t>. </a:t>
            </a:r>
            <a:r>
              <a:rPr lang="ko-KR" alt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78118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EA762EB-061F-B920-7DCA-43802341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3" y="332017"/>
            <a:ext cx="6696937" cy="41383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76609D-630D-15B0-3039-55955BBDB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857" y="2555805"/>
            <a:ext cx="4246880" cy="3646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F3175-7F0C-7584-7D15-38ED3552E0D2}"/>
              </a:ext>
            </a:extLst>
          </p:cNvPr>
          <p:cNvSpPr txBox="1"/>
          <p:nvPr/>
        </p:nvSpPr>
        <p:spPr>
          <a:xfrm>
            <a:off x="364263" y="4937760"/>
            <a:ext cx="6696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사람이 침대에 없고</a:t>
            </a:r>
            <a:r>
              <a:rPr lang="en-US" altLang="ko-KR" dirty="0"/>
              <a:t>(np) </a:t>
            </a:r>
            <a:r>
              <a:rPr lang="ko-KR" altLang="en-US" dirty="0"/>
              <a:t>그 정확도가 </a:t>
            </a:r>
            <a:r>
              <a:rPr lang="en-US" altLang="ko-KR" dirty="0"/>
              <a:t>80%</a:t>
            </a:r>
            <a:r>
              <a:rPr lang="ko-KR" altLang="en-US" dirty="0"/>
              <a:t>이상일 경우에</a:t>
            </a:r>
            <a:r>
              <a:rPr lang="en-US" altLang="ko-KR" dirty="0"/>
              <a:t>, </a:t>
            </a:r>
            <a:r>
              <a:rPr lang="ko-KR" altLang="en-US" dirty="0"/>
              <a:t>이상감지라 판단하여 감시자에게 자동으로 카카오톡 알림을 전송하는 코드를 구현하였습니다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99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F3AAC-6F64-68CD-9FA1-F3858469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44805"/>
            <a:ext cx="2727960" cy="65087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열화상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ED755-7336-B826-316C-22FCEBC0E87C}"/>
              </a:ext>
            </a:extLst>
          </p:cNvPr>
          <p:cNvSpPr txBox="1"/>
          <p:nvPr/>
        </p:nvSpPr>
        <p:spPr>
          <a:xfrm>
            <a:off x="246380" y="1334719"/>
            <a:ext cx="287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Database_name</a:t>
            </a:r>
            <a:r>
              <a:rPr lang="en-US" altLang="ko-KR" dirty="0"/>
              <a:t> : sensor</a:t>
            </a:r>
          </a:p>
          <a:p>
            <a:r>
              <a:rPr lang="en-US" altLang="ko-KR" dirty="0" err="1"/>
              <a:t>Table_name</a:t>
            </a:r>
            <a:r>
              <a:rPr lang="en-US" altLang="ko-KR" dirty="0"/>
              <a:t> : thermal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9EFFD4-E5B7-D0EF-8332-0AC00FC9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114191"/>
            <a:ext cx="6212840" cy="1648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CB6D6-540E-E8EB-F52C-BA48DE9EB991}"/>
              </a:ext>
            </a:extLst>
          </p:cNvPr>
          <p:cNvSpPr txBox="1"/>
          <p:nvPr/>
        </p:nvSpPr>
        <p:spPr>
          <a:xfrm>
            <a:off x="510539" y="4276785"/>
            <a:ext cx="459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</a:t>
            </a:r>
            <a:r>
              <a:rPr lang="en-US" altLang="ko-KR" dirty="0"/>
              <a:t>Table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Date : </a:t>
            </a:r>
            <a:r>
              <a:rPr lang="ko-KR" altLang="en-US" dirty="0"/>
              <a:t>센서 값이 입력된 날짜</a:t>
            </a:r>
            <a:r>
              <a:rPr lang="en-US" altLang="ko-KR" dirty="0"/>
              <a:t>-</a:t>
            </a:r>
            <a:r>
              <a:rPr lang="ko-KR" altLang="en-US" dirty="0"/>
              <a:t>시간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Temperature : </a:t>
            </a:r>
            <a:r>
              <a:rPr lang="ko-KR" altLang="en-US" dirty="0"/>
              <a:t>온도 값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9AD4DB-BA4E-CD58-9938-CF2F408C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880" y="182108"/>
            <a:ext cx="3702240" cy="228611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DC8AF7-1F99-EBE7-D1C7-981856D111B9}"/>
              </a:ext>
            </a:extLst>
          </p:cNvPr>
          <p:cNvCxnSpPr>
            <a:cxnSpLocks/>
          </p:cNvCxnSpPr>
          <p:nvPr/>
        </p:nvCxnSpPr>
        <p:spPr>
          <a:xfrm>
            <a:off x="8442689" y="2808640"/>
            <a:ext cx="0" cy="74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72C6EE-B37B-FC49-E6B1-7127DED8F36B}"/>
              </a:ext>
            </a:extLst>
          </p:cNvPr>
          <p:cNvSpPr txBox="1"/>
          <p:nvPr/>
        </p:nvSpPr>
        <p:spPr>
          <a:xfrm>
            <a:off x="8604303" y="2938441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그라파나를</a:t>
            </a:r>
            <a:r>
              <a:rPr lang="ko-KR" altLang="en-US" dirty="0"/>
              <a:t> 이용하여  </a:t>
            </a:r>
            <a:r>
              <a:rPr lang="en-US" altLang="ko-KR" dirty="0"/>
              <a:t>data </a:t>
            </a:r>
            <a:r>
              <a:rPr lang="ko-KR" altLang="en-US" dirty="0"/>
              <a:t>도식화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B77285-5C50-A3A0-08B7-984DAC6BD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943" y="4209533"/>
            <a:ext cx="2449873" cy="19590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BAAE4D-BA83-3FAA-DBCE-06D8D81EB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404" y="4231690"/>
            <a:ext cx="3086259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A7C3D9-2697-4F0A-1E59-D2DE433F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3" y="523240"/>
            <a:ext cx="7080614" cy="5931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25D3DB-0EDF-6A9A-806E-718AFEE6347B}"/>
              </a:ext>
            </a:extLst>
          </p:cNvPr>
          <p:cNvSpPr txBox="1"/>
          <p:nvPr/>
        </p:nvSpPr>
        <p:spPr>
          <a:xfrm>
            <a:off x="5534434" y="1661160"/>
            <a:ext cx="594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열화상 모듈에서 얻은 실시간 온도 값을 </a:t>
            </a:r>
            <a:r>
              <a:rPr lang="en-US" altLang="ko-KR" dirty="0"/>
              <a:t>DB</a:t>
            </a:r>
            <a:r>
              <a:rPr lang="ko-KR" altLang="en-US" dirty="0"/>
              <a:t>에 저장하고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값들을 계속해서 추가하여 병실 환경을 쉽게 판단할 수 있도록 구현하였습니다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2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265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Trebuchet MS</vt:lpstr>
      <vt:lpstr>Office 테마</vt:lpstr>
      <vt:lpstr>PowerPoint 프레젠테이션</vt:lpstr>
      <vt:lpstr>카카오톡 전송 내역    </vt:lpstr>
      <vt:lpstr>PowerPoint 프레젠테이션</vt:lpstr>
      <vt:lpstr>PowerPoint 프레젠테이션</vt:lpstr>
      <vt:lpstr>영상처리  </vt:lpstr>
      <vt:lpstr>PowerPoint 프레젠테이션</vt:lpstr>
      <vt:lpstr>PowerPoint 프레젠테이션</vt:lpstr>
      <vt:lpstr>열화상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인애</dc:creator>
  <cp:lastModifiedBy>Tensorflow</cp:lastModifiedBy>
  <cp:revision>5</cp:revision>
  <dcterms:created xsi:type="dcterms:W3CDTF">2022-09-14T02:12:44Z</dcterms:created>
  <dcterms:modified xsi:type="dcterms:W3CDTF">2022-09-26T08:43:49Z</dcterms:modified>
</cp:coreProperties>
</file>