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2B69-6924-4A26-916D-0B003A97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94B79-14E4-4A16-B284-0915DDBC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F214-A993-46F9-88F3-BDF74A22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6EE5-49F2-430B-BBD3-F5C46DE5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74359-A5E5-4014-A3B3-010DE049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9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C275-8A86-4209-87A1-B0E8EC53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62A2D-DCC5-4A9E-A4F6-2169CD38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D29E-382A-4B7A-9BB9-FEEA0344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43D4-156D-44EB-A939-291DC4B3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FC0A-0785-4148-9404-E1BD398D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9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90CF0-8DCC-449E-AD23-04F65B527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DA22A-94CA-40FF-A8EC-7FB81EB1D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95A6-B0B8-499D-921E-1B7C9DFD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F468-A849-4650-AD00-E90E7252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DCC2-DE27-4E40-A863-68B4CB23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3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EFA4-1174-416E-82E8-F1FCC8B2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01E9-8B07-4305-B10D-BC9E38F2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5BDB-07C8-4DF4-B13A-D3C60B12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5019-2678-4668-8834-40FD6457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0FC0-E1B8-4F8C-9A9C-166F444A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8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9AA-2F91-4A55-9543-4A7B0D2E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F1F4-8AC3-42B8-A07C-66B19C7C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7ACC0-64A5-4FF1-8738-AB06AD27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4ECA-08BC-4D3F-A573-91996969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CB06-5F83-4638-945B-2AB5CF7D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24D-8EAC-4F97-BE9A-37128F1D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469C-AED5-4943-9D7F-8C456E0F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54A01-5D39-41E7-A4BF-DC645C18A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571F-7B02-4CB7-B0D6-4CD7F1B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0C8D-A65E-444A-B96D-182B1979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4D893-AEE5-4118-97AE-7F2EA8E4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3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0A89-B464-4A5C-8AB0-1726E817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19FC-F17A-40A8-92AA-431862B2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AD0DB-BB82-4250-8C13-B7F29FBD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83812-536F-41DD-96E9-1EC0D0C9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FD44-230A-454A-B4BA-F1C44AE59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71B35-9FDA-44CA-B84F-BCBAE892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50B1D-2106-446F-B040-38ACF558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161E0-2542-462D-9D9C-94F98EB0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C871-496C-4A8A-8B3D-DC6E556B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81EEE-4B22-456D-A002-E0E86BEC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C44F-5D1F-475C-B9FE-D8649524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4DD8-1625-449F-8424-E64AB6C2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A8343-BEAF-4F3B-BD9A-81E611E3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1927E-81F1-433D-AE5E-22F34F3C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B6FC7-3382-436B-BF5C-F88FE4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5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0928-6A29-40CA-83D3-8B7FAA23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9555-51F5-4C35-9F4B-BE758027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0375F-7767-47AF-A008-5119F860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4965D-16AB-4905-947F-7C7E1A20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A62E-C34E-48F7-95DA-4EEFC379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A79F0-624F-4296-BDF9-F1E2474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2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DD8-B333-445A-834B-EF9D0F59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BEDE7-89EC-4F78-AB56-C39500090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750AC-C8A6-4F84-9A97-F1CF8334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917B-27F3-44C8-9FDC-1A17F4AB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1FE6-42D6-4AF8-A38C-E1591DC0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1E-85DB-436D-A009-109FA896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3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FA9E6-8C23-4035-8F0A-D44FED4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00FE-6C9B-4677-9ECD-BD445868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4294-A809-487D-A9CE-845095C7C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3B23-1916-45E8-ACD0-DF1F0E9D1AEF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77EF-4893-4FCC-A98C-C70AA9051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4962-B4F1-4DFD-A4E6-FE8109AC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2A4B-9471-48ED-93F2-FC9C7DD3F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2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57">
            <a:extLst>
              <a:ext uri="{FF2B5EF4-FFF2-40B4-BE49-F238E27FC236}">
                <a16:creationId xmlns:a16="http://schemas.microsoft.com/office/drawing/2014/main" id="{79C431C1-C2A8-4A68-BBEC-D71E9E7B7086}"/>
              </a:ext>
            </a:extLst>
          </p:cNvPr>
          <p:cNvSpPr/>
          <p:nvPr/>
        </p:nvSpPr>
        <p:spPr>
          <a:xfrm>
            <a:off x="2773968" y="123033"/>
            <a:ext cx="9200273" cy="6606697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Shape 681">
            <a:extLst>
              <a:ext uri="{FF2B5EF4-FFF2-40B4-BE49-F238E27FC236}">
                <a16:creationId xmlns:a16="http://schemas.microsoft.com/office/drawing/2014/main" id="{C7030E24-B5C3-498B-B2E6-3EBA0E201E3A}"/>
              </a:ext>
            </a:extLst>
          </p:cNvPr>
          <p:cNvGrpSpPr/>
          <p:nvPr/>
        </p:nvGrpSpPr>
        <p:grpSpPr>
          <a:xfrm>
            <a:off x="6793602" y="3654561"/>
            <a:ext cx="3054688" cy="2822433"/>
            <a:chOff x="2178036" y="1054763"/>
            <a:chExt cx="1146188" cy="637511"/>
          </a:xfrm>
        </p:grpSpPr>
        <p:sp>
          <p:nvSpPr>
            <p:cNvPr id="71" name="Shape 682">
              <a:extLst>
                <a:ext uri="{FF2B5EF4-FFF2-40B4-BE49-F238E27FC236}">
                  <a16:creationId xmlns:a16="http://schemas.microsoft.com/office/drawing/2014/main" id="{72D0A068-2E86-47E0-9629-456E6AFCD8CC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683">
              <a:extLst>
                <a:ext uri="{FF2B5EF4-FFF2-40B4-BE49-F238E27FC236}">
                  <a16:creationId xmlns:a16="http://schemas.microsoft.com/office/drawing/2014/main" id="{9EFB88EB-1925-42FA-8C6A-0ECAF90BAE7A}"/>
                </a:ext>
              </a:extLst>
            </p:cNvPr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 2 Internal 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Shape 684">
            <a:extLst>
              <a:ext uri="{FF2B5EF4-FFF2-40B4-BE49-F238E27FC236}">
                <a16:creationId xmlns:a16="http://schemas.microsoft.com/office/drawing/2014/main" id="{36AB26AB-9CB4-4F5E-9D52-96564C010ED6}"/>
              </a:ext>
            </a:extLst>
          </p:cNvPr>
          <p:cNvGrpSpPr/>
          <p:nvPr/>
        </p:nvGrpSpPr>
        <p:grpSpPr>
          <a:xfrm>
            <a:off x="6980075" y="4022979"/>
            <a:ext cx="2748324" cy="1031772"/>
            <a:chOff x="2178036" y="1054763"/>
            <a:chExt cx="1146188" cy="637511"/>
          </a:xfrm>
        </p:grpSpPr>
        <p:sp>
          <p:nvSpPr>
            <p:cNvPr id="128" name="Shape 685">
              <a:extLst>
                <a:ext uri="{FF2B5EF4-FFF2-40B4-BE49-F238E27FC236}">
                  <a16:creationId xmlns:a16="http://schemas.microsoft.com/office/drawing/2014/main" id="{F129B188-3E42-4B64-AA18-994EA4A3488F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686">
              <a:extLst>
                <a:ext uri="{FF2B5EF4-FFF2-40B4-BE49-F238E27FC236}">
                  <a16:creationId xmlns:a16="http://schemas.microsoft.com/office/drawing/2014/main" id="{204A0049-F61D-4A83-8291-FFCF9B53BA50}"/>
                </a:ext>
              </a:extLst>
            </p:cNvPr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SQL Database Servers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Shape 681">
            <a:extLst>
              <a:ext uri="{FF2B5EF4-FFF2-40B4-BE49-F238E27FC236}">
                <a16:creationId xmlns:a16="http://schemas.microsoft.com/office/drawing/2014/main" id="{83CBB74C-A815-45A3-8D20-23BB53F95943}"/>
              </a:ext>
            </a:extLst>
          </p:cNvPr>
          <p:cNvGrpSpPr/>
          <p:nvPr/>
        </p:nvGrpSpPr>
        <p:grpSpPr>
          <a:xfrm>
            <a:off x="6795990" y="451801"/>
            <a:ext cx="3054687" cy="1291312"/>
            <a:chOff x="2178036" y="1054763"/>
            <a:chExt cx="1146188" cy="637511"/>
          </a:xfrm>
        </p:grpSpPr>
        <p:sp>
          <p:nvSpPr>
            <p:cNvPr id="68" name="Shape 682">
              <a:extLst>
                <a:ext uri="{FF2B5EF4-FFF2-40B4-BE49-F238E27FC236}">
                  <a16:creationId xmlns:a16="http://schemas.microsoft.com/office/drawing/2014/main" id="{FE0C6E12-011C-4B3D-AA11-7811AEDCB7C3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83">
              <a:extLst>
                <a:ext uri="{FF2B5EF4-FFF2-40B4-BE49-F238E27FC236}">
                  <a16:creationId xmlns:a16="http://schemas.microsoft.com/office/drawing/2014/main" id="{6B284B45-5B7F-41CA-A078-EAB96C09B04E}"/>
                </a:ext>
              </a:extLst>
            </p:cNvPr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 1 External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" name="Shape 709">
            <a:extLst>
              <a:ext uri="{FF2B5EF4-FFF2-40B4-BE49-F238E27FC236}">
                <a16:creationId xmlns:a16="http://schemas.microsoft.com/office/drawing/2014/main" id="{78E85249-7CFD-4552-A3E4-4AA3BD5FFA17}"/>
              </a:ext>
            </a:extLst>
          </p:cNvPr>
          <p:cNvGrpSpPr/>
          <p:nvPr/>
        </p:nvGrpSpPr>
        <p:grpSpPr>
          <a:xfrm>
            <a:off x="118668" y="272922"/>
            <a:ext cx="1744528" cy="6010431"/>
            <a:chOff x="2178036" y="1054763"/>
            <a:chExt cx="1146188" cy="637511"/>
          </a:xfrm>
        </p:grpSpPr>
        <p:sp>
          <p:nvSpPr>
            <p:cNvPr id="31" name="Shape 710">
              <a:extLst>
                <a:ext uri="{FF2B5EF4-FFF2-40B4-BE49-F238E27FC236}">
                  <a16:creationId xmlns:a16="http://schemas.microsoft.com/office/drawing/2014/main" id="{34FD94B1-26EE-4FA9-8376-23ED78AA5D7A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711">
              <a:extLst>
                <a:ext uri="{FF2B5EF4-FFF2-40B4-BE49-F238E27FC236}">
                  <a16:creationId xmlns:a16="http://schemas.microsoft.com/office/drawing/2014/main" id="{9A9BB74A-A4BE-4BC0-BB09-7A0A34906884}"/>
                </a:ext>
              </a:extLst>
            </p:cNvPr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73" name="Shape 684">
            <a:extLst>
              <a:ext uri="{FF2B5EF4-FFF2-40B4-BE49-F238E27FC236}">
                <a16:creationId xmlns:a16="http://schemas.microsoft.com/office/drawing/2014/main" id="{431ABFD5-A01D-40A7-AF15-AE8314EDEE73}"/>
              </a:ext>
            </a:extLst>
          </p:cNvPr>
          <p:cNvGrpSpPr/>
          <p:nvPr/>
        </p:nvGrpSpPr>
        <p:grpSpPr>
          <a:xfrm>
            <a:off x="6980075" y="687092"/>
            <a:ext cx="2748325" cy="934872"/>
            <a:chOff x="2178036" y="1054763"/>
            <a:chExt cx="1146188" cy="637511"/>
          </a:xfrm>
        </p:grpSpPr>
        <p:sp>
          <p:nvSpPr>
            <p:cNvPr id="74" name="Shape 685">
              <a:extLst>
                <a:ext uri="{FF2B5EF4-FFF2-40B4-BE49-F238E27FC236}">
                  <a16:creationId xmlns:a16="http://schemas.microsoft.com/office/drawing/2014/main" id="{236C36D1-2ED3-455E-9F82-C4E71E368127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686">
              <a:extLst>
                <a:ext uri="{FF2B5EF4-FFF2-40B4-BE49-F238E27FC236}">
                  <a16:creationId xmlns:a16="http://schemas.microsoft.com/office/drawing/2014/main" id="{62F70590-2018-4987-B6D3-9D192103BD5D}"/>
                </a:ext>
              </a:extLst>
            </p:cNvPr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Servers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8" name="Shape 2450">
            <a:extLst>
              <a:ext uri="{FF2B5EF4-FFF2-40B4-BE49-F238E27FC236}">
                <a16:creationId xmlns:a16="http://schemas.microsoft.com/office/drawing/2014/main" id="{4B421487-2E6C-4CBB-914D-3FEF6B207412}"/>
              </a:ext>
            </a:extLst>
          </p:cNvPr>
          <p:cNvCxnSpPr>
            <a:cxnSpLocks/>
          </p:cNvCxnSpPr>
          <p:nvPr/>
        </p:nvCxnSpPr>
        <p:spPr>
          <a:xfrm flipV="1">
            <a:off x="1179363" y="1172802"/>
            <a:ext cx="2510941" cy="286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Shape 2450">
            <a:extLst>
              <a:ext uri="{FF2B5EF4-FFF2-40B4-BE49-F238E27FC236}">
                <a16:creationId xmlns:a16="http://schemas.microsoft.com/office/drawing/2014/main" id="{715D80F2-0022-4E9C-B6D2-931F79D63A25}"/>
              </a:ext>
            </a:extLst>
          </p:cNvPr>
          <p:cNvCxnSpPr>
            <a:cxnSpLocks/>
          </p:cNvCxnSpPr>
          <p:nvPr/>
        </p:nvCxnSpPr>
        <p:spPr>
          <a:xfrm>
            <a:off x="3690304" y="2400300"/>
            <a:ext cx="701595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Shape 2450">
            <a:extLst>
              <a:ext uri="{FF2B5EF4-FFF2-40B4-BE49-F238E27FC236}">
                <a16:creationId xmlns:a16="http://schemas.microsoft.com/office/drawing/2014/main" id="{2F5086D1-F473-462E-9851-2DC3A9959A79}"/>
              </a:ext>
            </a:extLst>
          </p:cNvPr>
          <p:cNvCxnSpPr>
            <a:cxnSpLocks/>
          </p:cNvCxnSpPr>
          <p:nvPr/>
        </p:nvCxnSpPr>
        <p:spPr>
          <a:xfrm>
            <a:off x="1099820" y="4014337"/>
            <a:ext cx="2072005" cy="128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Shape 2450">
            <a:extLst>
              <a:ext uri="{FF2B5EF4-FFF2-40B4-BE49-F238E27FC236}">
                <a16:creationId xmlns:a16="http://schemas.microsoft.com/office/drawing/2014/main" id="{7AA93FB5-81FC-477F-A15B-E34F373D9659}"/>
              </a:ext>
            </a:extLst>
          </p:cNvPr>
          <p:cNvCxnSpPr>
            <a:cxnSpLocks/>
          </p:cNvCxnSpPr>
          <p:nvPr/>
        </p:nvCxnSpPr>
        <p:spPr>
          <a:xfrm flipV="1">
            <a:off x="2984797" y="4621058"/>
            <a:ext cx="0" cy="757797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2450">
            <a:extLst>
              <a:ext uri="{FF2B5EF4-FFF2-40B4-BE49-F238E27FC236}">
                <a16:creationId xmlns:a16="http://schemas.microsoft.com/office/drawing/2014/main" id="{3841A373-9DAA-4D2A-9A7B-FA7484F014D5}"/>
              </a:ext>
            </a:extLst>
          </p:cNvPr>
          <p:cNvCxnSpPr>
            <a:cxnSpLocks/>
          </p:cNvCxnSpPr>
          <p:nvPr/>
        </p:nvCxnSpPr>
        <p:spPr>
          <a:xfrm>
            <a:off x="2984797" y="4621057"/>
            <a:ext cx="3111203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Shape 2450">
            <a:extLst>
              <a:ext uri="{FF2B5EF4-FFF2-40B4-BE49-F238E27FC236}">
                <a16:creationId xmlns:a16="http://schemas.microsoft.com/office/drawing/2014/main" id="{41E6A120-2028-41CE-824A-18508411BDBE}"/>
              </a:ext>
            </a:extLst>
          </p:cNvPr>
          <p:cNvCxnSpPr>
            <a:cxnSpLocks/>
          </p:cNvCxnSpPr>
          <p:nvPr/>
        </p:nvCxnSpPr>
        <p:spPr>
          <a:xfrm>
            <a:off x="1052297" y="5378855"/>
            <a:ext cx="1932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2450">
            <a:extLst>
              <a:ext uri="{FF2B5EF4-FFF2-40B4-BE49-F238E27FC236}">
                <a16:creationId xmlns:a16="http://schemas.microsoft.com/office/drawing/2014/main" id="{E5A44D19-4414-4ACB-92C7-0205986B1023}"/>
              </a:ext>
            </a:extLst>
          </p:cNvPr>
          <p:cNvCxnSpPr>
            <a:cxnSpLocks/>
          </p:cNvCxnSpPr>
          <p:nvPr/>
        </p:nvCxnSpPr>
        <p:spPr>
          <a:xfrm flipV="1">
            <a:off x="1052297" y="2573214"/>
            <a:ext cx="3339602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Shape 2450">
            <a:extLst>
              <a:ext uri="{FF2B5EF4-FFF2-40B4-BE49-F238E27FC236}">
                <a16:creationId xmlns:a16="http://schemas.microsoft.com/office/drawing/2014/main" id="{EE5F3079-D0C6-4702-84D2-927A7C1B7E3D}"/>
              </a:ext>
            </a:extLst>
          </p:cNvPr>
          <p:cNvCxnSpPr>
            <a:cxnSpLocks/>
          </p:cNvCxnSpPr>
          <p:nvPr/>
        </p:nvCxnSpPr>
        <p:spPr>
          <a:xfrm>
            <a:off x="3690304" y="1173358"/>
            <a:ext cx="0" cy="122694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2450">
            <a:extLst>
              <a:ext uri="{FF2B5EF4-FFF2-40B4-BE49-F238E27FC236}">
                <a16:creationId xmlns:a16="http://schemas.microsoft.com/office/drawing/2014/main" id="{8F6885A7-8D26-4770-B193-F03A60D4C963}"/>
              </a:ext>
            </a:extLst>
          </p:cNvPr>
          <p:cNvCxnSpPr>
            <a:cxnSpLocks/>
          </p:cNvCxnSpPr>
          <p:nvPr/>
        </p:nvCxnSpPr>
        <p:spPr>
          <a:xfrm flipH="1">
            <a:off x="9450988" y="1172802"/>
            <a:ext cx="681663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Shape 2450">
            <a:extLst>
              <a:ext uri="{FF2B5EF4-FFF2-40B4-BE49-F238E27FC236}">
                <a16:creationId xmlns:a16="http://schemas.microsoft.com/office/drawing/2014/main" id="{15690939-8337-403C-A36A-2EB891906F22}"/>
              </a:ext>
            </a:extLst>
          </p:cNvPr>
          <p:cNvCxnSpPr>
            <a:cxnSpLocks/>
          </p:cNvCxnSpPr>
          <p:nvPr/>
        </p:nvCxnSpPr>
        <p:spPr>
          <a:xfrm>
            <a:off x="10132651" y="1172802"/>
            <a:ext cx="0" cy="340273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Shape 2450">
            <a:extLst>
              <a:ext uri="{FF2B5EF4-FFF2-40B4-BE49-F238E27FC236}">
                <a16:creationId xmlns:a16="http://schemas.microsoft.com/office/drawing/2014/main" id="{D4B043C5-F196-40A1-9345-7401EBDA322E}"/>
              </a:ext>
            </a:extLst>
          </p:cNvPr>
          <p:cNvCxnSpPr>
            <a:cxnSpLocks/>
          </p:cNvCxnSpPr>
          <p:nvPr/>
        </p:nvCxnSpPr>
        <p:spPr>
          <a:xfrm flipH="1">
            <a:off x="9450988" y="4575534"/>
            <a:ext cx="681663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Shape 2450">
            <a:extLst>
              <a:ext uri="{FF2B5EF4-FFF2-40B4-BE49-F238E27FC236}">
                <a16:creationId xmlns:a16="http://schemas.microsoft.com/office/drawing/2014/main" id="{56501EDA-8457-4ABB-877F-E1E1072DFC31}"/>
              </a:ext>
            </a:extLst>
          </p:cNvPr>
          <p:cNvCxnSpPr>
            <a:cxnSpLocks/>
          </p:cNvCxnSpPr>
          <p:nvPr/>
        </p:nvCxnSpPr>
        <p:spPr>
          <a:xfrm>
            <a:off x="6258312" y="4610357"/>
            <a:ext cx="990034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595B62-301C-40F8-BF70-3EE6A5715539}"/>
              </a:ext>
            </a:extLst>
          </p:cNvPr>
          <p:cNvSpPr txBox="1"/>
          <p:nvPr/>
        </p:nvSpPr>
        <p:spPr>
          <a:xfrm>
            <a:off x="2998769" y="272922"/>
            <a:ext cx="262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odoni MT" panose="02070603080606020203" pitchFamily="18" charset="0"/>
              </a:rPr>
              <a:t>Beacon Inc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C2AEF7-C197-48F9-854F-4D2AFC7E2C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7444" y="893809"/>
            <a:ext cx="881430" cy="62345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4CCF310-E564-485A-AF5E-C8F39274A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2230" y="893809"/>
            <a:ext cx="881430" cy="623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827ED1-9EE5-47CC-B064-131DD55F9E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5666" y="4206362"/>
            <a:ext cx="754556" cy="71566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F43AA6C-35FA-49D1-B91B-92835A4DAC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0880" y="4206362"/>
            <a:ext cx="754556" cy="715661"/>
          </a:xfrm>
          <a:prstGeom prst="rect">
            <a:avLst/>
          </a:prstGeom>
        </p:spPr>
      </p:pic>
      <p:grpSp>
        <p:nvGrpSpPr>
          <p:cNvPr id="137" name="Shape 684">
            <a:extLst>
              <a:ext uri="{FF2B5EF4-FFF2-40B4-BE49-F238E27FC236}">
                <a16:creationId xmlns:a16="http://schemas.microsoft.com/office/drawing/2014/main" id="{27874381-BA8F-46DE-A7E7-54F71A424404}"/>
              </a:ext>
            </a:extLst>
          </p:cNvPr>
          <p:cNvGrpSpPr/>
          <p:nvPr/>
        </p:nvGrpSpPr>
        <p:grpSpPr>
          <a:xfrm>
            <a:off x="6980075" y="5378855"/>
            <a:ext cx="2748325" cy="934872"/>
            <a:chOff x="2178036" y="1054763"/>
            <a:chExt cx="1146188" cy="637511"/>
          </a:xfrm>
        </p:grpSpPr>
        <p:sp>
          <p:nvSpPr>
            <p:cNvPr id="138" name="Shape 685">
              <a:extLst>
                <a:ext uri="{FF2B5EF4-FFF2-40B4-BE49-F238E27FC236}">
                  <a16:creationId xmlns:a16="http://schemas.microsoft.com/office/drawing/2014/main" id="{1B19F6FD-1F83-4276-B767-70BF19D4B515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686">
              <a:extLst>
                <a:ext uri="{FF2B5EF4-FFF2-40B4-BE49-F238E27FC236}">
                  <a16:creationId xmlns:a16="http://schemas.microsoft.com/office/drawing/2014/main" id="{93FDE9C9-1B79-4CBD-B02E-74348F1D2CB5}"/>
                </a:ext>
              </a:extLst>
            </p:cNvPr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47F1ADF-A2C3-4EA5-9767-8987F9D7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7479" y="5510370"/>
            <a:ext cx="650933" cy="6805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483470-7DDE-484D-96DA-4FD1BDD288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2267" y="5513583"/>
            <a:ext cx="531785" cy="6740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97CDF0F-5D89-4377-94E0-721C72D299C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781" y="826154"/>
            <a:ext cx="904875" cy="8286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24F72F-3B8B-4B4C-A276-4F707E0EFBC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662" y="2272083"/>
            <a:ext cx="591774" cy="765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064FF48-4950-4E86-A84B-2819017D14D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694" y="3654562"/>
            <a:ext cx="904875" cy="8096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13D92C4-D034-4D11-A5DA-F06C5F13B7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995" y="5081440"/>
            <a:ext cx="857250" cy="6762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9E03B9-F67C-40AB-B881-7A05DC918DB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988" t="13097" r="15381" b="14391"/>
          <a:stretch/>
        </p:blipFill>
        <p:spPr>
          <a:xfrm>
            <a:off x="4256307" y="2306136"/>
            <a:ext cx="542406" cy="534156"/>
          </a:xfrm>
          <a:prstGeom prst="rect">
            <a:avLst/>
          </a:prstGeom>
        </p:spPr>
      </p:pic>
      <p:cxnSp>
        <p:nvCxnSpPr>
          <p:cNvPr id="217" name="Shape 2450">
            <a:extLst>
              <a:ext uri="{FF2B5EF4-FFF2-40B4-BE49-F238E27FC236}">
                <a16:creationId xmlns:a16="http://schemas.microsoft.com/office/drawing/2014/main" id="{1DBB483E-801B-4E1E-B7DE-9F59AFE61276}"/>
              </a:ext>
            </a:extLst>
          </p:cNvPr>
          <p:cNvCxnSpPr>
            <a:cxnSpLocks/>
          </p:cNvCxnSpPr>
          <p:nvPr/>
        </p:nvCxnSpPr>
        <p:spPr>
          <a:xfrm>
            <a:off x="3339506" y="4014337"/>
            <a:ext cx="701595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D5746A8-8CBF-428C-8F4A-886E916B8ED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6096" y="4191257"/>
            <a:ext cx="695325" cy="8382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B0F0938-FA3A-414E-9046-32900B22EAED}"/>
              </a:ext>
            </a:extLst>
          </p:cNvPr>
          <p:cNvSpPr/>
          <p:nvPr/>
        </p:nvSpPr>
        <p:spPr>
          <a:xfrm>
            <a:off x="3308633" y="3949781"/>
            <a:ext cx="312103" cy="12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DC51E2-FDCE-41CA-9C1C-ABCFBF81E657}"/>
              </a:ext>
            </a:extLst>
          </p:cNvPr>
          <p:cNvGrpSpPr/>
          <p:nvPr/>
        </p:nvGrpSpPr>
        <p:grpSpPr>
          <a:xfrm>
            <a:off x="3103881" y="3819062"/>
            <a:ext cx="695325" cy="446958"/>
            <a:chOff x="4872312" y="3922870"/>
            <a:chExt cx="695325" cy="4469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CB84F7C-5FE7-45F1-B06F-D3FB98A65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954" t="16995" r="3830" b="12162"/>
            <a:stretch/>
          </p:blipFill>
          <p:spPr>
            <a:xfrm>
              <a:off x="4975468" y="3922870"/>
              <a:ext cx="584020" cy="31008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875AA80-3BB8-4850-A470-44DBE36E0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72312" y="4198378"/>
              <a:ext cx="695325" cy="171450"/>
            </a:xfrm>
            <a:prstGeom prst="rect">
              <a:avLst/>
            </a:prstGeom>
          </p:spPr>
        </p:pic>
      </p:grpSp>
      <p:cxnSp>
        <p:nvCxnSpPr>
          <p:cNvPr id="213" name="Shape 2450">
            <a:extLst>
              <a:ext uri="{FF2B5EF4-FFF2-40B4-BE49-F238E27FC236}">
                <a16:creationId xmlns:a16="http://schemas.microsoft.com/office/drawing/2014/main" id="{BB3181ED-3845-4F0E-A17D-AACC680596E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651421" y="4610357"/>
            <a:ext cx="0" cy="126735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Shape 2450">
            <a:extLst>
              <a:ext uri="{FF2B5EF4-FFF2-40B4-BE49-F238E27FC236}">
                <a16:creationId xmlns:a16="http://schemas.microsoft.com/office/drawing/2014/main" id="{7FAE7C2E-BED7-4019-8E09-27CEBB95453F}"/>
              </a:ext>
            </a:extLst>
          </p:cNvPr>
          <p:cNvCxnSpPr>
            <a:cxnSpLocks/>
          </p:cNvCxnSpPr>
          <p:nvPr/>
        </p:nvCxnSpPr>
        <p:spPr>
          <a:xfrm>
            <a:off x="6651421" y="5877711"/>
            <a:ext cx="596925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Shape 2450">
            <a:extLst>
              <a:ext uri="{FF2B5EF4-FFF2-40B4-BE49-F238E27FC236}">
                <a16:creationId xmlns:a16="http://schemas.microsoft.com/office/drawing/2014/main" id="{36C5996F-D840-449B-A675-642F07DBBD4D}"/>
              </a:ext>
            </a:extLst>
          </p:cNvPr>
          <p:cNvCxnSpPr>
            <a:cxnSpLocks/>
          </p:cNvCxnSpPr>
          <p:nvPr/>
        </p:nvCxnSpPr>
        <p:spPr>
          <a:xfrm>
            <a:off x="4041101" y="4464187"/>
            <a:ext cx="20548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Shape 2450">
            <a:extLst>
              <a:ext uri="{FF2B5EF4-FFF2-40B4-BE49-F238E27FC236}">
                <a16:creationId xmlns:a16="http://schemas.microsoft.com/office/drawing/2014/main" id="{3F70D22F-245F-49C2-9FA2-07D6A360293A}"/>
              </a:ext>
            </a:extLst>
          </p:cNvPr>
          <p:cNvCxnSpPr>
            <a:cxnSpLocks/>
          </p:cNvCxnSpPr>
          <p:nvPr/>
        </p:nvCxnSpPr>
        <p:spPr>
          <a:xfrm>
            <a:off x="4041101" y="4014337"/>
            <a:ext cx="0" cy="448183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1A2C8DA-D904-4E4D-8C23-F34B3643C6CD}"/>
              </a:ext>
            </a:extLst>
          </p:cNvPr>
          <p:cNvCxnSpPr>
            <a:cxnSpLocks/>
          </p:cNvCxnSpPr>
          <p:nvPr/>
        </p:nvCxnSpPr>
        <p:spPr>
          <a:xfrm>
            <a:off x="4623487" y="2472150"/>
            <a:ext cx="168027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B98ED33-437D-4C9B-AA16-39B20348D94B}"/>
              </a:ext>
            </a:extLst>
          </p:cNvPr>
          <p:cNvCxnSpPr>
            <a:cxnSpLocks/>
          </p:cNvCxnSpPr>
          <p:nvPr/>
        </p:nvCxnSpPr>
        <p:spPr>
          <a:xfrm flipV="1">
            <a:off x="6303758" y="1154528"/>
            <a:ext cx="0" cy="13176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hape 2450">
            <a:extLst>
              <a:ext uri="{FF2B5EF4-FFF2-40B4-BE49-F238E27FC236}">
                <a16:creationId xmlns:a16="http://schemas.microsoft.com/office/drawing/2014/main" id="{5222CD3B-4F84-425A-BFD8-244D68E6F666}"/>
              </a:ext>
            </a:extLst>
          </p:cNvPr>
          <p:cNvCxnSpPr>
            <a:cxnSpLocks/>
          </p:cNvCxnSpPr>
          <p:nvPr/>
        </p:nvCxnSpPr>
        <p:spPr>
          <a:xfrm flipV="1">
            <a:off x="6303758" y="1154527"/>
            <a:ext cx="943686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Shape 2450">
            <a:extLst>
              <a:ext uri="{FF2B5EF4-FFF2-40B4-BE49-F238E27FC236}">
                <a16:creationId xmlns:a16="http://schemas.microsoft.com/office/drawing/2014/main" id="{2B822404-9564-429B-8120-F39C4028DEC6}"/>
              </a:ext>
            </a:extLst>
          </p:cNvPr>
          <p:cNvCxnSpPr>
            <a:cxnSpLocks/>
          </p:cNvCxnSpPr>
          <p:nvPr/>
        </p:nvCxnSpPr>
        <p:spPr>
          <a:xfrm flipH="1">
            <a:off x="9450989" y="998357"/>
            <a:ext cx="1029324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Shape 2450">
            <a:extLst>
              <a:ext uri="{FF2B5EF4-FFF2-40B4-BE49-F238E27FC236}">
                <a16:creationId xmlns:a16="http://schemas.microsoft.com/office/drawing/2014/main" id="{63352ACB-8146-4784-8B17-10F6D18DA2E6}"/>
              </a:ext>
            </a:extLst>
          </p:cNvPr>
          <p:cNvCxnSpPr>
            <a:cxnSpLocks/>
          </p:cNvCxnSpPr>
          <p:nvPr/>
        </p:nvCxnSpPr>
        <p:spPr>
          <a:xfrm>
            <a:off x="10480314" y="998357"/>
            <a:ext cx="0" cy="340273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450">
            <a:extLst>
              <a:ext uri="{FF2B5EF4-FFF2-40B4-BE49-F238E27FC236}">
                <a16:creationId xmlns:a16="http://schemas.microsoft.com/office/drawing/2014/main" id="{25D0B103-BC67-4BA3-AD24-41242CC06E2E}"/>
              </a:ext>
            </a:extLst>
          </p:cNvPr>
          <p:cNvCxnSpPr>
            <a:cxnSpLocks/>
          </p:cNvCxnSpPr>
          <p:nvPr/>
        </p:nvCxnSpPr>
        <p:spPr>
          <a:xfrm flipH="1">
            <a:off x="9450989" y="4401089"/>
            <a:ext cx="1029324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269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Fulljames</dc:creator>
  <cp:lastModifiedBy>Lewis Fulljames</cp:lastModifiedBy>
  <cp:revision>29</cp:revision>
  <dcterms:created xsi:type="dcterms:W3CDTF">2018-11-07T10:33:51Z</dcterms:created>
  <dcterms:modified xsi:type="dcterms:W3CDTF">2019-03-10T22:19:53Z</dcterms:modified>
</cp:coreProperties>
</file>