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2B69-6924-4A26-916D-0B003A97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94B79-14E4-4A16-B284-0915DDBC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F214-A993-46F9-88F3-BDF74A2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6EE5-49F2-430B-BBD3-F5C46DE5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4359-A5E5-4014-A3B3-010DE049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275-8A86-4209-87A1-B0E8EC53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2A2D-DCC5-4A9E-A4F6-2169CD38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D29E-382A-4B7A-9BB9-FEEA0344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43D4-156D-44EB-A939-291DC4B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FC0A-0785-4148-9404-E1BD398D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90CF0-8DCC-449E-AD23-04F65B52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A22A-94CA-40FF-A8EC-7FB81EB1D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95A6-B0B8-499D-921E-1B7C9DFD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F468-A849-4650-AD00-E90E7252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CC2-DE27-4E40-A863-68B4CB23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EFA4-1174-416E-82E8-F1FCC8B2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01E9-8B07-4305-B10D-BC9E38F2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5BDB-07C8-4DF4-B13A-D3C60B12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5019-2678-4668-8834-40FD6457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0FC0-E1B8-4F8C-9A9C-166F444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8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9AA-2F91-4A55-9543-4A7B0D2E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F1F4-8AC3-42B8-A07C-66B19C7C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ACC0-64A5-4FF1-8738-AB06AD27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4ECA-08BC-4D3F-A573-91996969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CB06-5F83-4638-945B-2AB5CF7D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24D-8EAC-4F97-BE9A-37128F1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469C-AED5-4943-9D7F-8C456E0F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54A01-5D39-41E7-A4BF-DC645C18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571F-7B02-4CB7-B0D6-4CD7F1B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0C8D-A65E-444A-B96D-182B1979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D893-AEE5-4118-97AE-7F2EA8E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0A89-B464-4A5C-8AB0-1726E817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19FC-F17A-40A8-92AA-431862B2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AD0DB-BB82-4250-8C13-B7F29FBD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83812-536F-41DD-96E9-1EC0D0C9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FD44-230A-454A-B4BA-F1C44AE59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1B35-9FDA-44CA-B84F-BCBAE892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0B1D-2106-446F-B040-38ACF558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61E0-2542-462D-9D9C-94F98EB0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C871-496C-4A8A-8B3D-DC6E556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81EEE-4B22-456D-A002-E0E86BEC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C44F-5D1F-475C-B9FE-D864952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4DD8-1625-449F-8424-E64AB6C2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A8343-BEAF-4F3B-BD9A-81E611E3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1927E-81F1-433D-AE5E-22F34F3C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B6FC7-3382-436B-BF5C-F88FE4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0928-6A29-40CA-83D3-8B7FAA23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9555-51F5-4C35-9F4B-BE758027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375F-7767-47AF-A008-5119F860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965D-16AB-4905-947F-7C7E1A20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A62E-C34E-48F7-95DA-4EEFC379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79F0-624F-4296-BDF9-F1E2474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2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DD8-B333-445A-834B-EF9D0F59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BEDE7-89EC-4F78-AB56-C39500090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50AC-C8A6-4F84-9A97-F1CF8334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917B-27F3-44C8-9FDC-1A17F4AB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1FE6-42D6-4AF8-A38C-E1591DC0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1E-85DB-436D-A009-109FA89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FA9E6-8C23-4035-8F0A-D44FED4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00FE-6C9B-4677-9ECD-BD445868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4294-A809-487D-A9CE-845095C7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3B23-1916-45E8-ACD0-DF1F0E9D1AE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77EF-4893-4FCC-A98C-C70AA905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4962-B4F1-4DFD-A4E6-FE8109A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712">
            <a:extLst>
              <a:ext uri="{FF2B5EF4-FFF2-40B4-BE49-F238E27FC236}">
                <a16:creationId xmlns:a16="http://schemas.microsoft.com/office/drawing/2014/main" id="{D31C2B9D-CC87-4282-B1A9-4EE753CDEB20}"/>
              </a:ext>
            </a:extLst>
          </p:cNvPr>
          <p:cNvGrpSpPr/>
          <p:nvPr/>
        </p:nvGrpSpPr>
        <p:grpSpPr>
          <a:xfrm>
            <a:off x="127262" y="123034"/>
            <a:ext cx="1120295" cy="6606698"/>
            <a:chOff x="2178036" y="1054763"/>
            <a:chExt cx="1146188" cy="637511"/>
          </a:xfrm>
        </p:grpSpPr>
        <p:sp>
          <p:nvSpPr>
            <p:cNvPr id="308" name="Shape 713">
              <a:extLst>
                <a:ext uri="{FF2B5EF4-FFF2-40B4-BE49-F238E27FC236}">
                  <a16:creationId xmlns:a16="http://schemas.microsoft.com/office/drawing/2014/main" id="{25E2950D-0D24-47A2-AA3E-E09242B3C529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714">
              <a:extLst>
                <a:ext uri="{FF2B5EF4-FFF2-40B4-BE49-F238E27FC236}">
                  <a16:creationId xmlns:a16="http://schemas.microsoft.com/office/drawing/2014/main" id="{501DF18C-4AB2-447F-80DB-A20FFC3FB4AE}"/>
                </a:ext>
              </a:extLst>
            </p:cNvPr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iBeacon devices</a:t>
              </a:r>
            </a:p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BLE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" name="Shape 457">
            <a:extLst>
              <a:ext uri="{FF2B5EF4-FFF2-40B4-BE49-F238E27FC236}">
                <a16:creationId xmlns:a16="http://schemas.microsoft.com/office/drawing/2014/main" id="{79C431C1-C2A8-4A68-BBEC-D71E9E7B7086}"/>
              </a:ext>
            </a:extLst>
          </p:cNvPr>
          <p:cNvSpPr/>
          <p:nvPr/>
        </p:nvSpPr>
        <p:spPr>
          <a:xfrm>
            <a:off x="2651479" y="123034"/>
            <a:ext cx="9411110" cy="6606698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458">
            <a:extLst>
              <a:ext uri="{FF2B5EF4-FFF2-40B4-BE49-F238E27FC236}">
                <a16:creationId xmlns:a16="http://schemas.microsoft.com/office/drawing/2014/main" id="{2A2F68F6-A3CF-42EC-B87B-8CBEB0BF48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1255" y="303442"/>
            <a:ext cx="2761706" cy="352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6283EB-D6AA-46FB-8E69-4F78E4B78CE9}"/>
              </a:ext>
            </a:extLst>
          </p:cNvPr>
          <p:cNvGrpSpPr/>
          <p:nvPr/>
        </p:nvGrpSpPr>
        <p:grpSpPr>
          <a:xfrm>
            <a:off x="7862669" y="1326864"/>
            <a:ext cx="3630370" cy="3682768"/>
            <a:chOff x="6574713" y="3625751"/>
            <a:chExt cx="3545754" cy="2520077"/>
          </a:xfrm>
        </p:grpSpPr>
        <p:sp>
          <p:nvSpPr>
            <p:cNvPr id="211" name="Shape 676">
              <a:extLst>
                <a:ext uri="{FF2B5EF4-FFF2-40B4-BE49-F238E27FC236}">
                  <a16:creationId xmlns:a16="http://schemas.microsoft.com/office/drawing/2014/main" id="{9231F102-3AC8-4B1C-A8AE-C417EDB07EEA}"/>
                </a:ext>
              </a:extLst>
            </p:cNvPr>
            <p:cNvSpPr/>
            <p:nvPr/>
          </p:nvSpPr>
          <p:spPr>
            <a:xfrm>
              <a:off x="6574713" y="3625751"/>
              <a:ext cx="3545754" cy="2520077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677">
              <a:extLst>
                <a:ext uri="{FF2B5EF4-FFF2-40B4-BE49-F238E27FC236}">
                  <a16:creationId xmlns:a16="http://schemas.microsoft.com/office/drawing/2014/main" id="{C9F29394-5AFA-442F-854B-015596379F51}"/>
                </a:ext>
              </a:extLst>
            </p:cNvPr>
            <p:cNvSpPr txBox="1"/>
            <p:nvPr/>
          </p:nvSpPr>
          <p:spPr>
            <a:xfrm>
              <a:off x="6610577" y="3664393"/>
              <a:ext cx="669889" cy="3082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Shape 681">
            <a:extLst>
              <a:ext uri="{FF2B5EF4-FFF2-40B4-BE49-F238E27FC236}">
                <a16:creationId xmlns:a16="http://schemas.microsoft.com/office/drawing/2014/main" id="{C7030E24-B5C3-498B-B2E6-3EBA0E201E3A}"/>
              </a:ext>
            </a:extLst>
          </p:cNvPr>
          <p:cNvGrpSpPr/>
          <p:nvPr/>
        </p:nvGrpSpPr>
        <p:grpSpPr>
          <a:xfrm>
            <a:off x="7947285" y="1745477"/>
            <a:ext cx="3396964" cy="3120563"/>
            <a:chOff x="2178036" y="1054763"/>
            <a:chExt cx="1146188" cy="637511"/>
          </a:xfrm>
        </p:grpSpPr>
        <p:sp>
          <p:nvSpPr>
            <p:cNvPr id="71" name="Shape 682">
              <a:extLst>
                <a:ext uri="{FF2B5EF4-FFF2-40B4-BE49-F238E27FC236}">
                  <a16:creationId xmlns:a16="http://schemas.microsoft.com/office/drawing/2014/main" id="{72D0A068-2E86-47E0-9629-456E6AFCD8CC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83">
              <a:extLst>
                <a:ext uri="{FF2B5EF4-FFF2-40B4-BE49-F238E27FC236}">
                  <a16:creationId xmlns:a16="http://schemas.microsoft.com/office/drawing/2014/main" id="{9EFB88EB-1925-42FA-8C6A-0ECAF90BAE7A}"/>
                </a:ext>
              </a:extLst>
            </p:cNvPr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 2 External 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Shape 684">
            <a:extLst>
              <a:ext uri="{FF2B5EF4-FFF2-40B4-BE49-F238E27FC236}">
                <a16:creationId xmlns:a16="http://schemas.microsoft.com/office/drawing/2014/main" id="{36AB26AB-9CB4-4F5E-9D52-96564C010ED6}"/>
              </a:ext>
            </a:extLst>
          </p:cNvPr>
          <p:cNvGrpSpPr/>
          <p:nvPr/>
        </p:nvGrpSpPr>
        <p:grpSpPr>
          <a:xfrm>
            <a:off x="8135089" y="3590931"/>
            <a:ext cx="3130172" cy="1128305"/>
            <a:chOff x="2178036" y="1054763"/>
            <a:chExt cx="1146188" cy="637511"/>
          </a:xfrm>
        </p:grpSpPr>
        <p:sp>
          <p:nvSpPr>
            <p:cNvPr id="128" name="Shape 685">
              <a:extLst>
                <a:ext uri="{FF2B5EF4-FFF2-40B4-BE49-F238E27FC236}">
                  <a16:creationId xmlns:a16="http://schemas.microsoft.com/office/drawing/2014/main" id="{F129B188-3E42-4B64-AA18-994EA4A3488F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686">
              <a:extLst>
                <a:ext uri="{FF2B5EF4-FFF2-40B4-BE49-F238E27FC236}">
                  <a16:creationId xmlns:a16="http://schemas.microsoft.com/office/drawing/2014/main" id="{204A0049-F61D-4A83-8291-FFCF9B53BA50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Bitnami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LAMP stack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" name="Shape 709">
            <a:extLst>
              <a:ext uri="{FF2B5EF4-FFF2-40B4-BE49-F238E27FC236}">
                <a16:creationId xmlns:a16="http://schemas.microsoft.com/office/drawing/2014/main" id="{78E85249-7CFD-4552-A3E4-4AA3BD5FFA17}"/>
              </a:ext>
            </a:extLst>
          </p:cNvPr>
          <p:cNvGrpSpPr/>
          <p:nvPr/>
        </p:nvGrpSpPr>
        <p:grpSpPr>
          <a:xfrm>
            <a:off x="1306485" y="123035"/>
            <a:ext cx="1286981" cy="6606698"/>
            <a:chOff x="2178036" y="1054763"/>
            <a:chExt cx="1146188" cy="637511"/>
          </a:xfrm>
        </p:grpSpPr>
        <p:sp>
          <p:nvSpPr>
            <p:cNvPr id="31" name="Shape 710">
              <a:extLst>
                <a:ext uri="{FF2B5EF4-FFF2-40B4-BE49-F238E27FC236}">
                  <a16:creationId xmlns:a16="http://schemas.microsoft.com/office/drawing/2014/main" id="{34FD94B1-26EE-4FA9-8376-23ED78AA5D7A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711">
              <a:extLst>
                <a:ext uri="{FF2B5EF4-FFF2-40B4-BE49-F238E27FC236}">
                  <a16:creationId xmlns:a16="http://schemas.microsoft.com/office/drawing/2014/main" id="{9A9BB74A-A4BE-4BC0-BB09-7A0A34906884}"/>
                </a:ext>
              </a:extLst>
            </p:cNvPr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100" name="Shape 1454">
            <a:extLst>
              <a:ext uri="{FF2B5EF4-FFF2-40B4-BE49-F238E27FC236}">
                <a16:creationId xmlns:a16="http://schemas.microsoft.com/office/drawing/2014/main" id="{B365F977-211B-4F4C-8465-A54059DF65F7}"/>
              </a:ext>
            </a:extLst>
          </p:cNvPr>
          <p:cNvGrpSpPr/>
          <p:nvPr/>
        </p:nvGrpSpPr>
        <p:grpSpPr>
          <a:xfrm>
            <a:off x="5087256" y="1269990"/>
            <a:ext cx="712567" cy="382226"/>
            <a:chOff x="369511" y="2180664"/>
            <a:chExt cx="712567" cy="382226"/>
          </a:xfrm>
        </p:grpSpPr>
        <p:sp>
          <p:nvSpPr>
            <p:cNvPr id="101" name="Shape 1455">
              <a:extLst>
                <a:ext uri="{FF2B5EF4-FFF2-40B4-BE49-F238E27FC236}">
                  <a16:creationId xmlns:a16="http://schemas.microsoft.com/office/drawing/2014/main" id="{1F22E5D0-C2D5-4A12-86AF-2F17D66924E1}"/>
                </a:ext>
              </a:extLst>
            </p:cNvPr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02" name="Shape 1456" descr="Cloud-CDN.png">
              <a:extLst>
                <a:ext uri="{FF2B5EF4-FFF2-40B4-BE49-F238E27FC236}">
                  <a16:creationId xmlns:a16="http://schemas.microsoft.com/office/drawing/2014/main" id="{2B219D24-368C-42C6-8F51-46C25A8019F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Shape 1457">
            <a:extLst>
              <a:ext uri="{FF2B5EF4-FFF2-40B4-BE49-F238E27FC236}">
                <a16:creationId xmlns:a16="http://schemas.microsoft.com/office/drawing/2014/main" id="{4BFD24FC-9771-41B7-B68A-1499C9D66268}"/>
              </a:ext>
            </a:extLst>
          </p:cNvPr>
          <p:cNvGrpSpPr/>
          <p:nvPr/>
        </p:nvGrpSpPr>
        <p:grpSpPr>
          <a:xfrm>
            <a:off x="3659977" y="5043893"/>
            <a:ext cx="981871" cy="382226"/>
            <a:chOff x="369511" y="2792418"/>
            <a:chExt cx="981871" cy="382226"/>
          </a:xfrm>
        </p:grpSpPr>
        <p:sp>
          <p:nvSpPr>
            <p:cNvPr id="104" name="Shape 1458">
              <a:extLst>
                <a:ext uri="{FF2B5EF4-FFF2-40B4-BE49-F238E27FC236}">
                  <a16:creationId xmlns:a16="http://schemas.microsoft.com/office/drawing/2014/main" id="{DC16954D-9AD7-47BD-97CE-893258250C55}"/>
                </a:ext>
              </a:extLst>
            </p:cNvPr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05" name="Shape 1459" descr="Cloud-Interconnect.png">
              <a:extLst>
                <a:ext uri="{FF2B5EF4-FFF2-40B4-BE49-F238E27FC236}">
                  <a16:creationId xmlns:a16="http://schemas.microsoft.com/office/drawing/2014/main" id="{53A45502-F5EB-49C6-9A68-98A44371B47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460">
            <a:extLst>
              <a:ext uri="{FF2B5EF4-FFF2-40B4-BE49-F238E27FC236}">
                <a16:creationId xmlns:a16="http://schemas.microsoft.com/office/drawing/2014/main" id="{1114173C-DC93-4936-BAF7-27508EAC0885}"/>
              </a:ext>
            </a:extLst>
          </p:cNvPr>
          <p:cNvGrpSpPr/>
          <p:nvPr/>
        </p:nvGrpSpPr>
        <p:grpSpPr>
          <a:xfrm>
            <a:off x="3985623" y="757321"/>
            <a:ext cx="712567" cy="382226"/>
            <a:chOff x="369511" y="3407428"/>
            <a:chExt cx="712567" cy="382226"/>
          </a:xfrm>
        </p:grpSpPr>
        <p:sp>
          <p:nvSpPr>
            <p:cNvPr id="107" name="Shape 1461">
              <a:extLst>
                <a:ext uri="{FF2B5EF4-FFF2-40B4-BE49-F238E27FC236}">
                  <a16:creationId xmlns:a16="http://schemas.microsoft.com/office/drawing/2014/main" id="{F0F6459F-987D-41C7-B696-F1442B81C2A5}"/>
                </a:ext>
              </a:extLst>
            </p:cNvPr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08" name="Shape 1462" descr="Cloud-DNS.png">
              <a:extLst>
                <a:ext uri="{FF2B5EF4-FFF2-40B4-BE49-F238E27FC236}">
                  <a16:creationId xmlns:a16="http://schemas.microsoft.com/office/drawing/2014/main" id="{4E849A27-456B-45A9-A34D-7AF5CAF6E4D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Shape 1314">
            <a:extLst>
              <a:ext uri="{FF2B5EF4-FFF2-40B4-BE49-F238E27FC236}">
                <a16:creationId xmlns:a16="http://schemas.microsoft.com/office/drawing/2014/main" id="{C3B487AA-AD7F-45E5-B515-33D035819927}"/>
              </a:ext>
            </a:extLst>
          </p:cNvPr>
          <p:cNvGrpSpPr/>
          <p:nvPr/>
        </p:nvGrpSpPr>
        <p:grpSpPr>
          <a:xfrm>
            <a:off x="5087256" y="1776680"/>
            <a:ext cx="1074719" cy="451295"/>
            <a:chOff x="6232092" y="955948"/>
            <a:chExt cx="1074719" cy="451295"/>
          </a:xfrm>
        </p:grpSpPr>
        <p:sp>
          <p:nvSpPr>
            <p:cNvPr id="110" name="Shape 1315">
              <a:extLst>
                <a:ext uri="{FF2B5EF4-FFF2-40B4-BE49-F238E27FC236}">
                  <a16:creationId xmlns:a16="http://schemas.microsoft.com/office/drawing/2014/main" id="{BE18A736-1AA7-4A05-BF59-54BD66228172}"/>
                </a:ext>
              </a:extLst>
            </p:cNvPr>
            <p:cNvSpPr/>
            <p:nvPr/>
          </p:nvSpPr>
          <p:spPr>
            <a:xfrm>
              <a:off x="6232092" y="955948"/>
              <a:ext cx="1074719" cy="45129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11" name="Shape 1316" descr="Cloud-Storage.png">
              <a:extLst>
                <a:ext uri="{FF2B5EF4-FFF2-40B4-BE49-F238E27FC236}">
                  <a16:creationId xmlns:a16="http://schemas.microsoft.com/office/drawing/2014/main" id="{4717533A-AFBD-4F55-A0D7-911237E37EB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" name="Shape 2450">
            <a:extLst>
              <a:ext uri="{FF2B5EF4-FFF2-40B4-BE49-F238E27FC236}">
                <a16:creationId xmlns:a16="http://schemas.microsoft.com/office/drawing/2014/main" id="{4B421487-2E6C-4CBB-914D-3FEF6B207412}"/>
              </a:ext>
            </a:extLst>
          </p:cNvPr>
          <p:cNvCxnSpPr>
            <a:cxnSpLocks/>
          </p:cNvCxnSpPr>
          <p:nvPr/>
        </p:nvCxnSpPr>
        <p:spPr>
          <a:xfrm>
            <a:off x="1793641" y="1160558"/>
            <a:ext cx="136753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2450">
            <a:extLst>
              <a:ext uri="{FF2B5EF4-FFF2-40B4-BE49-F238E27FC236}">
                <a16:creationId xmlns:a16="http://schemas.microsoft.com/office/drawing/2014/main" id="{8AF947D8-99DA-4A84-8F3C-702126BB94E5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>
            <a:off x="4698190" y="948434"/>
            <a:ext cx="395322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Shape 2450">
            <a:extLst>
              <a:ext uri="{FF2B5EF4-FFF2-40B4-BE49-F238E27FC236}">
                <a16:creationId xmlns:a16="http://schemas.microsoft.com/office/drawing/2014/main" id="{7BF73A0B-6284-45F5-9B02-F1D36FA8A584}"/>
              </a:ext>
            </a:extLst>
          </p:cNvPr>
          <p:cNvCxnSpPr>
            <a:cxnSpLocks/>
          </p:cNvCxnSpPr>
          <p:nvPr/>
        </p:nvCxnSpPr>
        <p:spPr>
          <a:xfrm flipV="1">
            <a:off x="3361579" y="4325386"/>
            <a:ext cx="0" cy="94594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2450">
            <a:extLst>
              <a:ext uri="{FF2B5EF4-FFF2-40B4-BE49-F238E27FC236}">
                <a16:creationId xmlns:a16="http://schemas.microsoft.com/office/drawing/2014/main" id="{715D80F2-0022-4E9C-B6D2-931F79D63A25}"/>
              </a:ext>
            </a:extLst>
          </p:cNvPr>
          <p:cNvCxnSpPr>
            <a:cxnSpLocks/>
          </p:cNvCxnSpPr>
          <p:nvPr/>
        </p:nvCxnSpPr>
        <p:spPr>
          <a:xfrm>
            <a:off x="3361579" y="5271331"/>
            <a:ext cx="29839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2450">
            <a:extLst>
              <a:ext uri="{FF2B5EF4-FFF2-40B4-BE49-F238E27FC236}">
                <a16:creationId xmlns:a16="http://schemas.microsoft.com/office/drawing/2014/main" id="{2F5086D1-F473-462E-9851-2DC3A9959A79}"/>
              </a:ext>
            </a:extLst>
          </p:cNvPr>
          <p:cNvCxnSpPr>
            <a:cxnSpLocks/>
          </p:cNvCxnSpPr>
          <p:nvPr/>
        </p:nvCxnSpPr>
        <p:spPr>
          <a:xfrm>
            <a:off x="1786901" y="4325386"/>
            <a:ext cx="157467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2450">
            <a:extLst>
              <a:ext uri="{FF2B5EF4-FFF2-40B4-BE49-F238E27FC236}">
                <a16:creationId xmlns:a16="http://schemas.microsoft.com/office/drawing/2014/main" id="{7AA93FB5-81FC-477F-A15B-E34F373D9659}"/>
              </a:ext>
            </a:extLst>
          </p:cNvPr>
          <p:cNvCxnSpPr>
            <a:cxnSpLocks/>
          </p:cNvCxnSpPr>
          <p:nvPr/>
        </p:nvCxnSpPr>
        <p:spPr>
          <a:xfrm flipV="1">
            <a:off x="3071255" y="5341778"/>
            <a:ext cx="0" cy="23725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2450">
            <a:extLst>
              <a:ext uri="{FF2B5EF4-FFF2-40B4-BE49-F238E27FC236}">
                <a16:creationId xmlns:a16="http://schemas.microsoft.com/office/drawing/2014/main" id="{3841A373-9DAA-4D2A-9A7B-FA7484F014D5}"/>
              </a:ext>
            </a:extLst>
          </p:cNvPr>
          <p:cNvCxnSpPr>
            <a:cxnSpLocks/>
          </p:cNvCxnSpPr>
          <p:nvPr/>
        </p:nvCxnSpPr>
        <p:spPr>
          <a:xfrm>
            <a:off x="3071255" y="5579030"/>
            <a:ext cx="2011832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Shape 2450">
            <a:extLst>
              <a:ext uri="{FF2B5EF4-FFF2-40B4-BE49-F238E27FC236}">
                <a16:creationId xmlns:a16="http://schemas.microsoft.com/office/drawing/2014/main" id="{41E6A120-2028-41CE-824A-18508411BDBE}"/>
              </a:ext>
            </a:extLst>
          </p:cNvPr>
          <p:cNvCxnSpPr>
            <a:cxnSpLocks/>
          </p:cNvCxnSpPr>
          <p:nvPr/>
        </p:nvCxnSpPr>
        <p:spPr>
          <a:xfrm>
            <a:off x="1793641" y="5341778"/>
            <a:ext cx="127761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2450">
            <a:extLst>
              <a:ext uri="{FF2B5EF4-FFF2-40B4-BE49-F238E27FC236}">
                <a16:creationId xmlns:a16="http://schemas.microsoft.com/office/drawing/2014/main" id="{0798E776-BFA9-4639-BEA6-C8A1B6AE71B2}"/>
              </a:ext>
            </a:extLst>
          </p:cNvPr>
          <p:cNvCxnSpPr>
            <a:cxnSpLocks/>
          </p:cNvCxnSpPr>
          <p:nvPr/>
        </p:nvCxnSpPr>
        <p:spPr>
          <a:xfrm flipV="1">
            <a:off x="4810856" y="944995"/>
            <a:ext cx="0" cy="102164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2450">
            <a:extLst>
              <a:ext uri="{FF2B5EF4-FFF2-40B4-BE49-F238E27FC236}">
                <a16:creationId xmlns:a16="http://schemas.microsoft.com/office/drawing/2014/main" id="{9E84D332-15A2-46B0-A44A-3E27432F71AA}"/>
              </a:ext>
            </a:extLst>
          </p:cNvPr>
          <p:cNvCxnSpPr>
            <a:cxnSpLocks/>
          </p:cNvCxnSpPr>
          <p:nvPr/>
        </p:nvCxnSpPr>
        <p:spPr>
          <a:xfrm>
            <a:off x="4810856" y="1444261"/>
            <a:ext cx="27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Shape 2450">
            <a:extLst>
              <a:ext uri="{FF2B5EF4-FFF2-40B4-BE49-F238E27FC236}">
                <a16:creationId xmlns:a16="http://schemas.microsoft.com/office/drawing/2014/main" id="{79C6AC77-21DA-4A73-BD10-1D53651F8DD0}"/>
              </a:ext>
            </a:extLst>
          </p:cNvPr>
          <p:cNvCxnSpPr>
            <a:cxnSpLocks/>
          </p:cNvCxnSpPr>
          <p:nvPr/>
        </p:nvCxnSpPr>
        <p:spPr>
          <a:xfrm>
            <a:off x="4810856" y="1966639"/>
            <a:ext cx="27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Shape 2450">
            <a:extLst>
              <a:ext uri="{FF2B5EF4-FFF2-40B4-BE49-F238E27FC236}">
                <a16:creationId xmlns:a16="http://schemas.microsoft.com/office/drawing/2014/main" id="{E5A44D19-4414-4ACB-92C7-0205986B1023}"/>
              </a:ext>
            </a:extLst>
          </p:cNvPr>
          <p:cNvCxnSpPr>
            <a:cxnSpLocks/>
          </p:cNvCxnSpPr>
          <p:nvPr/>
        </p:nvCxnSpPr>
        <p:spPr>
          <a:xfrm>
            <a:off x="1958346" y="2237044"/>
            <a:ext cx="120283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2450">
            <a:extLst>
              <a:ext uri="{FF2B5EF4-FFF2-40B4-BE49-F238E27FC236}">
                <a16:creationId xmlns:a16="http://schemas.microsoft.com/office/drawing/2014/main" id="{DD9276CD-F183-425D-BA0C-B6B50DB5CA6A}"/>
              </a:ext>
            </a:extLst>
          </p:cNvPr>
          <p:cNvCxnSpPr>
            <a:cxnSpLocks/>
          </p:cNvCxnSpPr>
          <p:nvPr/>
        </p:nvCxnSpPr>
        <p:spPr>
          <a:xfrm flipH="1">
            <a:off x="3166463" y="1206358"/>
            <a:ext cx="1" cy="10306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Shape 2450">
            <a:extLst>
              <a:ext uri="{FF2B5EF4-FFF2-40B4-BE49-F238E27FC236}">
                <a16:creationId xmlns:a16="http://schemas.microsoft.com/office/drawing/2014/main" id="{52575516-3F58-4AC7-AA2A-55B8D68E83DB}"/>
              </a:ext>
            </a:extLst>
          </p:cNvPr>
          <p:cNvCxnSpPr>
            <a:cxnSpLocks/>
          </p:cNvCxnSpPr>
          <p:nvPr/>
        </p:nvCxnSpPr>
        <p:spPr>
          <a:xfrm>
            <a:off x="3161180" y="948434"/>
            <a:ext cx="817287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1" name="Shape 1275">
            <a:extLst>
              <a:ext uri="{FF2B5EF4-FFF2-40B4-BE49-F238E27FC236}">
                <a16:creationId xmlns:a16="http://schemas.microsoft.com/office/drawing/2014/main" id="{5FF4694D-A761-4FE1-8964-35196F99F0DF}"/>
              </a:ext>
            </a:extLst>
          </p:cNvPr>
          <p:cNvGrpSpPr/>
          <p:nvPr/>
        </p:nvGrpSpPr>
        <p:grpSpPr>
          <a:xfrm>
            <a:off x="8418592" y="4104141"/>
            <a:ext cx="1190919" cy="431653"/>
            <a:chOff x="3097961" y="955358"/>
            <a:chExt cx="1190919" cy="431653"/>
          </a:xfrm>
        </p:grpSpPr>
        <p:sp>
          <p:nvSpPr>
            <p:cNvPr id="152" name="Shape 1276">
              <a:extLst>
                <a:ext uri="{FF2B5EF4-FFF2-40B4-BE49-F238E27FC236}">
                  <a16:creationId xmlns:a16="http://schemas.microsoft.com/office/drawing/2014/main" id="{6D5CE34C-D5C0-413C-8A5F-A789DED12A9C}"/>
                </a:ext>
              </a:extLst>
            </p:cNvPr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8" name="Shape 1277">
              <a:extLst>
                <a:ext uri="{FF2B5EF4-FFF2-40B4-BE49-F238E27FC236}">
                  <a16:creationId xmlns:a16="http://schemas.microsoft.com/office/drawing/2014/main" id="{0226E784-D83F-4D82-98EC-44DBB89978C7}"/>
                </a:ext>
              </a:extLst>
            </p:cNvPr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99" name="Shape 1278">
                <a:extLst>
                  <a:ext uri="{FF2B5EF4-FFF2-40B4-BE49-F238E27FC236}">
                    <a16:creationId xmlns:a16="http://schemas.microsoft.com/office/drawing/2014/main" id="{E9D9E1B8-A16A-4104-8949-BAC4FDB0C401}"/>
                  </a:ext>
                </a:extLst>
              </p:cNvPr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00" name="Shape 1279" descr="Compute-Engine.png">
                <a:extLst>
                  <a:ext uri="{FF2B5EF4-FFF2-40B4-BE49-F238E27FC236}">
                    <a16:creationId xmlns:a16="http://schemas.microsoft.com/office/drawing/2014/main" id="{523BF7AB-4341-4F7B-B5A7-245BB4D560B4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1" name="Shape 1275">
            <a:extLst>
              <a:ext uri="{FF2B5EF4-FFF2-40B4-BE49-F238E27FC236}">
                <a16:creationId xmlns:a16="http://schemas.microsoft.com/office/drawing/2014/main" id="{01FFF079-2E8C-4CED-AABD-4F901AB326C6}"/>
              </a:ext>
            </a:extLst>
          </p:cNvPr>
          <p:cNvGrpSpPr/>
          <p:nvPr/>
        </p:nvGrpSpPr>
        <p:grpSpPr>
          <a:xfrm>
            <a:off x="9704899" y="4094337"/>
            <a:ext cx="1190919" cy="431653"/>
            <a:chOff x="3097961" y="955358"/>
            <a:chExt cx="1190919" cy="431653"/>
          </a:xfrm>
        </p:grpSpPr>
        <p:sp>
          <p:nvSpPr>
            <p:cNvPr id="202" name="Shape 1276">
              <a:extLst>
                <a:ext uri="{FF2B5EF4-FFF2-40B4-BE49-F238E27FC236}">
                  <a16:creationId xmlns:a16="http://schemas.microsoft.com/office/drawing/2014/main" id="{002B839E-8B1A-428B-8BAD-028605AD6411}"/>
                </a:ext>
              </a:extLst>
            </p:cNvPr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8" name="Shape 1277">
              <a:extLst>
                <a:ext uri="{FF2B5EF4-FFF2-40B4-BE49-F238E27FC236}">
                  <a16:creationId xmlns:a16="http://schemas.microsoft.com/office/drawing/2014/main" id="{67131367-2216-486C-9BB0-8749CE7CDFFC}"/>
                </a:ext>
              </a:extLst>
            </p:cNvPr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213" name="Shape 1278">
                <a:extLst>
                  <a:ext uri="{FF2B5EF4-FFF2-40B4-BE49-F238E27FC236}">
                    <a16:creationId xmlns:a16="http://schemas.microsoft.com/office/drawing/2014/main" id="{858AD1A5-82DB-46A6-AD80-404662903B68}"/>
                  </a:ext>
                </a:extLst>
              </p:cNvPr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14" name="Shape 1279" descr="Compute-Engine.png">
                <a:extLst>
                  <a:ext uri="{FF2B5EF4-FFF2-40B4-BE49-F238E27FC236}">
                    <a16:creationId xmlns:a16="http://schemas.microsoft.com/office/drawing/2014/main" id="{A6183CEE-1937-4CC5-BE82-711F19861CF6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5" name="Shape 684">
            <a:extLst>
              <a:ext uri="{FF2B5EF4-FFF2-40B4-BE49-F238E27FC236}">
                <a16:creationId xmlns:a16="http://schemas.microsoft.com/office/drawing/2014/main" id="{C9839E91-082D-4FB3-89BA-3640FA15B52B}"/>
              </a:ext>
            </a:extLst>
          </p:cNvPr>
          <p:cNvGrpSpPr/>
          <p:nvPr/>
        </p:nvGrpSpPr>
        <p:grpSpPr>
          <a:xfrm>
            <a:off x="8135089" y="2228668"/>
            <a:ext cx="3130172" cy="879072"/>
            <a:chOff x="2178036" y="1054763"/>
            <a:chExt cx="1146188" cy="637511"/>
          </a:xfrm>
        </p:grpSpPr>
        <p:sp>
          <p:nvSpPr>
            <p:cNvPr id="256" name="Shape 685">
              <a:extLst>
                <a:ext uri="{FF2B5EF4-FFF2-40B4-BE49-F238E27FC236}">
                  <a16:creationId xmlns:a16="http://schemas.microsoft.com/office/drawing/2014/main" id="{494B9756-6E21-4D6E-8279-28DC1F2AF79F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686">
              <a:extLst>
                <a:ext uri="{FF2B5EF4-FFF2-40B4-BE49-F238E27FC236}">
                  <a16:creationId xmlns:a16="http://schemas.microsoft.com/office/drawing/2014/main" id="{75D5ECCE-BEF1-4EAD-8CD0-324CACF1585B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cxnSp>
        <p:nvCxnSpPr>
          <p:cNvPr id="282" name="Shape 2450">
            <a:extLst>
              <a:ext uri="{FF2B5EF4-FFF2-40B4-BE49-F238E27FC236}">
                <a16:creationId xmlns:a16="http://schemas.microsoft.com/office/drawing/2014/main" id="{424CFE5B-1868-402A-833C-1B85EE53E3A9}"/>
              </a:ext>
            </a:extLst>
          </p:cNvPr>
          <p:cNvCxnSpPr>
            <a:cxnSpLocks/>
          </p:cNvCxnSpPr>
          <p:nvPr/>
        </p:nvCxnSpPr>
        <p:spPr>
          <a:xfrm flipH="1">
            <a:off x="11050638" y="4101578"/>
            <a:ext cx="615226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Shape 2450">
            <a:extLst>
              <a:ext uri="{FF2B5EF4-FFF2-40B4-BE49-F238E27FC236}">
                <a16:creationId xmlns:a16="http://schemas.microsoft.com/office/drawing/2014/main" id="{88643120-C236-4F32-8786-72F95A4553B3}"/>
              </a:ext>
            </a:extLst>
          </p:cNvPr>
          <p:cNvCxnSpPr>
            <a:cxnSpLocks/>
          </p:cNvCxnSpPr>
          <p:nvPr/>
        </p:nvCxnSpPr>
        <p:spPr>
          <a:xfrm flipH="1">
            <a:off x="11050638" y="2697383"/>
            <a:ext cx="615226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Shape 2450">
            <a:extLst>
              <a:ext uri="{FF2B5EF4-FFF2-40B4-BE49-F238E27FC236}">
                <a16:creationId xmlns:a16="http://schemas.microsoft.com/office/drawing/2014/main" id="{65F52EBC-A2C2-4A45-B5D0-BED4110F567A}"/>
              </a:ext>
            </a:extLst>
          </p:cNvPr>
          <p:cNvCxnSpPr>
            <a:cxnSpLocks/>
          </p:cNvCxnSpPr>
          <p:nvPr/>
        </p:nvCxnSpPr>
        <p:spPr>
          <a:xfrm>
            <a:off x="11665864" y="2697383"/>
            <a:ext cx="0" cy="140419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9" name="Shape 1317">
            <a:extLst>
              <a:ext uri="{FF2B5EF4-FFF2-40B4-BE49-F238E27FC236}">
                <a16:creationId xmlns:a16="http://schemas.microsoft.com/office/drawing/2014/main" id="{1B6BC499-0595-4413-A4D5-BE0E1E293625}"/>
              </a:ext>
            </a:extLst>
          </p:cNvPr>
          <p:cNvGrpSpPr/>
          <p:nvPr/>
        </p:nvGrpSpPr>
        <p:grpSpPr>
          <a:xfrm>
            <a:off x="8463297" y="2517510"/>
            <a:ext cx="1126766" cy="431607"/>
            <a:chOff x="7538634" y="955358"/>
            <a:chExt cx="1126766" cy="431607"/>
          </a:xfrm>
        </p:grpSpPr>
        <p:sp>
          <p:nvSpPr>
            <p:cNvPr id="290" name="Shape 1318">
              <a:extLst>
                <a:ext uri="{FF2B5EF4-FFF2-40B4-BE49-F238E27FC236}">
                  <a16:creationId xmlns:a16="http://schemas.microsoft.com/office/drawing/2014/main" id="{757F5D2E-7F85-426B-8B47-2759C76E4595}"/>
                </a:ext>
              </a:extLst>
            </p:cNvPr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1" name="Shape 1319">
              <a:extLst>
                <a:ext uri="{FF2B5EF4-FFF2-40B4-BE49-F238E27FC236}">
                  <a16:creationId xmlns:a16="http://schemas.microsoft.com/office/drawing/2014/main" id="{92EAAAB7-3C0B-4CEE-98FE-63967D61DA6B}"/>
                </a:ext>
              </a:extLst>
            </p:cNvPr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292" name="Shape 1320">
                <a:extLst>
                  <a:ext uri="{FF2B5EF4-FFF2-40B4-BE49-F238E27FC236}">
                    <a16:creationId xmlns:a16="http://schemas.microsoft.com/office/drawing/2014/main" id="{21665A6C-9CFC-40A5-B76D-4C10FCA9B00C}"/>
                  </a:ext>
                </a:extLst>
              </p:cNvPr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293" name="Shape 1321" descr="Cloud-Storage.png">
                <a:extLst>
                  <a:ext uri="{FF2B5EF4-FFF2-40B4-BE49-F238E27FC236}">
                    <a16:creationId xmlns:a16="http://schemas.microsoft.com/office/drawing/2014/main" id="{E3F09D0C-0568-4F86-8263-E392307E3FFB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Shape 1317">
            <a:extLst>
              <a:ext uri="{FF2B5EF4-FFF2-40B4-BE49-F238E27FC236}">
                <a16:creationId xmlns:a16="http://schemas.microsoft.com/office/drawing/2014/main" id="{FB592BD9-289E-49BF-8CF4-DEED8FC9C90A}"/>
              </a:ext>
            </a:extLst>
          </p:cNvPr>
          <p:cNvGrpSpPr/>
          <p:nvPr/>
        </p:nvGrpSpPr>
        <p:grpSpPr>
          <a:xfrm>
            <a:off x="9715497" y="2517510"/>
            <a:ext cx="1126766" cy="431607"/>
            <a:chOff x="7538634" y="955358"/>
            <a:chExt cx="1126766" cy="431607"/>
          </a:xfrm>
        </p:grpSpPr>
        <p:sp>
          <p:nvSpPr>
            <p:cNvPr id="228" name="Shape 1318">
              <a:extLst>
                <a:ext uri="{FF2B5EF4-FFF2-40B4-BE49-F238E27FC236}">
                  <a16:creationId xmlns:a16="http://schemas.microsoft.com/office/drawing/2014/main" id="{1BD02A05-E259-41BD-8F4E-7E789DDD30BF}"/>
                </a:ext>
              </a:extLst>
            </p:cNvPr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9" name="Shape 1319">
              <a:extLst>
                <a:ext uri="{FF2B5EF4-FFF2-40B4-BE49-F238E27FC236}">
                  <a16:creationId xmlns:a16="http://schemas.microsoft.com/office/drawing/2014/main" id="{215F6DC6-F2BB-4327-956E-3D3CDEB17FB5}"/>
                </a:ext>
              </a:extLst>
            </p:cNvPr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230" name="Shape 1320">
                <a:extLst>
                  <a:ext uri="{FF2B5EF4-FFF2-40B4-BE49-F238E27FC236}">
                    <a16:creationId xmlns:a16="http://schemas.microsoft.com/office/drawing/2014/main" id="{28CD01A5-D567-4024-89B5-43BA1D8CBD8A}"/>
                  </a:ext>
                </a:extLst>
              </p:cNvPr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231" name="Shape 1321" descr="Cloud-Storage.png">
                <a:extLst>
                  <a:ext uri="{FF2B5EF4-FFF2-40B4-BE49-F238E27FC236}">
                    <a16:creationId xmlns:a16="http://schemas.microsoft.com/office/drawing/2014/main" id="{F985F669-947F-4D93-8FCC-5BCC93D362D5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7C1E3D7-4EDA-4884-B2C7-50D800A0749B}"/>
              </a:ext>
            </a:extLst>
          </p:cNvPr>
          <p:cNvGrpSpPr/>
          <p:nvPr/>
        </p:nvGrpSpPr>
        <p:grpSpPr>
          <a:xfrm>
            <a:off x="1263886" y="4079617"/>
            <a:ext cx="1398011" cy="872132"/>
            <a:chOff x="226967" y="4221371"/>
            <a:chExt cx="1398011" cy="872132"/>
          </a:xfrm>
        </p:grpSpPr>
        <p:grpSp>
          <p:nvGrpSpPr>
            <p:cNvPr id="16" name="Shape 486">
              <a:extLst>
                <a:ext uri="{FF2B5EF4-FFF2-40B4-BE49-F238E27FC236}">
                  <a16:creationId xmlns:a16="http://schemas.microsoft.com/office/drawing/2014/main" id="{9E797184-838C-4052-89B3-982592CB6D10}"/>
                </a:ext>
              </a:extLst>
            </p:cNvPr>
            <p:cNvGrpSpPr/>
            <p:nvPr/>
          </p:nvGrpSpPr>
          <p:grpSpPr>
            <a:xfrm>
              <a:off x="674572" y="4221371"/>
              <a:ext cx="502800" cy="502800"/>
              <a:chOff x="433514" y="2354433"/>
              <a:chExt cx="502800" cy="502800"/>
            </a:xfrm>
          </p:grpSpPr>
          <p:sp>
            <p:nvSpPr>
              <p:cNvPr id="17" name="Shape 487">
                <a:extLst>
                  <a:ext uri="{FF2B5EF4-FFF2-40B4-BE49-F238E27FC236}">
                    <a16:creationId xmlns:a16="http://schemas.microsoft.com/office/drawing/2014/main" id="{8559F3AF-D550-4057-80FF-7F75E3F0D423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800" cy="502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8" name="Shape 488">
                <a:extLst>
                  <a:ext uri="{FF2B5EF4-FFF2-40B4-BE49-F238E27FC236}">
                    <a16:creationId xmlns:a16="http://schemas.microsoft.com/office/drawing/2014/main" id="{9BCF1B32-9B01-4E1F-B284-F8835EF232FC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900" cy="429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1BFFD2-40AE-42E1-B6AE-C0899EBCBF15}"/>
                </a:ext>
              </a:extLst>
            </p:cNvPr>
            <p:cNvSpPr txBox="1"/>
            <p:nvPr/>
          </p:nvSpPr>
          <p:spPr>
            <a:xfrm>
              <a:off x="226967" y="4724171"/>
              <a:ext cx="139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Remote Staff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C1856B1-D9F2-4AA3-8613-E580C58BE9C0}"/>
              </a:ext>
            </a:extLst>
          </p:cNvPr>
          <p:cNvGrpSpPr/>
          <p:nvPr/>
        </p:nvGrpSpPr>
        <p:grpSpPr>
          <a:xfrm>
            <a:off x="1263725" y="5111553"/>
            <a:ext cx="1398332" cy="872132"/>
            <a:chOff x="217759" y="5111553"/>
            <a:chExt cx="1398332" cy="872132"/>
          </a:xfrm>
        </p:grpSpPr>
        <p:grpSp>
          <p:nvGrpSpPr>
            <p:cNvPr id="13" name="Shape 486">
              <a:extLst>
                <a:ext uri="{FF2B5EF4-FFF2-40B4-BE49-F238E27FC236}">
                  <a16:creationId xmlns:a16="http://schemas.microsoft.com/office/drawing/2014/main" id="{F1F43138-567D-4108-B04C-7D53E56ACF6C}"/>
                </a:ext>
              </a:extLst>
            </p:cNvPr>
            <p:cNvGrpSpPr/>
            <p:nvPr/>
          </p:nvGrpSpPr>
          <p:grpSpPr>
            <a:xfrm>
              <a:off x="665525" y="5111553"/>
              <a:ext cx="502800" cy="502800"/>
              <a:chOff x="433514" y="2354433"/>
              <a:chExt cx="502800" cy="502800"/>
            </a:xfrm>
          </p:grpSpPr>
          <p:sp>
            <p:nvSpPr>
              <p:cNvPr id="14" name="Shape 487">
                <a:extLst>
                  <a:ext uri="{FF2B5EF4-FFF2-40B4-BE49-F238E27FC236}">
                    <a16:creationId xmlns:a16="http://schemas.microsoft.com/office/drawing/2014/main" id="{E0710E70-D34A-4E38-9FB8-E0DF8E3E410E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800" cy="502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5" name="Shape 488">
                <a:extLst>
                  <a:ext uri="{FF2B5EF4-FFF2-40B4-BE49-F238E27FC236}">
                    <a16:creationId xmlns:a16="http://schemas.microsoft.com/office/drawing/2014/main" id="{AAC24C41-E8C4-4708-9DBD-A97D25D68B5F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900" cy="429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939C51-3F37-4DB1-AAA0-4D52F828D3AA}"/>
                </a:ext>
              </a:extLst>
            </p:cNvPr>
            <p:cNvSpPr txBox="1"/>
            <p:nvPr/>
          </p:nvSpPr>
          <p:spPr>
            <a:xfrm>
              <a:off x="217759" y="5614353"/>
              <a:ext cx="139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Internal Staff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FEBA553-A3C1-436D-BB0F-47CD41AA597C}"/>
              </a:ext>
            </a:extLst>
          </p:cNvPr>
          <p:cNvGrpSpPr/>
          <p:nvPr/>
        </p:nvGrpSpPr>
        <p:grpSpPr>
          <a:xfrm>
            <a:off x="1654153" y="2003479"/>
            <a:ext cx="617477" cy="911751"/>
            <a:chOff x="624775" y="1969655"/>
            <a:chExt cx="617477" cy="911751"/>
          </a:xfrm>
        </p:grpSpPr>
        <p:grpSp>
          <p:nvGrpSpPr>
            <p:cNvPr id="5" name="Shape 486">
              <a:extLst>
                <a:ext uri="{FF2B5EF4-FFF2-40B4-BE49-F238E27FC236}">
                  <a16:creationId xmlns:a16="http://schemas.microsoft.com/office/drawing/2014/main" id="{5210068F-7661-4E4C-8833-03CFB00608F0}"/>
                </a:ext>
              </a:extLst>
            </p:cNvPr>
            <p:cNvGrpSpPr/>
            <p:nvPr/>
          </p:nvGrpSpPr>
          <p:grpSpPr>
            <a:xfrm>
              <a:off x="682113" y="1969655"/>
              <a:ext cx="502800" cy="502800"/>
              <a:chOff x="433514" y="2354433"/>
              <a:chExt cx="502800" cy="502800"/>
            </a:xfrm>
          </p:grpSpPr>
          <p:sp>
            <p:nvSpPr>
              <p:cNvPr id="6" name="Shape 487">
                <a:extLst>
                  <a:ext uri="{FF2B5EF4-FFF2-40B4-BE49-F238E27FC236}">
                    <a16:creationId xmlns:a16="http://schemas.microsoft.com/office/drawing/2014/main" id="{CB63091D-197B-407F-8371-D777F6EF528C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800" cy="502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" name="Shape 488">
                <a:extLst>
                  <a:ext uri="{FF2B5EF4-FFF2-40B4-BE49-F238E27FC236}">
                    <a16:creationId xmlns:a16="http://schemas.microsoft.com/office/drawing/2014/main" id="{363B5010-F8E4-43BD-A06B-7EB561F28DDC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900" cy="429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068D73-3DC0-4EBB-9EF7-AE3E1FC7AC09}"/>
                </a:ext>
              </a:extLst>
            </p:cNvPr>
            <p:cNvSpPr txBox="1"/>
            <p:nvPr/>
          </p:nvSpPr>
          <p:spPr>
            <a:xfrm>
              <a:off x="624775" y="251207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User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60779B8-0100-4174-8259-9E3EC4040187}"/>
              </a:ext>
            </a:extLst>
          </p:cNvPr>
          <p:cNvGrpSpPr/>
          <p:nvPr/>
        </p:nvGrpSpPr>
        <p:grpSpPr>
          <a:xfrm>
            <a:off x="1309507" y="926134"/>
            <a:ext cx="1306768" cy="917540"/>
            <a:chOff x="320783" y="926134"/>
            <a:chExt cx="1306768" cy="917540"/>
          </a:xfrm>
        </p:grpSpPr>
        <p:grpSp>
          <p:nvGrpSpPr>
            <p:cNvPr id="4" name="Shape 483">
              <a:extLst>
                <a:ext uri="{FF2B5EF4-FFF2-40B4-BE49-F238E27FC236}">
                  <a16:creationId xmlns:a16="http://schemas.microsoft.com/office/drawing/2014/main" id="{029A6F0F-FE6C-4769-BEEB-D9A8011E86F8}"/>
                </a:ext>
              </a:extLst>
            </p:cNvPr>
            <p:cNvGrpSpPr/>
            <p:nvPr/>
          </p:nvGrpSpPr>
          <p:grpSpPr>
            <a:xfrm>
              <a:off x="722767" y="926134"/>
              <a:ext cx="502800" cy="502800"/>
              <a:chOff x="433514" y="2354433"/>
              <a:chExt cx="502800" cy="502800"/>
            </a:xfrm>
          </p:grpSpPr>
          <p:sp>
            <p:nvSpPr>
              <p:cNvPr id="8" name="Shape 484">
                <a:extLst>
                  <a:ext uri="{FF2B5EF4-FFF2-40B4-BE49-F238E27FC236}">
                    <a16:creationId xmlns:a16="http://schemas.microsoft.com/office/drawing/2014/main" id="{9B589D06-3E50-4419-82E4-680FF54268E9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800" cy="502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9" name="Shape 485">
                <a:extLst>
                  <a:ext uri="{FF2B5EF4-FFF2-40B4-BE49-F238E27FC236}">
                    <a16:creationId xmlns:a16="http://schemas.microsoft.com/office/drawing/2014/main" id="{0D15D58C-A27A-4A77-B980-19BF135B8D4C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470089" y="2391008"/>
                <a:ext cx="429900" cy="429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0598A2-DFA4-47AF-A607-B4C33A6C472A}"/>
                </a:ext>
              </a:extLst>
            </p:cNvPr>
            <p:cNvSpPr txBox="1"/>
            <p:nvPr/>
          </p:nvSpPr>
          <p:spPr>
            <a:xfrm>
              <a:off x="320783" y="1474342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Mobile user</a:t>
              </a:r>
            </a:p>
          </p:txBody>
        </p:sp>
      </p:grpSp>
      <p:cxnSp>
        <p:nvCxnSpPr>
          <p:cNvPr id="294" name="Shape 2450">
            <a:extLst>
              <a:ext uri="{FF2B5EF4-FFF2-40B4-BE49-F238E27FC236}">
                <a16:creationId xmlns:a16="http://schemas.microsoft.com/office/drawing/2014/main" id="{4C3B02B7-3043-4895-A014-46E3A81CE398}"/>
              </a:ext>
            </a:extLst>
          </p:cNvPr>
          <p:cNvCxnSpPr>
            <a:cxnSpLocks/>
          </p:cNvCxnSpPr>
          <p:nvPr/>
        </p:nvCxnSpPr>
        <p:spPr>
          <a:xfrm flipH="1">
            <a:off x="3161180" y="948434"/>
            <a:ext cx="1" cy="25792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" name="Shape 1451">
            <a:extLst>
              <a:ext uri="{FF2B5EF4-FFF2-40B4-BE49-F238E27FC236}">
                <a16:creationId xmlns:a16="http://schemas.microsoft.com/office/drawing/2014/main" id="{2D0206EC-6E33-4396-BF8D-67E39A350480}"/>
              </a:ext>
            </a:extLst>
          </p:cNvPr>
          <p:cNvGrpSpPr/>
          <p:nvPr/>
        </p:nvGrpSpPr>
        <p:grpSpPr>
          <a:xfrm>
            <a:off x="5093512" y="757321"/>
            <a:ext cx="933782" cy="382226"/>
            <a:chOff x="369511" y="1568317"/>
            <a:chExt cx="933782" cy="382226"/>
          </a:xfrm>
        </p:grpSpPr>
        <p:sp>
          <p:nvSpPr>
            <p:cNvPr id="98" name="Shape 1452">
              <a:extLst>
                <a:ext uri="{FF2B5EF4-FFF2-40B4-BE49-F238E27FC236}">
                  <a16:creationId xmlns:a16="http://schemas.microsoft.com/office/drawing/2014/main" id="{3849E9A1-58D0-4FB2-93C0-44E6B9A99532}"/>
                </a:ext>
              </a:extLst>
            </p:cNvPr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99" name="Shape 1453" descr="Cloud-Load-Balancing.png">
              <a:extLst>
                <a:ext uri="{FF2B5EF4-FFF2-40B4-BE49-F238E27FC236}">
                  <a16:creationId xmlns:a16="http://schemas.microsoft.com/office/drawing/2014/main" id="{F98E327C-5A75-4BBD-A275-A8C7166AC437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Shape 684">
            <a:extLst>
              <a:ext uri="{FF2B5EF4-FFF2-40B4-BE49-F238E27FC236}">
                <a16:creationId xmlns:a16="http://schemas.microsoft.com/office/drawing/2014/main" id="{B54A32D4-349D-49BB-887C-EE2352676AAE}"/>
              </a:ext>
            </a:extLst>
          </p:cNvPr>
          <p:cNvGrpSpPr/>
          <p:nvPr/>
        </p:nvGrpSpPr>
        <p:grpSpPr>
          <a:xfrm>
            <a:off x="3058178" y="2926010"/>
            <a:ext cx="2848395" cy="771365"/>
            <a:chOff x="2178036" y="1054763"/>
            <a:chExt cx="1146188" cy="637511"/>
          </a:xfrm>
        </p:grpSpPr>
        <p:sp>
          <p:nvSpPr>
            <p:cNvPr id="297" name="Shape 685">
              <a:extLst>
                <a:ext uri="{FF2B5EF4-FFF2-40B4-BE49-F238E27FC236}">
                  <a16:creationId xmlns:a16="http://schemas.microsoft.com/office/drawing/2014/main" id="{C420AA09-8977-47BF-AF6C-440D8157D69E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686">
              <a:extLst>
                <a:ext uri="{FF2B5EF4-FFF2-40B4-BE49-F238E27FC236}">
                  <a16:creationId xmlns:a16="http://schemas.microsoft.com/office/drawing/2014/main" id="{C4EE3E10-81F6-43E4-B429-BD0BEDBA0CF9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IoT Ingest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Shape 684">
            <a:extLst>
              <a:ext uri="{FF2B5EF4-FFF2-40B4-BE49-F238E27FC236}">
                <a16:creationId xmlns:a16="http://schemas.microsoft.com/office/drawing/2014/main" id="{F9EC7CE1-9592-4A89-854F-4A471850ACD8}"/>
              </a:ext>
            </a:extLst>
          </p:cNvPr>
          <p:cNvGrpSpPr/>
          <p:nvPr/>
        </p:nvGrpSpPr>
        <p:grpSpPr>
          <a:xfrm>
            <a:off x="5242047" y="3990385"/>
            <a:ext cx="1628828" cy="771365"/>
            <a:chOff x="2178036" y="1054763"/>
            <a:chExt cx="1146188" cy="637511"/>
          </a:xfrm>
        </p:grpSpPr>
        <p:sp>
          <p:nvSpPr>
            <p:cNvPr id="303" name="Shape 685">
              <a:extLst>
                <a:ext uri="{FF2B5EF4-FFF2-40B4-BE49-F238E27FC236}">
                  <a16:creationId xmlns:a16="http://schemas.microsoft.com/office/drawing/2014/main" id="{0BBB7226-9498-473D-B64E-DC8655B5F5A3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686">
              <a:extLst>
                <a:ext uri="{FF2B5EF4-FFF2-40B4-BE49-F238E27FC236}">
                  <a16:creationId xmlns:a16="http://schemas.microsoft.com/office/drawing/2014/main" id="{2B93179C-E81D-45DD-A406-342FD09056C7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Shape 1468">
            <a:extLst>
              <a:ext uri="{FF2B5EF4-FFF2-40B4-BE49-F238E27FC236}">
                <a16:creationId xmlns:a16="http://schemas.microsoft.com/office/drawing/2014/main" id="{3D6F7050-6BA6-4B69-96C8-514F395BA214}"/>
              </a:ext>
            </a:extLst>
          </p:cNvPr>
          <p:cNvGrpSpPr/>
          <p:nvPr/>
        </p:nvGrpSpPr>
        <p:grpSpPr>
          <a:xfrm>
            <a:off x="5627668" y="4258511"/>
            <a:ext cx="840807" cy="386887"/>
            <a:chOff x="4920419" y="955949"/>
            <a:chExt cx="840807" cy="386887"/>
          </a:xfrm>
        </p:grpSpPr>
        <p:sp>
          <p:nvSpPr>
            <p:cNvPr id="216" name="Shape 1469">
              <a:extLst>
                <a:ext uri="{FF2B5EF4-FFF2-40B4-BE49-F238E27FC236}">
                  <a16:creationId xmlns:a16="http://schemas.microsoft.com/office/drawing/2014/main" id="{712E6461-0C7D-46C6-8898-01E7CB11E625}"/>
                </a:ext>
              </a:extLst>
            </p:cNvPr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7" name="Shape 1470" descr="BigQuery.png">
              <a:extLst>
                <a:ext uri="{FF2B5EF4-FFF2-40B4-BE49-F238E27FC236}">
                  <a16:creationId xmlns:a16="http://schemas.microsoft.com/office/drawing/2014/main" id="{2CD7A624-0AA1-482B-BE3E-04791D53BB28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5" name="Shape 2450">
            <a:extLst>
              <a:ext uri="{FF2B5EF4-FFF2-40B4-BE49-F238E27FC236}">
                <a16:creationId xmlns:a16="http://schemas.microsoft.com/office/drawing/2014/main" id="{A1B255E2-6971-47FC-8D1D-78C5C63F015B}"/>
              </a:ext>
            </a:extLst>
          </p:cNvPr>
          <p:cNvCxnSpPr>
            <a:cxnSpLocks/>
          </p:cNvCxnSpPr>
          <p:nvPr/>
        </p:nvCxnSpPr>
        <p:spPr>
          <a:xfrm>
            <a:off x="681977" y="3316363"/>
            <a:ext cx="1025581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Shape 2450">
            <a:extLst>
              <a:ext uri="{FF2B5EF4-FFF2-40B4-BE49-F238E27FC236}">
                <a16:creationId xmlns:a16="http://schemas.microsoft.com/office/drawing/2014/main" id="{CD9715DF-C55A-4830-BEA0-862642D93A43}"/>
              </a:ext>
            </a:extLst>
          </p:cNvPr>
          <p:cNvCxnSpPr>
            <a:cxnSpLocks/>
          </p:cNvCxnSpPr>
          <p:nvPr/>
        </p:nvCxnSpPr>
        <p:spPr>
          <a:xfrm>
            <a:off x="3160749" y="3329127"/>
            <a:ext cx="160108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47C62850-B4E2-4F38-8332-1358329EA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9132" y="3190018"/>
            <a:ext cx="840805" cy="394018"/>
          </a:xfrm>
          <a:prstGeom prst="rect">
            <a:avLst/>
          </a:prstGeom>
        </p:spPr>
      </p:pic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2E5DF95-8E55-45F9-B92B-683EAF1647BF}"/>
              </a:ext>
            </a:extLst>
          </p:cNvPr>
          <p:cNvGrpSpPr/>
          <p:nvPr/>
        </p:nvGrpSpPr>
        <p:grpSpPr>
          <a:xfrm>
            <a:off x="232083" y="3075035"/>
            <a:ext cx="928139" cy="844777"/>
            <a:chOff x="452855" y="3113501"/>
            <a:chExt cx="928139" cy="844777"/>
          </a:xfrm>
        </p:grpSpPr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663408E1-17CF-4D2B-B138-B00E5CFE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4939" y="3113501"/>
              <a:ext cx="523970" cy="516743"/>
            </a:xfrm>
            <a:prstGeom prst="rect">
              <a:avLst/>
            </a:prstGeom>
          </p:spPr>
        </p:pic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14589F4-BD2F-412F-BEEC-11CC23253D26}"/>
                </a:ext>
              </a:extLst>
            </p:cNvPr>
            <p:cNvSpPr txBox="1"/>
            <p:nvPr/>
          </p:nvSpPr>
          <p:spPr>
            <a:xfrm>
              <a:off x="452855" y="3588946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iBeacon</a:t>
              </a:r>
            </a:p>
          </p:txBody>
        </p:sp>
      </p:grpSp>
      <p:cxnSp>
        <p:nvCxnSpPr>
          <p:cNvPr id="320" name="Shape 2450">
            <a:extLst>
              <a:ext uri="{FF2B5EF4-FFF2-40B4-BE49-F238E27FC236}">
                <a16:creationId xmlns:a16="http://schemas.microsoft.com/office/drawing/2014/main" id="{D0C40923-11E6-4C63-924E-6DC02704F6FE}"/>
              </a:ext>
            </a:extLst>
          </p:cNvPr>
          <p:cNvCxnSpPr>
            <a:cxnSpLocks/>
          </p:cNvCxnSpPr>
          <p:nvPr/>
        </p:nvCxnSpPr>
        <p:spPr>
          <a:xfrm>
            <a:off x="1831577" y="3329127"/>
            <a:ext cx="1617555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Shape 2450">
            <a:extLst>
              <a:ext uri="{FF2B5EF4-FFF2-40B4-BE49-F238E27FC236}">
                <a16:creationId xmlns:a16="http://schemas.microsoft.com/office/drawing/2014/main" id="{3A3BE207-FE11-4289-8F7D-D66A18A23553}"/>
              </a:ext>
            </a:extLst>
          </p:cNvPr>
          <p:cNvCxnSpPr>
            <a:cxnSpLocks/>
          </p:cNvCxnSpPr>
          <p:nvPr/>
        </p:nvCxnSpPr>
        <p:spPr>
          <a:xfrm>
            <a:off x="6339383" y="3329127"/>
            <a:ext cx="0" cy="66125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Shape 2450">
            <a:extLst>
              <a:ext uri="{FF2B5EF4-FFF2-40B4-BE49-F238E27FC236}">
                <a16:creationId xmlns:a16="http://schemas.microsoft.com/office/drawing/2014/main" id="{1843EFD9-B24E-4D25-8C47-31BDFD9EB13F}"/>
              </a:ext>
            </a:extLst>
          </p:cNvPr>
          <p:cNvCxnSpPr>
            <a:cxnSpLocks/>
          </p:cNvCxnSpPr>
          <p:nvPr/>
        </p:nvCxnSpPr>
        <p:spPr>
          <a:xfrm>
            <a:off x="4971844" y="3329303"/>
            <a:ext cx="136753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Shape 742">
            <a:extLst>
              <a:ext uri="{FF2B5EF4-FFF2-40B4-BE49-F238E27FC236}">
                <a16:creationId xmlns:a16="http://schemas.microsoft.com/office/drawing/2014/main" id="{31544568-E4F6-4B16-B734-C3BEDA971732}"/>
              </a:ext>
            </a:extLst>
          </p:cNvPr>
          <p:cNvGrpSpPr/>
          <p:nvPr/>
        </p:nvGrpSpPr>
        <p:grpSpPr>
          <a:xfrm>
            <a:off x="4764619" y="3191242"/>
            <a:ext cx="914546" cy="382226"/>
            <a:chOff x="4208359" y="2134117"/>
            <a:chExt cx="914546" cy="382226"/>
          </a:xfrm>
        </p:grpSpPr>
        <p:sp>
          <p:nvSpPr>
            <p:cNvPr id="323" name="Shape 743">
              <a:extLst>
                <a:ext uri="{FF2B5EF4-FFF2-40B4-BE49-F238E27FC236}">
                  <a16:creationId xmlns:a16="http://schemas.microsoft.com/office/drawing/2014/main" id="{B0C75BE4-8B8B-444D-971D-9E5D3F9EBEAE}"/>
                </a:ext>
              </a:extLst>
            </p:cNvPr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24" name="Shape 744" descr="Cloud-PubSub_256px.png">
              <a:extLst>
                <a:ext uri="{FF2B5EF4-FFF2-40B4-BE49-F238E27FC236}">
                  <a16:creationId xmlns:a16="http://schemas.microsoft.com/office/drawing/2014/main" id="{36CD7E56-69F5-40D5-9BE2-96902D544869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Shape 1600">
            <a:extLst>
              <a:ext uri="{FF2B5EF4-FFF2-40B4-BE49-F238E27FC236}">
                <a16:creationId xmlns:a16="http://schemas.microsoft.com/office/drawing/2014/main" id="{96A9984E-BDB1-4C87-9263-95BFD313F64B}"/>
              </a:ext>
            </a:extLst>
          </p:cNvPr>
          <p:cNvGrpSpPr/>
          <p:nvPr/>
        </p:nvGrpSpPr>
        <p:grpSpPr>
          <a:xfrm>
            <a:off x="5097889" y="5423240"/>
            <a:ext cx="712567" cy="382226"/>
            <a:chOff x="5134241" y="955949"/>
            <a:chExt cx="712567" cy="382226"/>
          </a:xfrm>
        </p:grpSpPr>
        <p:sp>
          <p:nvSpPr>
            <p:cNvPr id="219" name="Shape 1601">
              <a:extLst>
                <a:ext uri="{FF2B5EF4-FFF2-40B4-BE49-F238E27FC236}">
                  <a16:creationId xmlns:a16="http://schemas.microsoft.com/office/drawing/2014/main" id="{E3DA059D-DB1A-4FAA-A564-093BD6D436FE}"/>
                </a:ext>
              </a:extLst>
            </p:cNvPr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220" name="Shape 1602" descr="Cloud-IAM.png">
              <a:extLst>
                <a:ext uri="{FF2B5EF4-FFF2-40B4-BE49-F238E27FC236}">
                  <a16:creationId xmlns:a16="http://schemas.microsoft.com/office/drawing/2014/main" id="{ADD81BF6-128D-4E7E-B767-5D030E92AB86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3E00806-C59B-49AA-B215-D3EF4BAB87C8}"/>
              </a:ext>
            </a:extLst>
          </p:cNvPr>
          <p:cNvGrpSpPr/>
          <p:nvPr/>
        </p:nvGrpSpPr>
        <p:grpSpPr>
          <a:xfrm>
            <a:off x="1458624" y="3108526"/>
            <a:ext cx="1000787" cy="760782"/>
            <a:chOff x="1433277" y="3108526"/>
            <a:chExt cx="1000787" cy="760782"/>
          </a:xfrm>
        </p:grpSpPr>
        <p:grpSp>
          <p:nvGrpSpPr>
            <p:cNvPr id="310" name="Shape 721">
              <a:extLst>
                <a:ext uri="{FF2B5EF4-FFF2-40B4-BE49-F238E27FC236}">
                  <a16:creationId xmlns:a16="http://schemas.microsoft.com/office/drawing/2014/main" id="{04B25BF3-88CB-4FDE-8B4A-79362DCDEDF9}"/>
                </a:ext>
              </a:extLst>
            </p:cNvPr>
            <p:cNvGrpSpPr/>
            <p:nvPr/>
          </p:nvGrpSpPr>
          <p:grpSpPr>
            <a:xfrm>
              <a:off x="1682211" y="3108526"/>
              <a:ext cx="502920" cy="502799"/>
              <a:chOff x="353038" y="3389373"/>
              <a:chExt cx="502920" cy="502799"/>
            </a:xfrm>
          </p:grpSpPr>
          <p:sp>
            <p:nvSpPr>
              <p:cNvPr id="311" name="Shape 722">
                <a:extLst>
                  <a:ext uri="{FF2B5EF4-FFF2-40B4-BE49-F238E27FC236}">
                    <a16:creationId xmlns:a16="http://schemas.microsoft.com/office/drawing/2014/main" id="{B8CF220D-DEE1-4035-9107-88C9198C857D}"/>
                  </a:ext>
                </a:extLst>
              </p:cNvPr>
              <p:cNvSpPr/>
              <p:nvPr/>
            </p:nvSpPr>
            <p:spPr>
              <a:xfrm>
                <a:off x="353038" y="3389373"/>
                <a:ext cx="502920" cy="50279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484625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endPara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312" name="Shape 723">
                <a:extLst>
                  <a:ext uri="{FF2B5EF4-FFF2-40B4-BE49-F238E27FC236}">
                    <a16:creationId xmlns:a16="http://schemas.microsoft.com/office/drawing/2014/main" id="{01589C66-0FD1-4E87-B4EB-D1B12BBA2541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389656" y="342454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F3E0538-3934-401A-9AC5-D7BEB04D2992}"/>
                </a:ext>
              </a:extLst>
            </p:cNvPr>
            <p:cNvSpPr txBox="1"/>
            <p:nvPr/>
          </p:nvSpPr>
          <p:spPr>
            <a:xfrm>
              <a:off x="1433277" y="3499976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Gateway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89064-5E1C-41DA-B5C5-020F33A23DE1}"/>
              </a:ext>
            </a:extLst>
          </p:cNvPr>
          <p:cNvCxnSpPr/>
          <p:nvPr/>
        </p:nvCxnSpPr>
        <p:spPr>
          <a:xfrm flipV="1">
            <a:off x="4641848" y="4408821"/>
            <a:ext cx="3646475" cy="862510"/>
          </a:xfrm>
          <a:prstGeom prst="bentConnector3">
            <a:avLst>
              <a:gd name="adj1" fmla="val 7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B39E4F-A73A-475B-8AA7-6931F49BF85A}"/>
              </a:ext>
            </a:extLst>
          </p:cNvPr>
          <p:cNvCxnSpPr>
            <a:stCxn id="219" idx="3"/>
          </p:cNvCxnSpPr>
          <p:nvPr/>
        </p:nvCxnSpPr>
        <p:spPr>
          <a:xfrm flipV="1">
            <a:off x="5810456" y="4582417"/>
            <a:ext cx="2477867" cy="1031936"/>
          </a:xfrm>
          <a:prstGeom prst="bentConnector3">
            <a:avLst>
              <a:gd name="adj1" fmla="val 68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680D5B2-1B75-40B9-83C3-F6A481BB50A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027294" y="948434"/>
            <a:ext cx="120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1C48D45-DE69-4D25-967E-A88C82786091}"/>
              </a:ext>
            </a:extLst>
          </p:cNvPr>
          <p:cNvCxnSpPr>
            <a:cxnSpLocks/>
          </p:cNvCxnSpPr>
          <p:nvPr/>
        </p:nvCxnSpPr>
        <p:spPr>
          <a:xfrm>
            <a:off x="7234885" y="944995"/>
            <a:ext cx="0" cy="297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90B9B2E-3012-4667-B4EC-A3F1B1011B00}"/>
              </a:ext>
            </a:extLst>
          </p:cNvPr>
          <p:cNvCxnSpPr>
            <a:cxnSpLocks/>
          </p:cNvCxnSpPr>
          <p:nvPr/>
        </p:nvCxnSpPr>
        <p:spPr>
          <a:xfrm>
            <a:off x="7234885" y="3919812"/>
            <a:ext cx="105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Fulljames</dc:creator>
  <cp:lastModifiedBy>Lewis Fulljames</cp:lastModifiedBy>
  <cp:revision>35</cp:revision>
  <dcterms:created xsi:type="dcterms:W3CDTF">2018-11-07T10:33:51Z</dcterms:created>
  <dcterms:modified xsi:type="dcterms:W3CDTF">2019-04-02T18:30:32Z</dcterms:modified>
</cp:coreProperties>
</file>