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swald Medium"/>
      <p:regular r:id="rId21"/>
      <p:bold r:id="rId22"/>
    </p:embeddedFont>
    <p:embeddedFont>
      <p:font typeface="Oswald SemiBold"/>
      <p:regular r:id="rId23"/>
      <p:bold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swaldMedium-bold.fntdata"/><Relationship Id="rId21" Type="http://schemas.openxmlformats.org/officeDocument/2006/relationships/font" Target="fonts/OswaldMedium-regular.fntdata"/><Relationship Id="rId24" Type="http://schemas.openxmlformats.org/officeDocument/2006/relationships/font" Target="fonts/OswaldSemiBold-bold.fntdata"/><Relationship Id="rId23" Type="http://schemas.openxmlformats.org/officeDocument/2006/relationships/font" Target="fonts/Oswald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ca63cef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ca63cef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ca63cef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ca63cef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ca63cef3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ca63cef3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ca63cef3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ca63cef3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ca63cef3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ca63cef3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ca63cef3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ca63cef3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fffa86c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fffa86c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fffa86c7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fffa86c7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fffa86c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fffa86c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fffa86c7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fffa86c7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ca63cef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ca63cef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ca63cef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ca63cef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ca63cef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ca63cef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ca63cef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ca63cef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42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951650"/>
            <a:ext cx="9144000" cy="12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C6F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Fully Connected Graph</a:t>
            </a:r>
            <a:endParaRPr sz="2800">
              <a:solidFill>
                <a:srgbClr val="00C6F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138" y="131350"/>
            <a:ext cx="3713725" cy="26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162788" y="3490250"/>
            <a:ext cx="681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Workshop: Pointers and Recursion</a:t>
            </a:r>
            <a:endParaRPr b="1"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42D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030000"/>
            <a:ext cx="8520600" cy="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Medium"/>
              <a:buChar char="●"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Simply - get the value of the variable the pointer is pointing to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311700" y="302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What is dereferencing?</a:t>
            </a:r>
            <a:endParaRPr sz="28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3913790" y="2634569"/>
            <a:ext cx="1862400" cy="1580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4130333" y="3095544"/>
            <a:ext cx="14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var_name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130333" y="2061475"/>
            <a:ext cx="14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Address</a:t>
            </a:r>
            <a:endParaRPr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>
            <a:off x="2143125" y="2206250"/>
            <a:ext cx="1770300" cy="583500"/>
          </a:xfrm>
          <a:prstGeom prst="straightConnector1">
            <a:avLst/>
          </a:prstGeom>
          <a:noFill/>
          <a:ln cap="flat" cmpd="sng" w="38100">
            <a:solidFill>
              <a:srgbClr val="00C6F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42D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24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D</a:t>
            </a:r>
            <a:r>
              <a:rPr lang="en" sz="282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emo 2</a:t>
            </a:r>
            <a:endParaRPr sz="282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927950"/>
            <a:ext cx="8520600" cy="17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Medium"/>
              <a:buChar char="●"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Declare a pointer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Medium"/>
              <a:buChar char="●"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Make it point to something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Medium"/>
              <a:buChar char="●"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Change the value of the variable the pointer is pointing to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Medium"/>
              <a:buChar char="●"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Change it so the pointer points to something else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1920081" y="3267181"/>
            <a:ext cx="1334400" cy="10701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2075207" y="357932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var_name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2075207" y="2879125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Address</a:t>
            </a:r>
            <a:endParaRPr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>
            <a:off x="651625" y="2977156"/>
            <a:ext cx="1268400" cy="395100"/>
          </a:xfrm>
          <a:prstGeom prst="straightConnector1">
            <a:avLst/>
          </a:prstGeom>
          <a:noFill/>
          <a:ln cap="flat" cmpd="sng" w="38100">
            <a:solidFill>
              <a:srgbClr val="00C6F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3"/>
          <p:cNvSpPr txBox="1"/>
          <p:nvPr/>
        </p:nvSpPr>
        <p:spPr>
          <a:xfrm>
            <a:off x="3897803" y="3339201"/>
            <a:ext cx="1531500" cy="92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var_name = 42</a:t>
            </a:r>
            <a:endParaRPr sz="16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to</a:t>
            </a:r>
            <a:endParaRPr sz="16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var_name = 1</a:t>
            </a:r>
            <a:endParaRPr sz="16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7157981" y="3267181"/>
            <a:ext cx="1334400" cy="10701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7313106" y="3459344"/>
            <a:ext cx="102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new_var_name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7157981" y="2879125"/>
            <a:ext cx="13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New_address</a:t>
            </a:r>
            <a:endParaRPr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46" name="Google Shape;146;p23"/>
          <p:cNvCxnSpPr/>
          <p:nvPr/>
        </p:nvCxnSpPr>
        <p:spPr>
          <a:xfrm>
            <a:off x="5889525" y="2977156"/>
            <a:ext cx="1268400" cy="395100"/>
          </a:xfrm>
          <a:prstGeom prst="straightConnector1">
            <a:avLst/>
          </a:prstGeom>
          <a:noFill/>
          <a:ln cap="flat" cmpd="sng" w="38100">
            <a:solidFill>
              <a:srgbClr val="00C6F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42D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311700" y="291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Allocating memory - malloc and calloc</a:t>
            </a:r>
            <a:endParaRPr sz="28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11700" y="948350"/>
            <a:ext cx="39999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Malloc - memory allocation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Takes 1 parameter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ptr = malloc(sz∗sizeof(int))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Uninitialised memory returned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771175" y="94835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Calloc - contiguous allocation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Takes 2 parameters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ptr = calloc(sz, sizeof(int))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Initialised memory - all bytes set to 0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525" y="3318925"/>
            <a:ext cx="3649975" cy="136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4"/>
          <p:cNvCxnSpPr/>
          <p:nvPr/>
        </p:nvCxnSpPr>
        <p:spPr>
          <a:xfrm>
            <a:off x="1648275" y="3171225"/>
            <a:ext cx="1050300" cy="305100"/>
          </a:xfrm>
          <a:prstGeom prst="straightConnector1">
            <a:avLst/>
          </a:prstGeom>
          <a:noFill/>
          <a:ln cap="flat" cmpd="sng" w="38100">
            <a:solidFill>
              <a:srgbClr val="00C6F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42D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311700" y="291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Demo 3</a:t>
            </a:r>
            <a:endParaRPr sz="28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Medium"/>
              <a:buChar char="●"/>
            </a:pPr>
            <a:r>
              <a:rPr lang="en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Write a function to duplicate an array n times and return it as a matrix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72894" l="0" r="0" t="0"/>
          <a:stretch/>
        </p:blipFill>
        <p:spPr>
          <a:xfrm>
            <a:off x="458025" y="2092975"/>
            <a:ext cx="3649975" cy="3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72894" l="0" r="0" t="0"/>
          <a:stretch/>
        </p:blipFill>
        <p:spPr>
          <a:xfrm>
            <a:off x="4991125" y="2092975"/>
            <a:ext cx="3649975" cy="3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72894" l="0" r="0" t="0"/>
          <a:stretch/>
        </p:blipFill>
        <p:spPr>
          <a:xfrm>
            <a:off x="4991125" y="2463475"/>
            <a:ext cx="3649975" cy="3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72894" l="0" r="0" t="0"/>
          <a:stretch/>
        </p:blipFill>
        <p:spPr>
          <a:xfrm>
            <a:off x="4991125" y="2833975"/>
            <a:ext cx="3649975" cy="37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5"/>
          <p:cNvCxnSpPr/>
          <p:nvPr/>
        </p:nvCxnSpPr>
        <p:spPr>
          <a:xfrm>
            <a:off x="181325" y="1998150"/>
            <a:ext cx="466800" cy="206400"/>
          </a:xfrm>
          <a:prstGeom prst="straightConnector1">
            <a:avLst/>
          </a:prstGeom>
          <a:noFill/>
          <a:ln cap="flat" cmpd="sng" w="19050">
            <a:solidFill>
              <a:srgbClr val="00C6F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5"/>
          <p:cNvCxnSpPr/>
          <p:nvPr/>
        </p:nvCxnSpPr>
        <p:spPr>
          <a:xfrm>
            <a:off x="4660375" y="1998150"/>
            <a:ext cx="466800" cy="206400"/>
          </a:xfrm>
          <a:prstGeom prst="straightConnector1">
            <a:avLst/>
          </a:prstGeom>
          <a:noFill/>
          <a:ln cap="flat" cmpd="sng" w="19050">
            <a:solidFill>
              <a:srgbClr val="00C6F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42D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6"/>
          <p:cNvGrpSpPr/>
          <p:nvPr/>
        </p:nvGrpSpPr>
        <p:grpSpPr>
          <a:xfrm rot="5400000">
            <a:off x="2456481" y="-642435"/>
            <a:ext cx="4230200" cy="6428372"/>
            <a:chOff x="4912961" y="-1284870"/>
            <a:chExt cx="8460400" cy="12856745"/>
          </a:xfrm>
        </p:grpSpPr>
        <p:sp>
          <p:nvSpPr>
            <p:cNvPr id="173" name="Google Shape;173;p26"/>
            <p:cNvSpPr/>
            <p:nvPr/>
          </p:nvSpPr>
          <p:spPr>
            <a:xfrm>
              <a:off x="4912961" y="-1284870"/>
              <a:ext cx="8460400" cy="12856745"/>
            </a:xfrm>
            <a:custGeom>
              <a:rect b="b" l="l" r="r" t="t"/>
              <a:pathLst>
                <a:path extrusionOk="0" h="12856745" w="8460400">
                  <a:moveTo>
                    <a:pt x="8456599" y="12762068"/>
                  </a:moveTo>
                  <a:cubicBezTo>
                    <a:pt x="8459377" y="12809201"/>
                    <a:pt x="8871267" y="12789119"/>
                    <a:pt x="240256" y="12856746"/>
                  </a:cubicBezTo>
                  <a:cubicBezTo>
                    <a:pt x="85984" y="12856746"/>
                    <a:pt x="55711" y="1915009"/>
                    <a:pt x="0" y="243246"/>
                  </a:cubicBezTo>
                  <a:cubicBezTo>
                    <a:pt x="0" y="123164"/>
                    <a:pt x="1353212" y="163869"/>
                    <a:pt x="1801728" y="141807"/>
                  </a:cubicBezTo>
                  <a:cubicBezTo>
                    <a:pt x="4834599" y="-7332"/>
                    <a:pt x="6361477" y="-64004"/>
                    <a:pt x="8233756" y="96731"/>
                  </a:cubicBezTo>
                  <a:cubicBezTo>
                    <a:pt x="8366166" y="108096"/>
                    <a:pt x="8101141" y="4867048"/>
                    <a:pt x="8456599" y="12762068"/>
                  </a:cubicBezTo>
                  <a:close/>
                </a:path>
              </a:pathLst>
            </a:custGeom>
            <a:solidFill>
              <a:srgbClr val="25364E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5364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5270554" y="-887966"/>
              <a:ext cx="7734236" cy="12062901"/>
            </a:xfrm>
            <a:custGeom>
              <a:rect b="b" l="l" r="r" t="t"/>
              <a:pathLst>
                <a:path extrusionOk="0" h="12062901" w="7734236">
                  <a:moveTo>
                    <a:pt x="0" y="169972"/>
                  </a:moveTo>
                  <a:cubicBezTo>
                    <a:pt x="302654" y="143513"/>
                    <a:pt x="613616" y="148090"/>
                    <a:pt x="961771" y="148732"/>
                  </a:cubicBezTo>
                  <a:cubicBezTo>
                    <a:pt x="2154332" y="148732"/>
                    <a:pt x="4940773" y="-125013"/>
                    <a:pt x="7563581" y="70255"/>
                  </a:cubicBezTo>
                  <a:cubicBezTo>
                    <a:pt x="7640074" y="5400843"/>
                    <a:pt x="7419005" y="5087473"/>
                    <a:pt x="7734237" y="12003966"/>
                  </a:cubicBezTo>
                  <a:cubicBezTo>
                    <a:pt x="4230062" y="12032277"/>
                    <a:pt x="4480889" y="12028729"/>
                    <a:pt x="190821" y="12062901"/>
                  </a:cubicBezTo>
                  <a:cubicBezTo>
                    <a:pt x="18879" y="6881838"/>
                    <a:pt x="55196" y="2342402"/>
                    <a:pt x="0" y="1699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5364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5274866" y="-892267"/>
              <a:ext cx="7718985" cy="12067386"/>
            </a:xfrm>
            <a:custGeom>
              <a:rect b="b" l="l" r="r" t="t"/>
              <a:pathLst>
                <a:path extrusionOk="0" h="12067386" w="7718985">
                  <a:moveTo>
                    <a:pt x="7666446" y="11762215"/>
                  </a:moveTo>
                  <a:cubicBezTo>
                    <a:pt x="7729128" y="11762215"/>
                    <a:pt x="7718917" y="11768335"/>
                    <a:pt x="7717553" y="11738302"/>
                  </a:cubicBezTo>
                  <a:cubicBezTo>
                    <a:pt x="7673108" y="11738353"/>
                    <a:pt x="7657110" y="11738302"/>
                    <a:pt x="7607984" y="11738379"/>
                  </a:cubicBezTo>
                  <a:cubicBezTo>
                    <a:pt x="7610324" y="11187518"/>
                    <a:pt x="7561712" y="11271190"/>
                    <a:pt x="7696077" y="11271499"/>
                  </a:cubicBezTo>
                  <a:cubicBezTo>
                    <a:pt x="7694739" y="11242546"/>
                    <a:pt x="7702018" y="11247585"/>
                    <a:pt x="7666446" y="11247585"/>
                  </a:cubicBezTo>
                  <a:cubicBezTo>
                    <a:pt x="7584603" y="11247585"/>
                    <a:pt x="7601168" y="11320663"/>
                    <a:pt x="7593889" y="10855789"/>
                  </a:cubicBezTo>
                  <a:cubicBezTo>
                    <a:pt x="7592526" y="10767566"/>
                    <a:pt x="7573981" y="10782454"/>
                    <a:pt x="7666446" y="10782454"/>
                  </a:cubicBezTo>
                  <a:cubicBezTo>
                    <a:pt x="7679153" y="10782454"/>
                    <a:pt x="7676709" y="10787263"/>
                    <a:pt x="7675706" y="10758592"/>
                  </a:cubicBezTo>
                  <a:cubicBezTo>
                    <a:pt x="7565236" y="10758592"/>
                    <a:pt x="7594995" y="10805416"/>
                    <a:pt x="7590262" y="10504542"/>
                  </a:cubicBezTo>
                  <a:cubicBezTo>
                    <a:pt x="7586095" y="10248462"/>
                    <a:pt x="7562226" y="10290323"/>
                    <a:pt x="7660428" y="10290349"/>
                  </a:cubicBezTo>
                  <a:cubicBezTo>
                    <a:pt x="7659450" y="10258439"/>
                    <a:pt x="7672902" y="10266641"/>
                    <a:pt x="7586378" y="10266359"/>
                  </a:cubicBezTo>
                  <a:cubicBezTo>
                    <a:pt x="7581337" y="9957437"/>
                    <a:pt x="7584938" y="10166050"/>
                    <a:pt x="7580282" y="9799633"/>
                  </a:cubicBezTo>
                  <a:cubicBezTo>
                    <a:pt x="7657881" y="9799452"/>
                    <a:pt x="7646231" y="9807501"/>
                    <a:pt x="7645330" y="9775668"/>
                  </a:cubicBezTo>
                  <a:cubicBezTo>
                    <a:pt x="7567577" y="9775694"/>
                    <a:pt x="7573106" y="9854377"/>
                    <a:pt x="7570920" y="9306962"/>
                  </a:cubicBezTo>
                  <a:cubicBezTo>
                    <a:pt x="7644738" y="9307785"/>
                    <a:pt x="7632599" y="9313339"/>
                    <a:pt x="7631801" y="9283485"/>
                  </a:cubicBezTo>
                  <a:cubicBezTo>
                    <a:pt x="7561661" y="9283254"/>
                    <a:pt x="7570843" y="9285183"/>
                    <a:pt x="7570818" y="9275977"/>
                  </a:cubicBezTo>
                  <a:cubicBezTo>
                    <a:pt x="7570483" y="9165821"/>
                    <a:pt x="7569994" y="9152398"/>
                    <a:pt x="7564696" y="8816297"/>
                  </a:cubicBezTo>
                  <a:cubicBezTo>
                    <a:pt x="7630052" y="8816991"/>
                    <a:pt x="7619300" y="8822597"/>
                    <a:pt x="7618478" y="8792795"/>
                  </a:cubicBezTo>
                  <a:cubicBezTo>
                    <a:pt x="7542602" y="8792487"/>
                    <a:pt x="7565236" y="8852039"/>
                    <a:pt x="7558111" y="8398453"/>
                  </a:cubicBezTo>
                  <a:cubicBezTo>
                    <a:pt x="7556723" y="8310307"/>
                    <a:pt x="7544479" y="8325581"/>
                    <a:pt x="7605412" y="8326249"/>
                  </a:cubicBezTo>
                  <a:cubicBezTo>
                    <a:pt x="7604537" y="8295753"/>
                    <a:pt x="7614336" y="8302928"/>
                    <a:pt x="7556646" y="8301488"/>
                  </a:cubicBezTo>
                  <a:cubicBezTo>
                    <a:pt x="7550627" y="7892874"/>
                    <a:pt x="7552427" y="7994725"/>
                    <a:pt x="7546332" y="7831907"/>
                  </a:cubicBezTo>
                  <a:cubicBezTo>
                    <a:pt x="7599342" y="7831599"/>
                    <a:pt x="7590648" y="7838001"/>
                    <a:pt x="7589671" y="7807839"/>
                  </a:cubicBezTo>
                  <a:cubicBezTo>
                    <a:pt x="7535066" y="7808020"/>
                    <a:pt x="7545019" y="7830416"/>
                    <a:pt x="7542911" y="7696449"/>
                  </a:cubicBezTo>
                  <a:cubicBezTo>
                    <a:pt x="7536274" y="7271327"/>
                    <a:pt x="7524495" y="7340754"/>
                    <a:pt x="7573646" y="7340060"/>
                  </a:cubicBezTo>
                  <a:cubicBezTo>
                    <a:pt x="7572540" y="7310129"/>
                    <a:pt x="7579665" y="7315915"/>
                    <a:pt x="7538024" y="7316712"/>
                  </a:cubicBezTo>
                  <a:cubicBezTo>
                    <a:pt x="7529536" y="6791616"/>
                    <a:pt x="7517550" y="6851298"/>
                    <a:pt x="7556954" y="6851195"/>
                  </a:cubicBezTo>
                  <a:cubicBezTo>
                    <a:pt x="7556183" y="6821136"/>
                    <a:pt x="7562252" y="6827255"/>
                    <a:pt x="7529536" y="6827332"/>
                  </a:cubicBezTo>
                  <a:cubicBezTo>
                    <a:pt x="7521022" y="6299820"/>
                    <a:pt x="7512792" y="6359553"/>
                    <a:pt x="7548929" y="6359244"/>
                  </a:cubicBezTo>
                  <a:cubicBezTo>
                    <a:pt x="7548672" y="6330547"/>
                    <a:pt x="7555385" y="6335253"/>
                    <a:pt x="7522463" y="6335588"/>
                  </a:cubicBezTo>
                  <a:cubicBezTo>
                    <a:pt x="7518939" y="6098355"/>
                    <a:pt x="7522977" y="6073978"/>
                    <a:pt x="7518321" y="5868399"/>
                  </a:cubicBezTo>
                  <a:cubicBezTo>
                    <a:pt x="7553919" y="5868399"/>
                    <a:pt x="7547901" y="5874570"/>
                    <a:pt x="7548055" y="5844511"/>
                  </a:cubicBezTo>
                  <a:cubicBezTo>
                    <a:pt x="7508291" y="5844537"/>
                    <a:pt x="7516727" y="5912421"/>
                    <a:pt x="7507905" y="5415122"/>
                  </a:cubicBezTo>
                  <a:cubicBezTo>
                    <a:pt x="7507082" y="5369300"/>
                    <a:pt x="7505667" y="5375317"/>
                    <a:pt x="7511840" y="5375368"/>
                  </a:cubicBezTo>
                  <a:cubicBezTo>
                    <a:pt x="7560298" y="5375831"/>
                    <a:pt x="7552067" y="5381900"/>
                    <a:pt x="7552453" y="5351840"/>
                  </a:cubicBezTo>
                  <a:cubicBezTo>
                    <a:pt x="7495868" y="5351429"/>
                    <a:pt x="7502555" y="5396222"/>
                    <a:pt x="7503970" y="5063927"/>
                  </a:cubicBezTo>
                  <a:cubicBezTo>
                    <a:pt x="7504638" y="4849656"/>
                    <a:pt x="7486017" y="4884909"/>
                    <a:pt x="7559551" y="4883392"/>
                  </a:cubicBezTo>
                  <a:cubicBezTo>
                    <a:pt x="7560040" y="4853462"/>
                    <a:pt x="7569583" y="4859041"/>
                    <a:pt x="7511660" y="4860713"/>
                  </a:cubicBezTo>
                  <a:cubicBezTo>
                    <a:pt x="7497900" y="4861098"/>
                    <a:pt x="7503507" y="4915945"/>
                    <a:pt x="7492369" y="4392984"/>
                  </a:cubicBezTo>
                  <a:cubicBezTo>
                    <a:pt x="7513898" y="4392598"/>
                    <a:pt x="7539001" y="4392110"/>
                    <a:pt x="7567345" y="4391776"/>
                  </a:cubicBezTo>
                  <a:cubicBezTo>
                    <a:pt x="7567782" y="4361871"/>
                    <a:pt x="7578868" y="4367502"/>
                    <a:pt x="7511763" y="4368762"/>
                  </a:cubicBezTo>
                  <a:cubicBezTo>
                    <a:pt x="7488255" y="4369174"/>
                    <a:pt x="7491907" y="4371334"/>
                    <a:pt x="7491726" y="4362282"/>
                  </a:cubicBezTo>
                  <a:cubicBezTo>
                    <a:pt x="7480358" y="3843666"/>
                    <a:pt x="7476628" y="3902242"/>
                    <a:pt x="7511866" y="3902602"/>
                  </a:cubicBezTo>
                  <a:cubicBezTo>
                    <a:pt x="7585632" y="3903502"/>
                    <a:pt x="7573158" y="3909210"/>
                    <a:pt x="7573390" y="3879305"/>
                  </a:cubicBezTo>
                  <a:cubicBezTo>
                    <a:pt x="7538358" y="3879048"/>
                    <a:pt x="7505873" y="3878637"/>
                    <a:pt x="7484267" y="3878406"/>
                  </a:cubicBezTo>
                  <a:cubicBezTo>
                    <a:pt x="7483393" y="3820576"/>
                    <a:pt x="7478043" y="3412374"/>
                    <a:pt x="7478018" y="3410574"/>
                  </a:cubicBezTo>
                  <a:cubicBezTo>
                    <a:pt x="7521768" y="3410420"/>
                    <a:pt x="7543554" y="3410291"/>
                    <a:pt x="7574547" y="3410214"/>
                  </a:cubicBezTo>
                  <a:cubicBezTo>
                    <a:pt x="7574444" y="3380129"/>
                    <a:pt x="7587253" y="3386223"/>
                    <a:pt x="7511891" y="3386532"/>
                  </a:cubicBezTo>
                  <a:cubicBezTo>
                    <a:pt x="7461788" y="3386738"/>
                    <a:pt x="7482570" y="3452538"/>
                    <a:pt x="7472256" y="2958942"/>
                  </a:cubicBezTo>
                  <a:cubicBezTo>
                    <a:pt x="7471253" y="2910601"/>
                    <a:pt x="7460990" y="2918341"/>
                    <a:pt x="7511763" y="2919292"/>
                  </a:cubicBezTo>
                  <a:cubicBezTo>
                    <a:pt x="7580617" y="2920578"/>
                    <a:pt x="7569223" y="2926260"/>
                    <a:pt x="7568632" y="2896330"/>
                  </a:cubicBezTo>
                  <a:cubicBezTo>
                    <a:pt x="7530230" y="2895867"/>
                    <a:pt x="7507776" y="2895250"/>
                    <a:pt x="7470970" y="2894710"/>
                  </a:cubicBezTo>
                  <a:cubicBezTo>
                    <a:pt x="7462585" y="2454675"/>
                    <a:pt x="7462482" y="2436933"/>
                    <a:pt x="7462328" y="2426313"/>
                  </a:cubicBezTo>
                  <a:cubicBezTo>
                    <a:pt x="7495868" y="2426853"/>
                    <a:pt x="7522283" y="2427599"/>
                    <a:pt x="7555514" y="2428138"/>
                  </a:cubicBezTo>
                  <a:cubicBezTo>
                    <a:pt x="7554408" y="2397925"/>
                    <a:pt x="7564079" y="2404482"/>
                    <a:pt x="7512149" y="2403351"/>
                  </a:cubicBezTo>
                  <a:cubicBezTo>
                    <a:pt x="7442806" y="2401859"/>
                    <a:pt x="7464205" y="2475220"/>
                    <a:pt x="7455409" y="1935108"/>
                  </a:cubicBezTo>
                  <a:cubicBezTo>
                    <a:pt x="7492138" y="1935802"/>
                    <a:pt x="7514695" y="1936625"/>
                    <a:pt x="7546126" y="1937371"/>
                  </a:cubicBezTo>
                  <a:cubicBezTo>
                    <a:pt x="7545945" y="1907234"/>
                    <a:pt x="7552762" y="1913689"/>
                    <a:pt x="7512226" y="1912583"/>
                  </a:cubicBezTo>
                  <a:cubicBezTo>
                    <a:pt x="7431643" y="1910269"/>
                    <a:pt x="7456129" y="1982601"/>
                    <a:pt x="7445198" y="1443594"/>
                  </a:cubicBezTo>
                  <a:cubicBezTo>
                    <a:pt x="7486273" y="1444289"/>
                    <a:pt x="7507262" y="1445214"/>
                    <a:pt x="7547720" y="1446191"/>
                  </a:cubicBezTo>
                  <a:cubicBezTo>
                    <a:pt x="7548080" y="1416029"/>
                    <a:pt x="7554871" y="1422586"/>
                    <a:pt x="7512226" y="1421301"/>
                  </a:cubicBezTo>
                  <a:cubicBezTo>
                    <a:pt x="7431258" y="1418987"/>
                    <a:pt x="7444838" y="1430223"/>
                    <a:pt x="7444066" y="1380571"/>
                  </a:cubicBezTo>
                  <a:cubicBezTo>
                    <a:pt x="7436119" y="869232"/>
                    <a:pt x="7421947" y="952904"/>
                    <a:pt x="7511994" y="952672"/>
                  </a:cubicBezTo>
                  <a:cubicBezTo>
                    <a:pt x="7563693" y="952518"/>
                    <a:pt x="7554999" y="958766"/>
                    <a:pt x="7555462" y="928681"/>
                  </a:cubicBezTo>
                  <a:cubicBezTo>
                    <a:pt x="7514129" y="928759"/>
                    <a:pt x="7489180" y="928887"/>
                    <a:pt x="7438922" y="928939"/>
                  </a:cubicBezTo>
                  <a:cubicBezTo>
                    <a:pt x="7435218" y="743493"/>
                    <a:pt x="7433109" y="734339"/>
                    <a:pt x="7432312" y="462059"/>
                  </a:cubicBezTo>
                  <a:cubicBezTo>
                    <a:pt x="7487714" y="462367"/>
                    <a:pt x="7508522" y="462907"/>
                    <a:pt x="7560555" y="463370"/>
                  </a:cubicBezTo>
                  <a:cubicBezTo>
                    <a:pt x="7560709" y="433182"/>
                    <a:pt x="7570406" y="439662"/>
                    <a:pt x="7512123" y="438917"/>
                  </a:cubicBezTo>
                  <a:cubicBezTo>
                    <a:pt x="7406668" y="437657"/>
                    <a:pt x="7433881" y="506183"/>
                    <a:pt x="7426550" y="65891"/>
                  </a:cubicBezTo>
                  <a:cubicBezTo>
                    <a:pt x="7393191" y="63577"/>
                    <a:pt x="7408700" y="17344"/>
                    <a:pt x="7411144" y="438042"/>
                  </a:cubicBezTo>
                  <a:cubicBezTo>
                    <a:pt x="7368988" y="437888"/>
                    <a:pt x="7061858" y="436628"/>
                    <a:pt x="7000849" y="436834"/>
                  </a:cubicBezTo>
                  <a:cubicBezTo>
                    <a:pt x="6990972" y="-4101"/>
                    <a:pt x="7012732" y="40177"/>
                    <a:pt x="6976363" y="38300"/>
                  </a:cubicBezTo>
                  <a:cubicBezTo>
                    <a:pt x="6981018" y="510374"/>
                    <a:pt x="7005762" y="436268"/>
                    <a:pt x="6894262" y="437837"/>
                  </a:cubicBezTo>
                  <a:cubicBezTo>
                    <a:pt x="6778932" y="439457"/>
                    <a:pt x="6776616" y="438634"/>
                    <a:pt x="6585847" y="439122"/>
                  </a:cubicBezTo>
                  <a:cubicBezTo>
                    <a:pt x="6570672" y="439148"/>
                    <a:pt x="6574401" y="455939"/>
                    <a:pt x="6572395" y="327783"/>
                  </a:cubicBezTo>
                  <a:cubicBezTo>
                    <a:pt x="6567122" y="-21304"/>
                    <a:pt x="6576588" y="19786"/>
                    <a:pt x="6546649" y="18707"/>
                  </a:cubicBezTo>
                  <a:cubicBezTo>
                    <a:pt x="6550430" y="269207"/>
                    <a:pt x="6551639" y="355168"/>
                    <a:pt x="6553233" y="439199"/>
                  </a:cubicBezTo>
                  <a:cubicBezTo>
                    <a:pt x="6457270" y="439379"/>
                    <a:pt x="6433993" y="439302"/>
                    <a:pt x="6145407" y="439097"/>
                  </a:cubicBezTo>
                  <a:cubicBezTo>
                    <a:pt x="6134913" y="-41180"/>
                    <a:pt x="6151272" y="7675"/>
                    <a:pt x="6117783" y="6981"/>
                  </a:cubicBezTo>
                  <a:cubicBezTo>
                    <a:pt x="6124908" y="474041"/>
                    <a:pt x="6124728" y="439071"/>
                    <a:pt x="6122902" y="439071"/>
                  </a:cubicBezTo>
                  <a:cubicBezTo>
                    <a:pt x="5967189" y="439071"/>
                    <a:pt x="5968887" y="436757"/>
                    <a:pt x="5814306" y="436757"/>
                  </a:cubicBezTo>
                  <a:cubicBezTo>
                    <a:pt x="5685240" y="436757"/>
                    <a:pt x="5719346" y="520685"/>
                    <a:pt x="5711475" y="1916"/>
                  </a:cubicBezTo>
                  <a:cubicBezTo>
                    <a:pt x="5682822" y="1736"/>
                    <a:pt x="5688301" y="-53163"/>
                    <a:pt x="5696249" y="437811"/>
                  </a:cubicBezTo>
                  <a:cubicBezTo>
                    <a:pt x="5479501" y="442234"/>
                    <a:pt x="5496862" y="440459"/>
                    <a:pt x="5288731" y="438839"/>
                  </a:cubicBezTo>
                  <a:cubicBezTo>
                    <a:pt x="5278751" y="-50514"/>
                    <a:pt x="5290377" y="1916"/>
                    <a:pt x="5259333" y="2198"/>
                  </a:cubicBezTo>
                  <a:cubicBezTo>
                    <a:pt x="5267795" y="512997"/>
                    <a:pt x="5293567" y="438531"/>
                    <a:pt x="5197217" y="438531"/>
                  </a:cubicBezTo>
                  <a:cubicBezTo>
                    <a:pt x="4799191" y="438531"/>
                    <a:pt x="4860509" y="473578"/>
                    <a:pt x="4858220" y="327731"/>
                  </a:cubicBezTo>
                  <a:cubicBezTo>
                    <a:pt x="4855545" y="155888"/>
                    <a:pt x="4854593" y="161776"/>
                    <a:pt x="4852047" y="8730"/>
                  </a:cubicBezTo>
                  <a:cubicBezTo>
                    <a:pt x="4821902" y="9398"/>
                    <a:pt x="4829799" y="-45192"/>
                    <a:pt x="4839058" y="439688"/>
                  </a:cubicBezTo>
                  <a:cubicBezTo>
                    <a:pt x="4735507" y="439174"/>
                    <a:pt x="4619764" y="434442"/>
                    <a:pt x="4431464" y="438479"/>
                  </a:cubicBezTo>
                  <a:cubicBezTo>
                    <a:pt x="4430229" y="296464"/>
                    <a:pt x="4425985" y="114952"/>
                    <a:pt x="4424416" y="19966"/>
                  </a:cubicBezTo>
                  <a:cubicBezTo>
                    <a:pt x="4389950" y="21021"/>
                    <a:pt x="4406618" y="-25984"/>
                    <a:pt x="4410399" y="438917"/>
                  </a:cubicBezTo>
                  <a:cubicBezTo>
                    <a:pt x="4226676" y="442722"/>
                    <a:pt x="4134853" y="438119"/>
                    <a:pt x="4000206" y="437657"/>
                  </a:cubicBezTo>
                  <a:cubicBezTo>
                    <a:pt x="3995293" y="218655"/>
                    <a:pt x="3997505" y="181884"/>
                    <a:pt x="3995705" y="34006"/>
                  </a:cubicBezTo>
                  <a:cubicBezTo>
                    <a:pt x="3967181" y="34983"/>
                    <a:pt x="3975026" y="13718"/>
                    <a:pt x="3975463" y="152520"/>
                  </a:cubicBezTo>
                  <a:cubicBezTo>
                    <a:pt x="3975771" y="251362"/>
                    <a:pt x="3977212" y="350719"/>
                    <a:pt x="3979141" y="437631"/>
                  </a:cubicBezTo>
                  <a:cubicBezTo>
                    <a:pt x="3960365" y="437605"/>
                    <a:pt x="3667202" y="437451"/>
                    <a:pt x="3654598" y="437425"/>
                  </a:cubicBezTo>
                  <a:cubicBezTo>
                    <a:pt x="3544051" y="437425"/>
                    <a:pt x="3573064" y="505052"/>
                    <a:pt x="3568975" y="49511"/>
                  </a:cubicBezTo>
                  <a:cubicBezTo>
                    <a:pt x="3540528" y="50591"/>
                    <a:pt x="3548424" y="31923"/>
                    <a:pt x="3548166" y="152442"/>
                  </a:cubicBezTo>
                  <a:cubicBezTo>
                    <a:pt x="3547961" y="248894"/>
                    <a:pt x="3549221" y="343854"/>
                    <a:pt x="3551459" y="437759"/>
                  </a:cubicBezTo>
                  <a:cubicBezTo>
                    <a:pt x="3154050" y="440794"/>
                    <a:pt x="3542431" y="437579"/>
                    <a:pt x="3145022" y="440151"/>
                  </a:cubicBezTo>
                  <a:cubicBezTo>
                    <a:pt x="3144173" y="358896"/>
                    <a:pt x="3142759" y="281318"/>
                    <a:pt x="3139260" y="66508"/>
                  </a:cubicBezTo>
                  <a:cubicBezTo>
                    <a:pt x="3109785" y="67716"/>
                    <a:pt x="3117578" y="28580"/>
                    <a:pt x="3122465" y="328117"/>
                  </a:cubicBezTo>
                  <a:cubicBezTo>
                    <a:pt x="3124728" y="471753"/>
                    <a:pt x="3205131" y="440819"/>
                    <a:pt x="2729043" y="440819"/>
                  </a:cubicBezTo>
                  <a:cubicBezTo>
                    <a:pt x="2711681" y="440819"/>
                    <a:pt x="2720735" y="483401"/>
                    <a:pt x="2709675" y="84713"/>
                  </a:cubicBezTo>
                  <a:cubicBezTo>
                    <a:pt x="2674952" y="86204"/>
                    <a:pt x="2693754" y="33775"/>
                    <a:pt x="2696532" y="440742"/>
                  </a:cubicBezTo>
                  <a:cubicBezTo>
                    <a:pt x="2565382" y="440074"/>
                    <a:pt x="2479707" y="432488"/>
                    <a:pt x="2286391" y="437708"/>
                  </a:cubicBezTo>
                  <a:cubicBezTo>
                    <a:pt x="2284771" y="361853"/>
                    <a:pt x="2284719" y="334391"/>
                    <a:pt x="2280450" y="103921"/>
                  </a:cubicBezTo>
                  <a:cubicBezTo>
                    <a:pt x="2252748" y="105207"/>
                    <a:pt x="2257172" y="52828"/>
                    <a:pt x="2265300" y="438299"/>
                  </a:cubicBezTo>
                  <a:cubicBezTo>
                    <a:pt x="2164835" y="441205"/>
                    <a:pt x="2059895" y="440819"/>
                    <a:pt x="1958016" y="439559"/>
                  </a:cubicBezTo>
                  <a:cubicBezTo>
                    <a:pt x="1828513" y="438094"/>
                    <a:pt x="1855957" y="499446"/>
                    <a:pt x="1854336" y="123849"/>
                  </a:cubicBezTo>
                  <a:cubicBezTo>
                    <a:pt x="1829053" y="125058"/>
                    <a:pt x="1829053" y="75970"/>
                    <a:pt x="1837026" y="438685"/>
                  </a:cubicBezTo>
                  <a:cubicBezTo>
                    <a:pt x="1814521" y="438634"/>
                    <a:pt x="1827587" y="438659"/>
                    <a:pt x="1495251" y="438582"/>
                  </a:cubicBezTo>
                  <a:cubicBezTo>
                    <a:pt x="1406463" y="438582"/>
                    <a:pt x="1428557" y="490909"/>
                    <a:pt x="1423645" y="144420"/>
                  </a:cubicBezTo>
                  <a:cubicBezTo>
                    <a:pt x="1393012" y="145783"/>
                    <a:pt x="1401191" y="100887"/>
                    <a:pt x="1407055" y="438351"/>
                  </a:cubicBezTo>
                  <a:cubicBezTo>
                    <a:pt x="1297485" y="437708"/>
                    <a:pt x="1281924" y="436217"/>
                    <a:pt x="1000284" y="437657"/>
                  </a:cubicBezTo>
                  <a:cubicBezTo>
                    <a:pt x="998226" y="366250"/>
                    <a:pt x="996528" y="262342"/>
                    <a:pt x="996631" y="152777"/>
                  </a:cubicBezTo>
                  <a:cubicBezTo>
                    <a:pt x="969959" y="152828"/>
                    <a:pt x="973689" y="126420"/>
                    <a:pt x="976852" y="328143"/>
                  </a:cubicBezTo>
                  <a:cubicBezTo>
                    <a:pt x="978987" y="465916"/>
                    <a:pt x="1000335" y="437914"/>
                    <a:pt x="878394" y="437914"/>
                  </a:cubicBezTo>
                  <a:cubicBezTo>
                    <a:pt x="725588" y="437914"/>
                    <a:pt x="724482" y="440228"/>
                    <a:pt x="573116" y="440254"/>
                  </a:cubicBezTo>
                  <a:cubicBezTo>
                    <a:pt x="570672" y="315003"/>
                    <a:pt x="570955" y="285793"/>
                    <a:pt x="567637" y="152700"/>
                  </a:cubicBezTo>
                  <a:cubicBezTo>
                    <a:pt x="538496" y="152828"/>
                    <a:pt x="545775" y="115698"/>
                    <a:pt x="552025" y="440228"/>
                  </a:cubicBezTo>
                  <a:cubicBezTo>
                    <a:pt x="550173" y="440228"/>
                    <a:pt x="144688" y="437322"/>
                    <a:pt x="142836" y="437297"/>
                  </a:cubicBezTo>
                  <a:cubicBezTo>
                    <a:pt x="140778" y="366764"/>
                    <a:pt x="139569" y="276022"/>
                    <a:pt x="138052" y="164219"/>
                  </a:cubicBezTo>
                  <a:cubicBezTo>
                    <a:pt x="110016" y="165839"/>
                    <a:pt x="116472" y="141951"/>
                    <a:pt x="119404" y="328117"/>
                  </a:cubicBezTo>
                  <a:cubicBezTo>
                    <a:pt x="121359" y="453342"/>
                    <a:pt x="127043" y="437091"/>
                    <a:pt x="107650" y="436782"/>
                  </a:cubicBezTo>
                  <a:cubicBezTo>
                    <a:pt x="-18638" y="434905"/>
                    <a:pt x="807" y="428297"/>
                    <a:pt x="1424" y="459667"/>
                  </a:cubicBezTo>
                  <a:cubicBezTo>
                    <a:pt x="55926" y="459873"/>
                    <a:pt x="85968" y="460413"/>
                    <a:pt x="122491" y="460927"/>
                  </a:cubicBezTo>
                  <a:cubicBezTo>
                    <a:pt x="131416" y="734956"/>
                    <a:pt x="129153" y="747684"/>
                    <a:pt x="131004" y="930687"/>
                  </a:cubicBezTo>
                  <a:cubicBezTo>
                    <a:pt x="93452" y="931047"/>
                    <a:pt x="63256" y="931433"/>
                    <a:pt x="9012" y="931613"/>
                  </a:cubicBezTo>
                  <a:cubicBezTo>
                    <a:pt x="9397" y="962855"/>
                    <a:pt x="-8916" y="956041"/>
                    <a:pt x="107599" y="954806"/>
                  </a:cubicBezTo>
                  <a:cubicBezTo>
                    <a:pt x="142039" y="954472"/>
                    <a:pt x="129101" y="889674"/>
                    <a:pt x="136894" y="1380853"/>
                  </a:cubicBezTo>
                  <a:cubicBezTo>
                    <a:pt x="137718" y="1433155"/>
                    <a:pt x="160660" y="1420092"/>
                    <a:pt x="13641" y="1420015"/>
                  </a:cubicBezTo>
                  <a:cubicBezTo>
                    <a:pt x="13847" y="1451848"/>
                    <a:pt x="-8684" y="1443877"/>
                    <a:pt x="137949" y="1443954"/>
                  </a:cubicBezTo>
                  <a:cubicBezTo>
                    <a:pt x="140032" y="1560719"/>
                    <a:pt x="145048" y="1726494"/>
                    <a:pt x="145331" y="1912223"/>
                  </a:cubicBezTo>
                  <a:cubicBezTo>
                    <a:pt x="102403" y="1912403"/>
                    <a:pt x="69172" y="1912686"/>
                    <a:pt x="16111" y="1912814"/>
                  </a:cubicBezTo>
                  <a:cubicBezTo>
                    <a:pt x="16213" y="1943979"/>
                    <a:pt x="-1019" y="1936934"/>
                    <a:pt x="107547" y="1936342"/>
                  </a:cubicBezTo>
                  <a:cubicBezTo>
                    <a:pt x="160609" y="1936059"/>
                    <a:pt x="143891" y="1863599"/>
                    <a:pt x="152558" y="2403299"/>
                  </a:cubicBezTo>
                  <a:cubicBezTo>
                    <a:pt x="106055" y="2403531"/>
                    <a:pt x="72156" y="2403891"/>
                    <a:pt x="17602" y="2404071"/>
                  </a:cubicBezTo>
                  <a:cubicBezTo>
                    <a:pt x="17679" y="2435776"/>
                    <a:pt x="1398" y="2428216"/>
                    <a:pt x="107547" y="2427521"/>
                  </a:cubicBezTo>
                  <a:cubicBezTo>
                    <a:pt x="171669" y="2427084"/>
                    <a:pt x="152867" y="2372160"/>
                    <a:pt x="159323" y="2783911"/>
                  </a:cubicBezTo>
                  <a:cubicBezTo>
                    <a:pt x="161380" y="2915152"/>
                    <a:pt x="175810" y="2892704"/>
                    <a:pt x="107316" y="2893990"/>
                  </a:cubicBezTo>
                  <a:cubicBezTo>
                    <a:pt x="3096" y="2895944"/>
                    <a:pt x="19171" y="2886996"/>
                    <a:pt x="19326" y="2919138"/>
                  </a:cubicBezTo>
                  <a:cubicBezTo>
                    <a:pt x="82573" y="2918675"/>
                    <a:pt x="108988" y="2917698"/>
                    <a:pt x="162152" y="2917004"/>
                  </a:cubicBezTo>
                  <a:cubicBezTo>
                    <a:pt x="168248" y="3131197"/>
                    <a:pt x="166087" y="3033100"/>
                    <a:pt x="170949" y="3385118"/>
                  </a:cubicBezTo>
                  <a:cubicBezTo>
                    <a:pt x="119893" y="3385864"/>
                    <a:pt x="85685" y="3387381"/>
                    <a:pt x="22566" y="3388049"/>
                  </a:cubicBezTo>
                  <a:cubicBezTo>
                    <a:pt x="22824" y="3417414"/>
                    <a:pt x="5565" y="3412940"/>
                    <a:pt x="107702" y="3410343"/>
                  </a:cubicBezTo>
                  <a:cubicBezTo>
                    <a:pt x="194354" y="3408234"/>
                    <a:pt x="171000" y="3336905"/>
                    <a:pt x="178613" y="3876683"/>
                  </a:cubicBezTo>
                  <a:cubicBezTo>
                    <a:pt x="115366" y="3876374"/>
                    <a:pt x="96590" y="3875860"/>
                    <a:pt x="28791" y="3875603"/>
                  </a:cubicBezTo>
                  <a:cubicBezTo>
                    <a:pt x="29279" y="3907205"/>
                    <a:pt x="14593" y="3899182"/>
                    <a:pt x="107367" y="3900082"/>
                  </a:cubicBezTo>
                  <a:cubicBezTo>
                    <a:pt x="197184" y="3900905"/>
                    <a:pt x="178999" y="3878174"/>
                    <a:pt x="179977" y="4011653"/>
                  </a:cubicBezTo>
                  <a:cubicBezTo>
                    <a:pt x="183114" y="4440811"/>
                    <a:pt x="218789" y="4369096"/>
                    <a:pt x="107470" y="4369379"/>
                  </a:cubicBezTo>
                  <a:cubicBezTo>
                    <a:pt x="26502" y="4369508"/>
                    <a:pt x="38770" y="4361562"/>
                    <a:pt x="39568" y="4393370"/>
                  </a:cubicBezTo>
                  <a:cubicBezTo>
                    <a:pt x="80618" y="4393318"/>
                    <a:pt x="118016" y="4393216"/>
                    <a:pt x="185995" y="4393138"/>
                  </a:cubicBezTo>
                  <a:cubicBezTo>
                    <a:pt x="198187" y="4954515"/>
                    <a:pt x="209375" y="4861921"/>
                    <a:pt x="107573" y="4860970"/>
                  </a:cubicBezTo>
                  <a:cubicBezTo>
                    <a:pt x="41060" y="4860353"/>
                    <a:pt x="51991" y="4854413"/>
                    <a:pt x="52865" y="4884395"/>
                  </a:cubicBezTo>
                  <a:cubicBezTo>
                    <a:pt x="104821" y="4884729"/>
                    <a:pt x="132651" y="4885218"/>
                    <a:pt x="191216" y="4885449"/>
                  </a:cubicBezTo>
                  <a:cubicBezTo>
                    <a:pt x="191242" y="4886426"/>
                    <a:pt x="196823" y="5115405"/>
                    <a:pt x="201530" y="5353640"/>
                  </a:cubicBezTo>
                  <a:cubicBezTo>
                    <a:pt x="139235" y="5353152"/>
                    <a:pt x="112460" y="5352020"/>
                    <a:pt x="63977" y="5351198"/>
                  </a:cubicBezTo>
                  <a:cubicBezTo>
                    <a:pt x="64517" y="5381411"/>
                    <a:pt x="55669" y="5374854"/>
                    <a:pt x="107264" y="5376011"/>
                  </a:cubicBezTo>
                  <a:cubicBezTo>
                    <a:pt x="228228" y="5378788"/>
                    <a:pt x="201453" y="5291517"/>
                    <a:pt x="210198" y="5845385"/>
                  </a:cubicBezTo>
                  <a:cubicBezTo>
                    <a:pt x="150578" y="5845257"/>
                    <a:pt x="127558" y="5844948"/>
                    <a:pt x="70998" y="5844640"/>
                  </a:cubicBezTo>
                  <a:cubicBezTo>
                    <a:pt x="71333" y="5874776"/>
                    <a:pt x="64002" y="5868502"/>
                    <a:pt x="107393" y="5868785"/>
                  </a:cubicBezTo>
                  <a:cubicBezTo>
                    <a:pt x="250425" y="5869762"/>
                    <a:pt x="204745" y="5797404"/>
                    <a:pt x="212719" y="6292698"/>
                  </a:cubicBezTo>
                  <a:cubicBezTo>
                    <a:pt x="213542" y="6346336"/>
                    <a:pt x="239160" y="6332913"/>
                    <a:pt x="74985" y="6332965"/>
                  </a:cubicBezTo>
                  <a:cubicBezTo>
                    <a:pt x="75165" y="6364798"/>
                    <a:pt x="50010" y="6356827"/>
                    <a:pt x="213722" y="6356801"/>
                  </a:cubicBezTo>
                  <a:cubicBezTo>
                    <a:pt x="213773" y="6359295"/>
                    <a:pt x="219278" y="6703393"/>
                    <a:pt x="222235" y="6828541"/>
                  </a:cubicBezTo>
                  <a:cubicBezTo>
                    <a:pt x="153304" y="6828181"/>
                    <a:pt x="117758" y="6826869"/>
                    <a:pt x="76914" y="6825995"/>
                  </a:cubicBezTo>
                  <a:cubicBezTo>
                    <a:pt x="76991" y="6854717"/>
                    <a:pt x="47695" y="6851555"/>
                    <a:pt x="222801" y="6852429"/>
                  </a:cubicBezTo>
                  <a:cubicBezTo>
                    <a:pt x="222853" y="6854717"/>
                    <a:pt x="231984" y="7316429"/>
                    <a:pt x="232009" y="7318306"/>
                  </a:cubicBezTo>
                  <a:cubicBezTo>
                    <a:pt x="156288" y="7318434"/>
                    <a:pt x="122620" y="7319000"/>
                    <a:pt x="77994" y="7319411"/>
                  </a:cubicBezTo>
                  <a:cubicBezTo>
                    <a:pt x="78046" y="7349445"/>
                    <a:pt x="72027" y="7343377"/>
                    <a:pt x="107599" y="7342991"/>
                  </a:cubicBezTo>
                  <a:cubicBezTo>
                    <a:pt x="246078" y="7341500"/>
                    <a:pt x="232395" y="7341114"/>
                    <a:pt x="232472" y="7345640"/>
                  </a:cubicBezTo>
                  <a:cubicBezTo>
                    <a:pt x="234993" y="7506194"/>
                    <a:pt x="239803" y="7669424"/>
                    <a:pt x="240368" y="7807814"/>
                  </a:cubicBezTo>
                  <a:cubicBezTo>
                    <a:pt x="47618" y="7807994"/>
                    <a:pt x="79229" y="7803031"/>
                    <a:pt x="79332" y="7832781"/>
                  </a:cubicBezTo>
                  <a:cubicBezTo>
                    <a:pt x="125372" y="7832370"/>
                    <a:pt x="158706" y="7831778"/>
                    <a:pt x="240446" y="7831676"/>
                  </a:cubicBezTo>
                  <a:cubicBezTo>
                    <a:pt x="240831" y="8125247"/>
                    <a:pt x="244509" y="8161580"/>
                    <a:pt x="247725" y="8297630"/>
                  </a:cubicBezTo>
                  <a:cubicBezTo>
                    <a:pt x="165393" y="8297708"/>
                    <a:pt x="131467" y="8298453"/>
                    <a:pt x="82007" y="8299122"/>
                  </a:cubicBezTo>
                  <a:cubicBezTo>
                    <a:pt x="82238" y="8327818"/>
                    <a:pt x="75731" y="8323112"/>
                    <a:pt x="107624" y="8322650"/>
                  </a:cubicBezTo>
                  <a:cubicBezTo>
                    <a:pt x="291398" y="8319924"/>
                    <a:pt x="244149" y="8235430"/>
                    <a:pt x="252174" y="8749930"/>
                  </a:cubicBezTo>
                  <a:cubicBezTo>
                    <a:pt x="253049" y="8806140"/>
                    <a:pt x="280544" y="8792101"/>
                    <a:pt x="107444" y="8792589"/>
                  </a:cubicBezTo>
                  <a:cubicBezTo>
                    <a:pt x="82984" y="8792640"/>
                    <a:pt x="87177" y="8786495"/>
                    <a:pt x="87614" y="8816554"/>
                  </a:cubicBezTo>
                  <a:cubicBezTo>
                    <a:pt x="130722" y="8816477"/>
                    <a:pt x="161072" y="8816297"/>
                    <a:pt x="253177" y="8816297"/>
                  </a:cubicBezTo>
                  <a:cubicBezTo>
                    <a:pt x="254489" y="8911077"/>
                    <a:pt x="255878" y="9090583"/>
                    <a:pt x="260199" y="9280631"/>
                  </a:cubicBezTo>
                  <a:cubicBezTo>
                    <a:pt x="179462" y="9280657"/>
                    <a:pt x="147543" y="9281428"/>
                    <a:pt x="96385" y="9282457"/>
                  </a:cubicBezTo>
                  <a:cubicBezTo>
                    <a:pt x="97182" y="9316142"/>
                    <a:pt x="71127" y="9304519"/>
                    <a:pt x="260688" y="9304494"/>
                  </a:cubicBezTo>
                  <a:cubicBezTo>
                    <a:pt x="260739" y="9306422"/>
                    <a:pt x="269844" y="9773328"/>
                    <a:pt x="269896" y="9775462"/>
                  </a:cubicBezTo>
                  <a:cubicBezTo>
                    <a:pt x="201505" y="9775539"/>
                    <a:pt x="163232" y="9774922"/>
                    <a:pt x="110377" y="9773713"/>
                  </a:cubicBezTo>
                  <a:cubicBezTo>
                    <a:pt x="111354" y="9803412"/>
                    <a:pt x="85016" y="9799350"/>
                    <a:pt x="261742" y="9799350"/>
                  </a:cubicBezTo>
                  <a:cubicBezTo>
                    <a:pt x="271850" y="9799350"/>
                    <a:pt x="270282" y="9798296"/>
                    <a:pt x="270333" y="9802667"/>
                  </a:cubicBezTo>
                  <a:cubicBezTo>
                    <a:pt x="278358" y="10323314"/>
                    <a:pt x="283142" y="10267310"/>
                    <a:pt x="261742" y="10267310"/>
                  </a:cubicBezTo>
                  <a:cubicBezTo>
                    <a:pt x="103561" y="10267310"/>
                    <a:pt x="126529" y="10260521"/>
                    <a:pt x="127558" y="10291352"/>
                  </a:cubicBezTo>
                  <a:cubicBezTo>
                    <a:pt x="167399" y="10291249"/>
                    <a:pt x="203279" y="10291197"/>
                    <a:pt x="277895" y="10291197"/>
                  </a:cubicBezTo>
                  <a:cubicBezTo>
                    <a:pt x="285431" y="10618428"/>
                    <a:pt x="283322" y="10621333"/>
                    <a:pt x="284582" y="10755018"/>
                  </a:cubicBezTo>
                  <a:cubicBezTo>
                    <a:pt x="223496" y="10754837"/>
                    <a:pt x="179205" y="10755275"/>
                    <a:pt x="142990" y="10755917"/>
                  </a:cubicBezTo>
                  <a:cubicBezTo>
                    <a:pt x="144045" y="10787340"/>
                    <a:pt x="123160" y="10778854"/>
                    <a:pt x="261768" y="10778854"/>
                  </a:cubicBezTo>
                  <a:cubicBezTo>
                    <a:pt x="293456" y="10778854"/>
                    <a:pt x="284248" y="10724985"/>
                    <a:pt x="291784" y="11207087"/>
                  </a:cubicBezTo>
                  <a:cubicBezTo>
                    <a:pt x="292607" y="11258102"/>
                    <a:pt x="300426" y="11249385"/>
                    <a:pt x="261768" y="11249385"/>
                  </a:cubicBezTo>
                  <a:cubicBezTo>
                    <a:pt x="138978" y="11249385"/>
                    <a:pt x="159066" y="11240077"/>
                    <a:pt x="160146" y="11272605"/>
                  </a:cubicBezTo>
                  <a:cubicBezTo>
                    <a:pt x="203614" y="11273248"/>
                    <a:pt x="248985" y="11273350"/>
                    <a:pt x="292890" y="11273222"/>
                  </a:cubicBezTo>
                  <a:cubicBezTo>
                    <a:pt x="301764" y="11814182"/>
                    <a:pt x="314392" y="11741979"/>
                    <a:pt x="261768" y="11741979"/>
                  </a:cubicBezTo>
                  <a:cubicBezTo>
                    <a:pt x="159554" y="11741979"/>
                    <a:pt x="175475" y="11734214"/>
                    <a:pt x="176504" y="11765892"/>
                  </a:cubicBezTo>
                  <a:cubicBezTo>
                    <a:pt x="219792" y="11765815"/>
                    <a:pt x="257730" y="11765841"/>
                    <a:pt x="299243" y="11765841"/>
                  </a:cubicBezTo>
                  <a:cubicBezTo>
                    <a:pt x="299577" y="11849719"/>
                    <a:pt x="301326" y="11951878"/>
                    <a:pt x="303333" y="12066149"/>
                  </a:cubicBezTo>
                  <a:cubicBezTo>
                    <a:pt x="335972" y="12065892"/>
                    <a:pt x="321697" y="12104796"/>
                    <a:pt x="320308" y="11765841"/>
                  </a:cubicBezTo>
                  <a:lnTo>
                    <a:pt x="727465" y="11765867"/>
                  </a:lnTo>
                  <a:cubicBezTo>
                    <a:pt x="729214" y="11890269"/>
                    <a:pt x="730320" y="11975046"/>
                    <a:pt x="733381" y="12062729"/>
                  </a:cubicBezTo>
                  <a:cubicBezTo>
                    <a:pt x="764246" y="12062472"/>
                    <a:pt x="753212" y="12102945"/>
                    <a:pt x="748556" y="11765867"/>
                  </a:cubicBezTo>
                  <a:cubicBezTo>
                    <a:pt x="1095347" y="11765892"/>
                    <a:pt x="1001184" y="11762807"/>
                    <a:pt x="1157411" y="11762241"/>
                  </a:cubicBezTo>
                  <a:cubicBezTo>
                    <a:pt x="1160137" y="11875406"/>
                    <a:pt x="1160420" y="11937170"/>
                    <a:pt x="1162992" y="12059335"/>
                  </a:cubicBezTo>
                  <a:cubicBezTo>
                    <a:pt x="1191208" y="12059103"/>
                    <a:pt x="1184083" y="12082734"/>
                    <a:pt x="1181357" y="11909476"/>
                  </a:cubicBezTo>
                  <a:cubicBezTo>
                    <a:pt x="1178759" y="11744833"/>
                    <a:pt x="1175210" y="11762189"/>
                    <a:pt x="1186861" y="11762189"/>
                  </a:cubicBezTo>
                  <a:cubicBezTo>
                    <a:pt x="1336761" y="11762189"/>
                    <a:pt x="1339770" y="11764735"/>
                    <a:pt x="1495200" y="11764735"/>
                  </a:cubicBezTo>
                  <a:cubicBezTo>
                    <a:pt x="1610428" y="11764761"/>
                    <a:pt x="1584347" y="11735551"/>
                    <a:pt x="1587074" y="11909939"/>
                  </a:cubicBezTo>
                  <a:cubicBezTo>
                    <a:pt x="1589697" y="12078183"/>
                    <a:pt x="1584630" y="12056069"/>
                    <a:pt x="1611637" y="12055838"/>
                  </a:cubicBezTo>
                  <a:cubicBezTo>
                    <a:pt x="1608525" y="11964761"/>
                    <a:pt x="1606878" y="11848664"/>
                    <a:pt x="1606853" y="11764761"/>
                  </a:cubicBezTo>
                  <a:cubicBezTo>
                    <a:pt x="1778563" y="11764813"/>
                    <a:pt x="1859609" y="11765044"/>
                    <a:pt x="1957990" y="11764247"/>
                  </a:cubicBezTo>
                  <a:cubicBezTo>
                    <a:pt x="2027719" y="11763681"/>
                    <a:pt x="2012749" y="11734753"/>
                    <a:pt x="2015476" y="11909914"/>
                  </a:cubicBezTo>
                  <a:cubicBezTo>
                    <a:pt x="2018048" y="12074326"/>
                    <a:pt x="2010949" y="12052701"/>
                    <a:pt x="2038933" y="12052495"/>
                  </a:cubicBezTo>
                  <a:cubicBezTo>
                    <a:pt x="2037133" y="11950901"/>
                    <a:pt x="2035538" y="11848227"/>
                    <a:pt x="2034381" y="11763758"/>
                  </a:cubicBezTo>
                  <a:cubicBezTo>
                    <a:pt x="2157325" y="11763295"/>
                    <a:pt x="2255989" y="11764066"/>
                    <a:pt x="2443673" y="11763989"/>
                  </a:cubicBezTo>
                  <a:cubicBezTo>
                    <a:pt x="2444058" y="11853447"/>
                    <a:pt x="2445987" y="11969672"/>
                    <a:pt x="2447916" y="12049333"/>
                  </a:cubicBezTo>
                  <a:cubicBezTo>
                    <a:pt x="2480736" y="12049101"/>
                    <a:pt x="2466049" y="12086308"/>
                    <a:pt x="2464763" y="11763938"/>
                  </a:cubicBezTo>
                  <a:cubicBezTo>
                    <a:pt x="2466667" y="11763938"/>
                    <a:pt x="2868963" y="11762164"/>
                    <a:pt x="2871020" y="11762138"/>
                  </a:cubicBezTo>
                  <a:cubicBezTo>
                    <a:pt x="2873669" y="11902920"/>
                    <a:pt x="2873850" y="11946967"/>
                    <a:pt x="2876113" y="12045990"/>
                  </a:cubicBezTo>
                  <a:cubicBezTo>
                    <a:pt x="2905460" y="12045784"/>
                    <a:pt x="2898078" y="12086771"/>
                    <a:pt x="2892137" y="11762010"/>
                  </a:cubicBezTo>
                  <a:cubicBezTo>
                    <a:pt x="3179462" y="11760056"/>
                    <a:pt x="3155953" y="11763810"/>
                    <a:pt x="3302021" y="11764503"/>
                  </a:cubicBezTo>
                  <a:cubicBezTo>
                    <a:pt x="3304901" y="11852393"/>
                    <a:pt x="3306496" y="11960107"/>
                    <a:pt x="3306907" y="12042673"/>
                  </a:cubicBezTo>
                  <a:cubicBezTo>
                    <a:pt x="3334300" y="12042467"/>
                    <a:pt x="3328950" y="12064606"/>
                    <a:pt x="3326532" y="11909476"/>
                  </a:cubicBezTo>
                  <a:cubicBezTo>
                    <a:pt x="3323909" y="11742570"/>
                    <a:pt x="3314444" y="11764632"/>
                    <a:pt x="3346080" y="11764632"/>
                  </a:cubicBezTo>
                  <a:cubicBezTo>
                    <a:pt x="3623322" y="11764864"/>
                    <a:pt x="3670519" y="11764992"/>
                    <a:pt x="3730423" y="11764735"/>
                  </a:cubicBezTo>
                  <a:cubicBezTo>
                    <a:pt x="3732275" y="11881243"/>
                    <a:pt x="3733664" y="11959515"/>
                    <a:pt x="3734409" y="12039407"/>
                  </a:cubicBezTo>
                  <a:cubicBezTo>
                    <a:pt x="3761802" y="12039201"/>
                    <a:pt x="3756169" y="12061084"/>
                    <a:pt x="3753803" y="11909476"/>
                  </a:cubicBezTo>
                  <a:cubicBezTo>
                    <a:pt x="3751102" y="11739510"/>
                    <a:pt x="3732326" y="11764890"/>
                    <a:pt x="3808999" y="11764170"/>
                  </a:cubicBezTo>
                  <a:cubicBezTo>
                    <a:pt x="3956301" y="11762781"/>
                    <a:pt x="4040562" y="11763398"/>
                    <a:pt x="4117364" y="11764529"/>
                  </a:cubicBezTo>
                  <a:cubicBezTo>
                    <a:pt x="4171068" y="11765327"/>
                    <a:pt x="4156922" y="11737865"/>
                    <a:pt x="4159623" y="11909939"/>
                  </a:cubicBezTo>
                  <a:cubicBezTo>
                    <a:pt x="4161937" y="12057792"/>
                    <a:pt x="4156227" y="12036167"/>
                    <a:pt x="4183234" y="12035961"/>
                  </a:cubicBezTo>
                  <a:cubicBezTo>
                    <a:pt x="4181331" y="11962935"/>
                    <a:pt x="4179427" y="11852881"/>
                    <a:pt x="4179479" y="11765301"/>
                  </a:cubicBezTo>
                  <a:cubicBezTo>
                    <a:pt x="4417420" y="11767435"/>
                    <a:pt x="4399519" y="11761573"/>
                    <a:pt x="4585813" y="11761573"/>
                  </a:cubicBezTo>
                  <a:cubicBezTo>
                    <a:pt x="4586173" y="11847842"/>
                    <a:pt x="4587973" y="11959052"/>
                    <a:pt x="4589697" y="12032850"/>
                  </a:cubicBezTo>
                  <a:cubicBezTo>
                    <a:pt x="4621950" y="12032593"/>
                    <a:pt x="4608164" y="12070211"/>
                    <a:pt x="4606904" y="11761598"/>
                  </a:cubicBezTo>
                  <a:cubicBezTo>
                    <a:pt x="4646925" y="11761649"/>
                    <a:pt x="4479690" y="11760930"/>
                    <a:pt x="5016684" y="11763526"/>
                  </a:cubicBezTo>
                  <a:cubicBezTo>
                    <a:pt x="5018228" y="11839459"/>
                    <a:pt x="5020157" y="11952110"/>
                    <a:pt x="5020722" y="12029559"/>
                  </a:cubicBezTo>
                  <a:cubicBezTo>
                    <a:pt x="5048269" y="12029353"/>
                    <a:pt x="5042534" y="12050181"/>
                    <a:pt x="5040347" y="11909502"/>
                  </a:cubicBezTo>
                  <a:cubicBezTo>
                    <a:pt x="5037827" y="11747456"/>
                    <a:pt x="5035383" y="11763629"/>
                    <a:pt x="5042997" y="11763655"/>
                  </a:cubicBezTo>
                  <a:cubicBezTo>
                    <a:pt x="5527496" y="11766253"/>
                    <a:pt x="5444341" y="11718631"/>
                    <a:pt x="5447402" y="11909914"/>
                  </a:cubicBezTo>
                  <a:cubicBezTo>
                    <a:pt x="5449511" y="12045706"/>
                    <a:pt x="5442900" y="12026318"/>
                    <a:pt x="5470499" y="12026113"/>
                  </a:cubicBezTo>
                  <a:cubicBezTo>
                    <a:pt x="5468313" y="11913334"/>
                    <a:pt x="5468132" y="11871986"/>
                    <a:pt x="5465766" y="11762267"/>
                  </a:cubicBezTo>
                  <a:cubicBezTo>
                    <a:pt x="5659957" y="11761778"/>
                    <a:pt x="5650414" y="11765250"/>
                    <a:pt x="5873181" y="11764735"/>
                  </a:cubicBezTo>
                  <a:cubicBezTo>
                    <a:pt x="5875701" y="11878646"/>
                    <a:pt x="5875753" y="11919299"/>
                    <a:pt x="5877887" y="12022976"/>
                  </a:cubicBezTo>
                  <a:cubicBezTo>
                    <a:pt x="5905691" y="12022770"/>
                    <a:pt x="5899081" y="12041799"/>
                    <a:pt x="5896946" y="11909502"/>
                  </a:cubicBezTo>
                  <a:cubicBezTo>
                    <a:pt x="5894246" y="11735602"/>
                    <a:pt x="5874569" y="11764915"/>
                    <a:pt x="5968630" y="11764298"/>
                  </a:cubicBezTo>
                  <a:cubicBezTo>
                    <a:pt x="6059886" y="11763681"/>
                    <a:pt x="6134476" y="11763424"/>
                    <a:pt x="6277149" y="11764195"/>
                  </a:cubicBezTo>
                  <a:cubicBezTo>
                    <a:pt x="6311588" y="11764376"/>
                    <a:pt x="6301969" y="11738405"/>
                    <a:pt x="6304695" y="11909939"/>
                  </a:cubicBezTo>
                  <a:cubicBezTo>
                    <a:pt x="6306830" y="12041644"/>
                    <a:pt x="6299448" y="12019761"/>
                    <a:pt x="6327535" y="12019556"/>
                  </a:cubicBezTo>
                  <a:cubicBezTo>
                    <a:pt x="6326069" y="11929508"/>
                    <a:pt x="6324706" y="11851261"/>
                    <a:pt x="6323806" y="11764427"/>
                  </a:cubicBezTo>
                  <a:cubicBezTo>
                    <a:pt x="6620852" y="11765584"/>
                    <a:pt x="6539884" y="11762087"/>
                    <a:pt x="6730371" y="11761933"/>
                  </a:cubicBezTo>
                  <a:cubicBezTo>
                    <a:pt x="6734177" y="12055967"/>
                    <a:pt x="6726204" y="12016470"/>
                    <a:pt x="6755526" y="12016239"/>
                  </a:cubicBezTo>
                  <a:cubicBezTo>
                    <a:pt x="6753905" y="11940950"/>
                    <a:pt x="6752465" y="11838121"/>
                    <a:pt x="6751487" y="11761933"/>
                  </a:cubicBezTo>
                  <a:cubicBezTo>
                    <a:pt x="6886367" y="11761984"/>
                    <a:pt x="6860208" y="11763089"/>
                    <a:pt x="7159339" y="11762987"/>
                  </a:cubicBezTo>
                  <a:cubicBezTo>
                    <a:pt x="7163712" y="12051544"/>
                    <a:pt x="7154452" y="12012999"/>
                    <a:pt x="7184391" y="12012742"/>
                  </a:cubicBezTo>
                  <a:cubicBezTo>
                    <a:pt x="7182925" y="11935576"/>
                    <a:pt x="7181999" y="11869492"/>
                    <a:pt x="7180404" y="11762961"/>
                  </a:cubicBezTo>
                  <a:cubicBezTo>
                    <a:pt x="7382568" y="11762884"/>
                    <a:pt x="7428891" y="11762987"/>
                    <a:pt x="7511994" y="11762550"/>
                  </a:cubicBezTo>
                  <a:cubicBezTo>
                    <a:pt x="7607624" y="11762036"/>
                    <a:pt x="7585221" y="11732696"/>
                    <a:pt x="7587973" y="11909991"/>
                  </a:cubicBezTo>
                  <a:cubicBezTo>
                    <a:pt x="7589800" y="12027553"/>
                    <a:pt x="7583138" y="12009373"/>
                    <a:pt x="7610865" y="12009142"/>
                  </a:cubicBezTo>
                  <a:cubicBezTo>
                    <a:pt x="7604665" y="11723362"/>
                    <a:pt x="7590622" y="11762215"/>
                    <a:pt x="7666446" y="11762215"/>
                  </a:cubicBezTo>
                  <a:close/>
                  <a:moveTo>
                    <a:pt x="7559295" y="9802769"/>
                  </a:moveTo>
                  <a:cubicBezTo>
                    <a:pt x="7567500" y="10339822"/>
                    <a:pt x="7582957" y="10266461"/>
                    <a:pt x="7512020" y="10265973"/>
                  </a:cubicBezTo>
                  <a:cubicBezTo>
                    <a:pt x="7083232" y="10263067"/>
                    <a:pt x="7156407" y="10294437"/>
                    <a:pt x="7154220" y="10153502"/>
                  </a:cubicBezTo>
                  <a:cubicBezTo>
                    <a:pt x="7147559" y="9727095"/>
                    <a:pt x="7128731" y="9797267"/>
                    <a:pt x="7202885" y="9798681"/>
                  </a:cubicBezTo>
                  <a:cubicBezTo>
                    <a:pt x="7466237" y="9803644"/>
                    <a:pt x="7559166" y="9795519"/>
                    <a:pt x="7559295" y="9802769"/>
                  </a:cubicBezTo>
                  <a:close/>
                  <a:moveTo>
                    <a:pt x="7558832" y="9775797"/>
                  </a:moveTo>
                  <a:cubicBezTo>
                    <a:pt x="7207746" y="9776645"/>
                    <a:pt x="7337120" y="9776336"/>
                    <a:pt x="7149128" y="9773919"/>
                  </a:cubicBezTo>
                  <a:cubicBezTo>
                    <a:pt x="7147225" y="9639077"/>
                    <a:pt x="7148614" y="9469240"/>
                    <a:pt x="7142518" y="9304596"/>
                  </a:cubicBezTo>
                  <a:cubicBezTo>
                    <a:pt x="7499314" y="9304776"/>
                    <a:pt x="7395068" y="9304494"/>
                    <a:pt x="7549829" y="9306731"/>
                  </a:cubicBezTo>
                  <a:cubicBezTo>
                    <a:pt x="7550832" y="9532083"/>
                    <a:pt x="7556234" y="9626632"/>
                    <a:pt x="7558832" y="9775797"/>
                  </a:cubicBezTo>
                  <a:close/>
                  <a:moveTo>
                    <a:pt x="7549752" y="9282791"/>
                  </a:moveTo>
                  <a:cubicBezTo>
                    <a:pt x="7124668" y="9276414"/>
                    <a:pt x="7141849" y="9286880"/>
                    <a:pt x="7141438" y="9275514"/>
                  </a:cubicBezTo>
                  <a:cubicBezTo>
                    <a:pt x="7136705" y="9155304"/>
                    <a:pt x="7135419" y="9049159"/>
                    <a:pt x="7134879" y="8925143"/>
                  </a:cubicBezTo>
                  <a:cubicBezTo>
                    <a:pt x="7134313" y="8792461"/>
                    <a:pt x="7115743" y="8814780"/>
                    <a:pt x="7203038" y="8814548"/>
                  </a:cubicBezTo>
                  <a:cubicBezTo>
                    <a:pt x="7326806" y="8814214"/>
                    <a:pt x="7413819" y="8814008"/>
                    <a:pt x="7511814" y="8815577"/>
                  </a:cubicBezTo>
                  <a:cubicBezTo>
                    <a:pt x="7553765" y="8816271"/>
                    <a:pt x="7547591" y="8750471"/>
                    <a:pt x="7549752" y="9282791"/>
                  </a:cubicBezTo>
                  <a:close/>
                  <a:moveTo>
                    <a:pt x="3293558" y="9802358"/>
                  </a:moveTo>
                  <a:cubicBezTo>
                    <a:pt x="3293430" y="9795159"/>
                    <a:pt x="3246258" y="9793539"/>
                    <a:pt x="3700458" y="9796161"/>
                  </a:cubicBezTo>
                  <a:cubicBezTo>
                    <a:pt x="3703571" y="9976233"/>
                    <a:pt x="3700793" y="10055996"/>
                    <a:pt x="3706142" y="10265844"/>
                  </a:cubicBezTo>
                  <a:cubicBezTo>
                    <a:pt x="3477126" y="10266050"/>
                    <a:pt x="3424579" y="10269135"/>
                    <a:pt x="3297108" y="10267978"/>
                  </a:cubicBezTo>
                  <a:cubicBezTo>
                    <a:pt x="3291372" y="9946457"/>
                    <a:pt x="3296619" y="9998706"/>
                    <a:pt x="3293558" y="9802358"/>
                  </a:cubicBezTo>
                  <a:close/>
                  <a:moveTo>
                    <a:pt x="712496" y="9307913"/>
                  </a:moveTo>
                  <a:cubicBezTo>
                    <a:pt x="1129453" y="9307913"/>
                    <a:pt x="940843" y="9306731"/>
                    <a:pt x="1118907" y="9305445"/>
                  </a:cubicBezTo>
                  <a:cubicBezTo>
                    <a:pt x="1119267" y="9405882"/>
                    <a:pt x="1120810" y="9452397"/>
                    <a:pt x="1122817" y="9627300"/>
                  </a:cubicBezTo>
                  <a:cubicBezTo>
                    <a:pt x="1125054" y="9822260"/>
                    <a:pt x="1207515" y="9769985"/>
                    <a:pt x="724224" y="9772607"/>
                  </a:cubicBezTo>
                  <a:cubicBezTo>
                    <a:pt x="706169" y="9772710"/>
                    <a:pt x="725999" y="9756665"/>
                    <a:pt x="712496" y="9307913"/>
                  </a:cubicBezTo>
                  <a:close/>
                  <a:moveTo>
                    <a:pt x="690273" y="7831985"/>
                  </a:moveTo>
                  <a:cubicBezTo>
                    <a:pt x="866588" y="7834607"/>
                    <a:pt x="817230" y="7834118"/>
                    <a:pt x="1094730" y="7833244"/>
                  </a:cubicBezTo>
                  <a:cubicBezTo>
                    <a:pt x="1104786" y="8318252"/>
                    <a:pt x="1091720" y="7750370"/>
                    <a:pt x="1104786" y="8298350"/>
                  </a:cubicBezTo>
                  <a:cubicBezTo>
                    <a:pt x="958436" y="8300278"/>
                    <a:pt x="1048098" y="8302876"/>
                    <a:pt x="695109" y="8301178"/>
                  </a:cubicBezTo>
                  <a:cubicBezTo>
                    <a:pt x="694183" y="8123498"/>
                    <a:pt x="698015" y="8256977"/>
                    <a:pt x="690273" y="7831985"/>
                  </a:cubicBezTo>
                  <a:close/>
                  <a:moveTo>
                    <a:pt x="661389" y="5941451"/>
                  </a:moveTo>
                  <a:cubicBezTo>
                    <a:pt x="659846" y="5841889"/>
                    <a:pt x="594052" y="5870148"/>
                    <a:pt x="1032692" y="5867190"/>
                  </a:cubicBezTo>
                  <a:cubicBezTo>
                    <a:pt x="1081304" y="5866882"/>
                    <a:pt x="1062656" y="5803112"/>
                    <a:pt x="1070321" y="6292877"/>
                  </a:cubicBezTo>
                  <a:cubicBezTo>
                    <a:pt x="1071144" y="6343841"/>
                    <a:pt x="1127318" y="6337619"/>
                    <a:pt x="724327" y="6333299"/>
                  </a:cubicBezTo>
                  <a:cubicBezTo>
                    <a:pt x="638858" y="6332348"/>
                    <a:pt x="668488" y="6395243"/>
                    <a:pt x="661389" y="5941451"/>
                  </a:cubicBezTo>
                  <a:close/>
                  <a:moveTo>
                    <a:pt x="621445" y="3485323"/>
                  </a:moveTo>
                  <a:cubicBezTo>
                    <a:pt x="619979" y="3391520"/>
                    <a:pt x="544849" y="3407566"/>
                    <a:pt x="1027573" y="3411423"/>
                  </a:cubicBezTo>
                  <a:cubicBezTo>
                    <a:pt x="1036010" y="3912990"/>
                    <a:pt x="1035161" y="3878920"/>
                    <a:pt x="1032846" y="3878868"/>
                  </a:cubicBezTo>
                  <a:cubicBezTo>
                    <a:pt x="567406" y="3869483"/>
                    <a:pt x="625174" y="3907359"/>
                    <a:pt x="624043" y="3836158"/>
                  </a:cubicBezTo>
                  <a:cubicBezTo>
                    <a:pt x="621342" y="3657835"/>
                    <a:pt x="624223" y="3658838"/>
                    <a:pt x="621445" y="3485323"/>
                  </a:cubicBezTo>
                  <a:close/>
                  <a:moveTo>
                    <a:pt x="1013401" y="2427470"/>
                  </a:moveTo>
                  <a:cubicBezTo>
                    <a:pt x="1013941" y="2461026"/>
                    <a:pt x="1019883" y="2893707"/>
                    <a:pt x="1019883" y="2895533"/>
                  </a:cubicBezTo>
                  <a:cubicBezTo>
                    <a:pt x="532812" y="2886713"/>
                    <a:pt x="613857" y="2934514"/>
                    <a:pt x="611517" y="2783628"/>
                  </a:cubicBezTo>
                  <a:cubicBezTo>
                    <a:pt x="608765" y="2607747"/>
                    <a:pt x="606038" y="2608210"/>
                    <a:pt x="603286" y="2433050"/>
                  </a:cubicBezTo>
                  <a:cubicBezTo>
                    <a:pt x="603055" y="2418830"/>
                    <a:pt x="581938" y="2430556"/>
                    <a:pt x="1013401" y="2427470"/>
                  </a:cubicBezTo>
                  <a:close/>
                  <a:moveTo>
                    <a:pt x="602797" y="2402374"/>
                  </a:moveTo>
                  <a:cubicBezTo>
                    <a:pt x="599171" y="2175066"/>
                    <a:pt x="596033" y="2057916"/>
                    <a:pt x="596213" y="1937654"/>
                  </a:cubicBezTo>
                  <a:cubicBezTo>
                    <a:pt x="749559" y="1937782"/>
                    <a:pt x="741509" y="1939093"/>
                    <a:pt x="1003730" y="1938605"/>
                  </a:cubicBezTo>
                  <a:cubicBezTo>
                    <a:pt x="1004116" y="2169872"/>
                    <a:pt x="1009980" y="2234130"/>
                    <a:pt x="1013015" y="2403556"/>
                  </a:cubicBezTo>
                  <a:cubicBezTo>
                    <a:pt x="793027" y="2405202"/>
                    <a:pt x="741020" y="2402631"/>
                    <a:pt x="602797" y="2402374"/>
                  </a:cubicBezTo>
                  <a:close/>
                  <a:moveTo>
                    <a:pt x="1020140" y="2919420"/>
                  </a:moveTo>
                  <a:cubicBezTo>
                    <a:pt x="1022661" y="3161128"/>
                    <a:pt x="1024204" y="3216463"/>
                    <a:pt x="1027162" y="3387561"/>
                  </a:cubicBezTo>
                  <a:cubicBezTo>
                    <a:pt x="925591" y="3386763"/>
                    <a:pt x="824869" y="3386866"/>
                    <a:pt x="724199" y="3387406"/>
                  </a:cubicBezTo>
                  <a:cubicBezTo>
                    <a:pt x="592149" y="3388126"/>
                    <a:pt x="619747" y="3469587"/>
                    <a:pt x="613883" y="2959097"/>
                  </a:cubicBezTo>
                  <a:cubicBezTo>
                    <a:pt x="613266" y="2904841"/>
                    <a:pt x="548115" y="2911192"/>
                    <a:pt x="1020140" y="2919420"/>
                  </a:cubicBezTo>
                  <a:close/>
                  <a:moveTo>
                    <a:pt x="4444864" y="2784065"/>
                  </a:moveTo>
                  <a:cubicBezTo>
                    <a:pt x="4447153" y="2930323"/>
                    <a:pt x="4515390" y="2889156"/>
                    <a:pt x="4117389" y="2893939"/>
                  </a:cubicBezTo>
                  <a:cubicBezTo>
                    <a:pt x="4021914" y="2895096"/>
                    <a:pt x="4042568" y="2916566"/>
                    <a:pt x="4040485" y="2783602"/>
                  </a:cubicBezTo>
                  <a:cubicBezTo>
                    <a:pt x="4037732" y="2608030"/>
                    <a:pt x="4034620" y="2607902"/>
                    <a:pt x="4031894" y="2433024"/>
                  </a:cubicBezTo>
                  <a:cubicBezTo>
                    <a:pt x="4031688" y="2419962"/>
                    <a:pt x="4006662" y="2432458"/>
                    <a:pt x="4426088" y="2427933"/>
                  </a:cubicBezTo>
                  <a:cubicBezTo>
                    <a:pt x="4455615" y="2427624"/>
                    <a:pt x="4438666" y="2388051"/>
                    <a:pt x="4444864" y="2784065"/>
                  </a:cubicBezTo>
                  <a:close/>
                  <a:moveTo>
                    <a:pt x="4875247" y="2894144"/>
                  </a:moveTo>
                  <a:cubicBezTo>
                    <a:pt x="4749576" y="2894093"/>
                    <a:pt x="4905237" y="2893964"/>
                    <a:pt x="4468090" y="2893270"/>
                  </a:cubicBezTo>
                  <a:cubicBezTo>
                    <a:pt x="4461917" y="2648683"/>
                    <a:pt x="4467189" y="2629064"/>
                    <a:pt x="4464000" y="2427547"/>
                  </a:cubicBezTo>
                  <a:cubicBezTo>
                    <a:pt x="4707266" y="2425259"/>
                    <a:pt x="4871672" y="2431070"/>
                    <a:pt x="4871698" y="2433333"/>
                  </a:cubicBezTo>
                  <a:cubicBezTo>
                    <a:pt x="4874732" y="2626672"/>
                    <a:pt x="4868585" y="2656474"/>
                    <a:pt x="4875247" y="2894144"/>
                  </a:cubicBezTo>
                  <a:close/>
                  <a:moveTo>
                    <a:pt x="6582375" y="2403968"/>
                  </a:moveTo>
                  <a:cubicBezTo>
                    <a:pt x="6091471" y="2404148"/>
                    <a:pt x="6176555" y="2431507"/>
                    <a:pt x="6175089" y="2257709"/>
                  </a:cubicBezTo>
                  <a:cubicBezTo>
                    <a:pt x="6174317" y="2152721"/>
                    <a:pt x="6172465" y="2034568"/>
                    <a:pt x="6170330" y="1936856"/>
                  </a:cubicBezTo>
                  <a:cubicBezTo>
                    <a:pt x="6281546" y="1936291"/>
                    <a:pt x="6405752" y="1930762"/>
                    <a:pt x="6577179" y="1935854"/>
                  </a:cubicBezTo>
                  <a:cubicBezTo>
                    <a:pt x="6584458" y="2125928"/>
                    <a:pt x="6580703" y="2274269"/>
                    <a:pt x="6582375" y="2403968"/>
                  </a:cubicBezTo>
                  <a:close/>
                  <a:moveTo>
                    <a:pt x="6594515" y="3134900"/>
                  </a:moveTo>
                  <a:cubicBezTo>
                    <a:pt x="6598939" y="3421657"/>
                    <a:pt x="6603671" y="3386506"/>
                    <a:pt x="6585641" y="3386918"/>
                  </a:cubicBezTo>
                  <a:cubicBezTo>
                    <a:pt x="6478103" y="3389232"/>
                    <a:pt x="6385972" y="3389258"/>
                    <a:pt x="6277354" y="3386918"/>
                  </a:cubicBezTo>
                  <a:cubicBezTo>
                    <a:pt x="6158885" y="3384372"/>
                    <a:pt x="6199575" y="3460947"/>
                    <a:pt x="6184889" y="2958865"/>
                  </a:cubicBezTo>
                  <a:cubicBezTo>
                    <a:pt x="6183577" y="2913969"/>
                    <a:pt x="6117912" y="2913275"/>
                    <a:pt x="6585718" y="2918958"/>
                  </a:cubicBezTo>
                  <a:cubicBezTo>
                    <a:pt x="6598630" y="2919112"/>
                    <a:pt x="6590734" y="2893270"/>
                    <a:pt x="6594515" y="3134900"/>
                  </a:cubicBezTo>
                  <a:close/>
                  <a:moveTo>
                    <a:pt x="7048689" y="8299585"/>
                  </a:moveTo>
                  <a:cubicBezTo>
                    <a:pt x="6628414" y="8299585"/>
                    <a:pt x="6695699" y="8318767"/>
                    <a:pt x="6694903" y="8223138"/>
                  </a:cubicBezTo>
                  <a:cubicBezTo>
                    <a:pt x="6691147" y="7772612"/>
                    <a:pt x="6672706" y="7834736"/>
                    <a:pt x="6740119" y="7834736"/>
                  </a:cubicBezTo>
                  <a:cubicBezTo>
                    <a:pt x="7149437" y="7834736"/>
                    <a:pt x="7098253" y="7810076"/>
                    <a:pt x="7098665" y="7872252"/>
                  </a:cubicBezTo>
                  <a:cubicBezTo>
                    <a:pt x="7101211" y="8363997"/>
                    <a:pt x="7131432" y="8299585"/>
                    <a:pt x="7048689" y="8299585"/>
                  </a:cubicBezTo>
                  <a:close/>
                  <a:moveTo>
                    <a:pt x="7104811" y="8323369"/>
                  </a:moveTo>
                  <a:cubicBezTo>
                    <a:pt x="7108669" y="8571041"/>
                    <a:pt x="7111010" y="8668522"/>
                    <a:pt x="7112656" y="8790840"/>
                  </a:cubicBezTo>
                  <a:cubicBezTo>
                    <a:pt x="6855322" y="8791124"/>
                    <a:pt x="6871706" y="8792872"/>
                    <a:pt x="6704805" y="8792487"/>
                  </a:cubicBezTo>
                  <a:cubicBezTo>
                    <a:pt x="6699198" y="8479501"/>
                    <a:pt x="6698503" y="8526737"/>
                    <a:pt x="6695906" y="8323138"/>
                  </a:cubicBezTo>
                  <a:cubicBezTo>
                    <a:pt x="6822630" y="8322855"/>
                    <a:pt x="6986034" y="8323781"/>
                    <a:pt x="7104811" y="8323369"/>
                  </a:cubicBezTo>
                  <a:close/>
                  <a:moveTo>
                    <a:pt x="7048689" y="7807480"/>
                  </a:moveTo>
                  <a:cubicBezTo>
                    <a:pt x="6617406" y="7807480"/>
                    <a:pt x="6691688" y="7848159"/>
                    <a:pt x="6689321" y="7696423"/>
                  </a:cubicBezTo>
                  <a:cubicBezTo>
                    <a:pt x="6682659" y="7270864"/>
                    <a:pt x="6661491" y="7342116"/>
                    <a:pt x="6740119" y="7342116"/>
                  </a:cubicBezTo>
                  <a:cubicBezTo>
                    <a:pt x="7119061" y="7342116"/>
                    <a:pt x="7090099" y="7336048"/>
                    <a:pt x="7090228" y="7345794"/>
                  </a:cubicBezTo>
                  <a:cubicBezTo>
                    <a:pt x="7098510" y="7879580"/>
                    <a:pt x="7118006" y="7807480"/>
                    <a:pt x="7048689" y="7807480"/>
                  </a:cubicBezTo>
                  <a:close/>
                  <a:moveTo>
                    <a:pt x="6680242" y="7169785"/>
                  </a:moveTo>
                  <a:cubicBezTo>
                    <a:pt x="6677669" y="7046643"/>
                    <a:pt x="6675947" y="6931884"/>
                    <a:pt x="6675149" y="6849446"/>
                  </a:cubicBezTo>
                  <a:cubicBezTo>
                    <a:pt x="6761801" y="6849395"/>
                    <a:pt x="6694002" y="6849395"/>
                    <a:pt x="7048689" y="6849523"/>
                  </a:cubicBezTo>
                  <a:cubicBezTo>
                    <a:pt x="7094755" y="6849523"/>
                    <a:pt x="7080763" y="6777192"/>
                    <a:pt x="7089791" y="7316686"/>
                  </a:cubicBezTo>
                  <a:cubicBezTo>
                    <a:pt x="6601948" y="7315194"/>
                    <a:pt x="6684357" y="7366133"/>
                    <a:pt x="6680242" y="7169785"/>
                  </a:cubicBezTo>
                  <a:close/>
                  <a:moveTo>
                    <a:pt x="7048689" y="6825635"/>
                  </a:moveTo>
                  <a:cubicBezTo>
                    <a:pt x="6691301" y="6825507"/>
                    <a:pt x="6760901" y="6825532"/>
                    <a:pt x="6674918" y="6825558"/>
                  </a:cubicBezTo>
                  <a:cubicBezTo>
                    <a:pt x="6672962" y="6590665"/>
                    <a:pt x="6668436" y="6450141"/>
                    <a:pt x="6666713" y="6359938"/>
                  </a:cubicBezTo>
                  <a:cubicBezTo>
                    <a:pt x="6968595" y="6359013"/>
                    <a:pt x="6904268" y="6355799"/>
                    <a:pt x="7073613" y="6356313"/>
                  </a:cubicBezTo>
                  <a:cubicBezTo>
                    <a:pt x="7084312" y="6881511"/>
                    <a:pt x="7097481" y="6825635"/>
                    <a:pt x="7048689" y="6825635"/>
                  </a:cubicBezTo>
                  <a:close/>
                  <a:moveTo>
                    <a:pt x="5405580" y="7833399"/>
                  </a:moveTo>
                  <a:cubicBezTo>
                    <a:pt x="5869323" y="7836793"/>
                    <a:pt x="5809728" y="7809176"/>
                    <a:pt x="5811503" y="7871917"/>
                  </a:cubicBezTo>
                  <a:cubicBezTo>
                    <a:pt x="5816415" y="8046615"/>
                    <a:pt x="5819322" y="8299919"/>
                    <a:pt x="5814255" y="8299919"/>
                  </a:cubicBezTo>
                  <a:cubicBezTo>
                    <a:pt x="5660960" y="8299919"/>
                    <a:pt x="5656973" y="8302104"/>
                    <a:pt x="5505659" y="8302104"/>
                  </a:cubicBezTo>
                  <a:cubicBezTo>
                    <a:pt x="5372581" y="8302130"/>
                    <a:pt x="5417206" y="8386522"/>
                    <a:pt x="5405580" y="7833399"/>
                  </a:cubicBezTo>
                  <a:close/>
                  <a:moveTo>
                    <a:pt x="3690556" y="7831213"/>
                  </a:moveTo>
                  <a:cubicBezTo>
                    <a:pt x="4162323" y="7833193"/>
                    <a:pt x="4095938" y="7822033"/>
                    <a:pt x="4097559" y="7872612"/>
                  </a:cubicBezTo>
                  <a:cubicBezTo>
                    <a:pt x="4100259" y="7958469"/>
                    <a:pt x="4102523" y="8050292"/>
                    <a:pt x="4103603" y="8223293"/>
                  </a:cubicBezTo>
                  <a:cubicBezTo>
                    <a:pt x="4104298" y="8333295"/>
                    <a:pt x="4167467" y="8301076"/>
                    <a:pt x="3696420" y="8298401"/>
                  </a:cubicBezTo>
                  <a:cubicBezTo>
                    <a:pt x="3695649" y="8161426"/>
                    <a:pt x="3698581" y="8179914"/>
                    <a:pt x="3690556" y="7831213"/>
                  </a:cubicBezTo>
                  <a:close/>
                  <a:moveTo>
                    <a:pt x="1111680" y="7345305"/>
                  </a:moveTo>
                  <a:cubicBezTo>
                    <a:pt x="1111628" y="7342502"/>
                    <a:pt x="1079375" y="7339597"/>
                    <a:pt x="1495251" y="7339597"/>
                  </a:cubicBezTo>
                  <a:cubicBezTo>
                    <a:pt x="1522952" y="7339597"/>
                    <a:pt x="1515622" y="7284802"/>
                    <a:pt x="1522078" y="7696860"/>
                  </a:cubicBezTo>
                  <a:cubicBezTo>
                    <a:pt x="1524341" y="7843479"/>
                    <a:pt x="1594352" y="7809228"/>
                    <a:pt x="1186912" y="7809228"/>
                  </a:cubicBezTo>
                  <a:cubicBezTo>
                    <a:pt x="1082178" y="7809228"/>
                    <a:pt x="1120039" y="7879837"/>
                    <a:pt x="1111680" y="7345305"/>
                  </a:cubicBezTo>
                  <a:close/>
                  <a:moveTo>
                    <a:pt x="1465389" y="3901548"/>
                  </a:moveTo>
                  <a:cubicBezTo>
                    <a:pt x="1466470" y="4029138"/>
                    <a:pt x="1468939" y="4363542"/>
                    <a:pt x="1469016" y="4369353"/>
                  </a:cubicBezTo>
                  <a:cubicBezTo>
                    <a:pt x="1135754" y="4369636"/>
                    <a:pt x="1118187" y="4369559"/>
                    <a:pt x="1061833" y="4370331"/>
                  </a:cubicBezTo>
                  <a:cubicBezTo>
                    <a:pt x="1054914" y="4015381"/>
                    <a:pt x="1058078" y="4071565"/>
                    <a:pt x="1056097" y="3903219"/>
                  </a:cubicBezTo>
                  <a:cubicBezTo>
                    <a:pt x="1232155" y="3906485"/>
                    <a:pt x="1351679" y="3901856"/>
                    <a:pt x="1465389" y="3901548"/>
                  </a:cubicBezTo>
                  <a:close/>
                  <a:moveTo>
                    <a:pt x="1055814" y="3879331"/>
                  </a:moveTo>
                  <a:cubicBezTo>
                    <a:pt x="1048330" y="3314946"/>
                    <a:pt x="1008669" y="3412117"/>
                    <a:pt x="1186938" y="3412117"/>
                  </a:cubicBezTo>
                  <a:cubicBezTo>
                    <a:pt x="1332028" y="3412117"/>
                    <a:pt x="1337018" y="3410574"/>
                    <a:pt x="1455410" y="3410266"/>
                  </a:cubicBezTo>
                  <a:cubicBezTo>
                    <a:pt x="1464335" y="3843409"/>
                    <a:pt x="1463666" y="3748964"/>
                    <a:pt x="1465132" y="3877711"/>
                  </a:cubicBezTo>
                  <a:cubicBezTo>
                    <a:pt x="1340130" y="3877994"/>
                    <a:pt x="1230457" y="3882597"/>
                    <a:pt x="1055814" y="3879331"/>
                  </a:cubicBezTo>
                  <a:close/>
                  <a:moveTo>
                    <a:pt x="1469350" y="4393216"/>
                  </a:moveTo>
                  <a:cubicBezTo>
                    <a:pt x="1474391" y="4750196"/>
                    <a:pt x="1475009" y="4664210"/>
                    <a:pt x="1478430" y="4858630"/>
                  </a:cubicBezTo>
                  <a:cubicBezTo>
                    <a:pt x="1476604" y="4858630"/>
                    <a:pt x="1098588" y="4860610"/>
                    <a:pt x="1071761" y="4860996"/>
                  </a:cubicBezTo>
                  <a:cubicBezTo>
                    <a:pt x="1069549" y="4729497"/>
                    <a:pt x="1072379" y="4917462"/>
                    <a:pt x="1062322" y="4394193"/>
                  </a:cubicBezTo>
                  <a:cubicBezTo>
                    <a:pt x="1127858" y="4393344"/>
                    <a:pt x="1139972" y="4393499"/>
                    <a:pt x="1469350" y="4393216"/>
                  </a:cubicBezTo>
                  <a:close/>
                  <a:moveTo>
                    <a:pt x="2317616" y="3836570"/>
                  </a:moveTo>
                  <a:cubicBezTo>
                    <a:pt x="2318336" y="3883060"/>
                    <a:pt x="2376619" y="3889385"/>
                    <a:pt x="1958196" y="3877943"/>
                  </a:cubicBezTo>
                  <a:cubicBezTo>
                    <a:pt x="1898293" y="3876220"/>
                    <a:pt x="1912876" y="3943769"/>
                    <a:pt x="1905700" y="3485375"/>
                  </a:cubicBezTo>
                  <a:cubicBezTo>
                    <a:pt x="1904157" y="3386043"/>
                    <a:pt x="1840319" y="3412863"/>
                    <a:pt x="2266406" y="3411166"/>
                  </a:cubicBezTo>
                  <a:cubicBezTo>
                    <a:pt x="2338115" y="3410960"/>
                    <a:pt x="2310003" y="3349427"/>
                    <a:pt x="2317616" y="3836570"/>
                  </a:cubicBezTo>
                  <a:close/>
                  <a:moveTo>
                    <a:pt x="3185583" y="4370279"/>
                  </a:moveTo>
                  <a:cubicBezTo>
                    <a:pt x="2779764" y="4362642"/>
                    <a:pt x="2778812" y="4382956"/>
                    <a:pt x="2778066" y="4362462"/>
                  </a:cubicBezTo>
                  <a:cubicBezTo>
                    <a:pt x="2773668" y="4244052"/>
                    <a:pt x="2772202" y="4130783"/>
                    <a:pt x="2771559" y="4011679"/>
                  </a:cubicBezTo>
                  <a:cubicBezTo>
                    <a:pt x="2770839" y="3869920"/>
                    <a:pt x="2690024" y="3900288"/>
                    <a:pt x="3179307" y="3899876"/>
                  </a:cubicBezTo>
                  <a:cubicBezTo>
                    <a:pt x="3180465" y="4030089"/>
                    <a:pt x="3176067" y="4142458"/>
                    <a:pt x="3185583" y="4370279"/>
                  </a:cubicBezTo>
                  <a:close/>
                  <a:moveTo>
                    <a:pt x="3612571" y="4371822"/>
                  </a:moveTo>
                  <a:cubicBezTo>
                    <a:pt x="3333014" y="4371925"/>
                    <a:pt x="3294356" y="4372311"/>
                    <a:pt x="3206700" y="4370690"/>
                  </a:cubicBezTo>
                  <a:cubicBezTo>
                    <a:pt x="3197132" y="4142252"/>
                    <a:pt x="3201479" y="4023353"/>
                    <a:pt x="3200372" y="3899876"/>
                  </a:cubicBezTo>
                  <a:cubicBezTo>
                    <a:pt x="3693076" y="3899465"/>
                    <a:pt x="3609279" y="3876246"/>
                    <a:pt x="3608559" y="4011653"/>
                  </a:cubicBezTo>
                  <a:cubicBezTo>
                    <a:pt x="3608096" y="4100622"/>
                    <a:pt x="3608353" y="4128366"/>
                    <a:pt x="3612571" y="4371822"/>
                  </a:cubicBezTo>
                  <a:close/>
                  <a:moveTo>
                    <a:pt x="6585770" y="6336488"/>
                  </a:moveTo>
                  <a:cubicBezTo>
                    <a:pt x="6181571" y="6339213"/>
                    <a:pt x="6236664" y="6348187"/>
                    <a:pt x="6235790" y="6292414"/>
                  </a:cubicBezTo>
                  <a:cubicBezTo>
                    <a:pt x="6228099" y="5801595"/>
                    <a:pt x="6214236" y="5868630"/>
                    <a:pt x="6277405" y="5866882"/>
                  </a:cubicBezTo>
                  <a:cubicBezTo>
                    <a:pt x="6372443" y="5864413"/>
                    <a:pt x="6463134" y="5863822"/>
                    <a:pt x="6585590" y="5866625"/>
                  </a:cubicBezTo>
                  <a:cubicBezTo>
                    <a:pt x="6651460" y="5868142"/>
                    <a:pt x="6638394" y="5852637"/>
                    <a:pt x="6639783" y="5941837"/>
                  </a:cubicBezTo>
                  <a:cubicBezTo>
                    <a:pt x="6647011" y="6404474"/>
                    <a:pt x="6664346" y="6335973"/>
                    <a:pt x="6585770" y="6336488"/>
                  </a:cubicBezTo>
                  <a:close/>
                  <a:moveTo>
                    <a:pt x="6645647" y="6360041"/>
                  </a:moveTo>
                  <a:cubicBezTo>
                    <a:pt x="6648297" y="6503111"/>
                    <a:pt x="6650972" y="6535741"/>
                    <a:pt x="6653852" y="6825610"/>
                  </a:cubicBezTo>
                  <a:cubicBezTo>
                    <a:pt x="6199498" y="6825841"/>
                    <a:pt x="6245795" y="6830186"/>
                    <a:pt x="6245667" y="6818976"/>
                  </a:cubicBezTo>
                  <a:cubicBezTo>
                    <a:pt x="6240162" y="6291695"/>
                    <a:pt x="6216576" y="6359861"/>
                    <a:pt x="6277071" y="6360349"/>
                  </a:cubicBezTo>
                  <a:cubicBezTo>
                    <a:pt x="6445026" y="6361661"/>
                    <a:pt x="6583712" y="6360298"/>
                    <a:pt x="6645647" y="6360041"/>
                  </a:cubicBezTo>
                  <a:close/>
                  <a:moveTo>
                    <a:pt x="5381789" y="6358858"/>
                  </a:moveTo>
                  <a:cubicBezTo>
                    <a:pt x="5866648" y="6358447"/>
                    <a:pt x="5787891" y="6330188"/>
                    <a:pt x="5791492" y="6468423"/>
                  </a:cubicBezTo>
                  <a:cubicBezTo>
                    <a:pt x="5794630" y="6592876"/>
                    <a:pt x="5796713" y="6702493"/>
                    <a:pt x="5795839" y="6819361"/>
                  </a:cubicBezTo>
                  <a:cubicBezTo>
                    <a:pt x="5795736" y="6831395"/>
                    <a:pt x="5839975" y="6827744"/>
                    <a:pt x="5386341" y="6828001"/>
                  </a:cubicBezTo>
                  <a:cubicBezTo>
                    <a:pt x="5378805" y="6336616"/>
                    <a:pt x="5384000" y="6571021"/>
                    <a:pt x="5381789" y="6358858"/>
                  </a:cubicBezTo>
                  <a:close/>
                  <a:moveTo>
                    <a:pt x="4095732" y="6358704"/>
                  </a:moveTo>
                  <a:cubicBezTo>
                    <a:pt x="4312583" y="6361764"/>
                    <a:pt x="4400264" y="6359219"/>
                    <a:pt x="4503713" y="6358653"/>
                  </a:cubicBezTo>
                  <a:cubicBezTo>
                    <a:pt x="4510117" y="6799382"/>
                    <a:pt x="4510323" y="6825301"/>
                    <a:pt x="4510349" y="6828438"/>
                  </a:cubicBezTo>
                  <a:cubicBezTo>
                    <a:pt x="4054168" y="6828361"/>
                    <a:pt x="4101057" y="6833144"/>
                    <a:pt x="4100697" y="6818795"/>
                  </a:cubicBezTo>
                  <a:cubicBezTo>
                    <a:pt x="4093623" y="6524325"/>
                    <a:pt x="4097044" y="6494394"/>
                    <a:pt x="4095732" y="6358704"/>
                  </a:cubicBezTo>
                  <a:close/>
                  <a:moveTo>
                    <a:pt x="1960794" y="6851272"/>
                  </a:moveTo>
                  <a:cubicBezTo>
                    <a:pt x="2221266" y="6854075"/>
                    <a:pt x="2234410" y="6849755"/>
                    <a:pt x="2365096" y="6848829"/>
                  </a:cubicBezTo>
                  <a:cubicBezTo>
                    <a:pt x="2373275" y="7288735"/>
                    <a:pt x="2373095" y="7152249"/>
                    <a:pt x="2376079" y="7319206"/>
                  </a:cubicBezTo>
                  <a:cubicBezTo>
                    <a:pt x="2187109" y="7318718"/>
                    <a:pt x="2356017" y="7317534"/>
                    <a:pt x="1964678" y="7317818"/>
                  </a:cubicBezTo>
                  <a:cubicBezTo>
                    <a:pt x="1962260" y="7129234"/>
                    <a:pt x="1968201" y="7159551"/>
                    <a:pt x="1960794" y="6851272"/>
                  </a:cubicBezTo>
                  <a:close/>
                  <a:moveTo>
                    <a:pt x="2339633" y="5240141"/>
                  </a:moveTo>
                  <a:cubicBezTo>
                    <a:pt x="2341767" y="5376294"/>
                    <a:pt x="2361958" y="5353203"/>
                    <a:pt x="2266252" y="5353949"/>
                  </a:cubicBezTo>
                  <a:cubicBezTo>
                    <a:pt x="2129392" y="5355055"/>
                    <a:pt x="2041094" y="5354695"/>
                    <a:pt x="1958016" y="5353795"/>
                  </a:cubicBezTo>
                  <a:cubicBezTo>
                    <a:pt x="1926843" y="5353460"/>
                    <a:pt x="1938468" y="5409516"/>
                    <a:pt x="1930058" y="4888689"/>
                  </a:cubicBezTo>
                  <a:cubicBezTo>
                    <a:pt x="1930032" y="4886863"/>
                    <a:pt x="1896724" y="4876167"/>
                    <a:pt x="2266123" y="4885115"/>
                  </a:cubicBezTo>
                  <a:cubicBezTo>
                    <a:pt x="2368054" y="4887557"/>
                    <a:pt x="2332997" y="4814891"/>
                    <a:pt x="2339633" y="5240141"/>
                  </a:cubicBezTo>
                  <a:close/>
                  <a:moveTo>
                    <a:pt x="1957836" y="5377657"/>
                  </a:moveTo>
                  <a:cubicBezTo>
                    <a:pt x="2402057" y="5382439"/>
                    <a:pt x="2342050" y="5358706"/>
                    <a:pt x="2343902" y="5415276"/>
                  </a:cubicBezTo>
                  <a:cubicBezTo>
                    <a:pt x="2347555" y="5524558"/>
                    <a:pt x="2347375" y="5539292"/>
                    <a:pt x="2352262" y="5845308"/>
                  </a:cubicBezTo>
                  <a:cubicBezTo>
                    <a:pt x="2000712" y="5844743"/>
                    <a:pt x="2025430" y="5844460"/>
                    <a:pt x="1943973" y="5843225"/>
                  </a:cubicBezTo>
                  <a:cubicBezTo>
                    <a:pt x="1938005" y="5319236"/>
                    <a:pt x="1927717" y="5377348"/>
                    <a:pt x="1957836" y="5377657"/>
                  </a:cubicBezTo>
                  <a:close/>
                  <a:moveTo>
                    <a:pt x="1957785" y="5867396"/>
                  </a:moveTo>
                  <a:cubicBezTo>
                    <a:pt x="2422041" y="5874879"/>
                    <a:pt x="2352107" y="5837286"/>
                    <a:pt x="2353779" y="5941863"/>
                  </a:cubicBezTo>
                  <a:cubicBezTo>
                    <a:pt x="2361161" y="6413448"/>
                    <a:pt x="2381120" y="6333427"/>
                    <a:pt x="2266355" y="6333274"/>
                  </a:cubicBezTo>
                  <a:cubicBezTo>
                    <a:pt x="1886255" y="6332219"/>
                    <a:pt x="1949785" y="6354950"/>
                    <a:pt x="1948782" y="6292440"/>
                  </a:cubicBezTo>
                  <a:cubicBezTo>
                    <a:pt x="1941298" y="5814401"/>
                    <a:pt x="1940706" y="5867113"/>
                    <a:pt x="1957785" y="5867396"/>
                  </a:cubicBezTo>
                  <a:close/>
                  <a:moveTo>
                    <a:pt x="1958170" y="6358961"/>
                  </a:moveTo>
                  <a:cubicBezTo>
                    <a:pt x="2051382" y="6356570"/>
                    <a:pt x="2079906" y="6356904"/>
                    <a:pt x="2266355" y="6357135"/>
                  </a:cubicBezTo>
                  <a:cubicBezTo>
                    <a:pt x="2387910" y="6357469"/>
                    <a:pt x="2354190" y="6268630"/>
                    <a:pt x="2364530" y="6819335"/>
                  </a:cubicBezTo>
                  <a:cubicBezTo>
                    <a:pt x="2364556" y="6821238"/>
                    <a:pt x="2411444" y="6832244"/>
                    <a:pt x="1960202" y="6827358"/>
                  </a:cubicBezTo>
                  <a:cubicBezTo>
                    <a:pt x="1960177" y="6825558"/>
                    <a:pt x="1947702" y="6359219"/>
                    <a:pt x="1958170" y="6358961"/>
                  </a:cubicBezTo>
                  <a:close/>
                  <a:moveTo>
                    <a:pt x="2729043" y="5351712"/>
                  </a:moveTo>
                  <a:cubicBezTo>
                    <a:pt x="2288860" y="5351712"/>
                    <a:pt x="2363116" y="5387942"/>
                    <a:pt x="2360698" y="5239704"/>
                  </a:cubicBezTo>
                  <a:cubicBezTo>
                    <a:pt x="2358023" y="5068735"/>
                    <a:pt x="2361649" y="5063258"/>
                    <a:pt x="2358923" y="4888663"/>
                  </a:cubicBezTo>
                  <a:cubicBezTo>
                    <a:pt x="2358897" y="4886837"/>
                    <a:pt x="2767109" y="4881669"/>
                    <a:pt x="2767212" y="4889023"/>
                  </a:cubicBezTo>
                  <a:cubicBezTo>
                    <a:pt x="2775623" y="5425767"/>
                    <a:pt x="2785885" y="5351712"/>
                    <a:pt x="2729043" y="5351712"/>
                  </a:cubicBezTo>
                  <a:close/>
                  <a:moveTo>
                    <a:pt x="2772690" y="5375651"/>
                  </a:moveTo>
                  <a:cubicBezTo>
                    <a:pt x="2781204" y="5915352"/>
                    <a:pt x="2797228" y="5842480"/>
                    <a:pt x="2729043" y="5842480"/>
                  </a:cubicBezTo>
                  <a:cubicBezTo>
                    <a:pt x="2574487" y="5842480"/>
                    <a:pt x="2574899" y="5845385"/>
                    <a:pt x="2420627" y="5845385"/>
                  </a:cubicBezTo>
                  <a:cubicBezTo>
                    <a:pt x="2348815" y="5845385"/>
                    <a:pt x="2380374" y="5916458"/>
                    <a:pt x="2363810" y="5377297"/>
                  </a:cubicBezTo>
                  <a:cubicBezTo>
                    <a:pt x="2696583" y="5376320"/>
                    <a:pt x="2596761" y="5375240"/>
                    <a:pt x="2772690" y="5375651"/>
                  </a:cubicBezTo>
                  <a:close/>
                  <a:moveTo>
                    <a:pt x="2420627" y="5869248"/>
                  </a:moveTo>
                  <a:cubicBezTo>
                    <a:pt x="2575156" y="5869248"/>
                    <a:pt x="2574770" y="5866342"/>
                    <a:pt x="2729043" y="5866342"/>
                  </a:cubicBezTo>
                  <a:cubicBezTo>
                    <a:pt x="2795145" y="5866342"/>
                    <a:pt x="2777680" y="5791902"/>
                    <a:pt x="2786940" y="6337053"/>
                  </a:cubicBezTo>
                  <a:cubicBezTo>
                    <a:pt x="2612554" y="6338776"/>
                    <a:pt x="2609545" y="6333556"/>
                    <a:pt x="2379937" y="6333427"/>
                  </a:cubicBezTo>
                  <a:cubicBezTo>
                    <a:pt x="2372709" y="5795116"/>
                    <a:pt x="2359335" y="5869248"/>
                    <a:pt x="2420627" y="5869248"/>
                  </a:cubicBezTo>
                  <a:close/>
                  <a:moveTo>
                    <a:pt x="2420627" y="6357316"/>
                  </a:moveTo>
                  <a:cubicBezTo>
                    <a:pt x="2573819" y="6357316"/>
                    <a:pt x="2572378" y="6361198"/>
                    <a:pt x="2729043" y="6361198"/>
                  </a:cubicBezTo>
                  <a:cubicBezTo>
                    <a:pt x="2805227" y="6361198"/>
                    <a:pt x="2789280" y="6287092"/>
                    <a:pt x="2795376" y="6819207"/>
                  </a:cubicBezTo>
                  <a:cubicBezTo>
                    <a:pt x="2795479" y="6828027"/>
                    <a:pt x="2385775" y="6827718"/>
                    <a:pt x="2385621" y="6818847"/>
                  </a:cubicBezTo>
                  <a:cubicBezTo>
                    <a:pt x="2375513" y="6283543"/>
                    <a:pt x="2368851" y="6357316"/>
                    <a:pt x="2420627" y="6357316"/>
                  </a:cubicBezTo>
                  <a:close/>
                  <a:moveTo>
                    <a:pt x="2788174" y="4883366"/>
                  </a:moveTo>
                  <a:cubicBezTo>
                    <a:pt x="2869812" y="4884061"/>
                    <a:pt x="3013409" y="4890180"/>
                    <a:pt x="3192425" y="4884832"/>
                  </a:cubicBezTo>
                  <a:cubicBezTo>
                    <a:pt x="3195331" y="5065958"/>
                    <a:pt x="3200270" y="5184523"/>
                    <a:pt x="3201067" y="5352946"/>
                  </a:cubicBezTo>
                  <a:cubicBezTo>
                    <a:pt x="2861401" y="5353692"/>
                    <a:pt x="2947565" y="5352303"/>
                    <a:pt x="2793370" y="5351815"/>
                  </a:cubicBezTo>
                  <a:cubicBezTo>
                    <a:pt x="2788843" y="5064184"/>
                    <a:pt x="2790849" y="5048344"/>
                    <a:pt x="2788174" y="4883366"/>
                  </a:cubicBezTo>
                  <a:close/>
                  <a:moveTo>
                    <a:pt x="2793756" y="5375703"/>
                  </a:moveTo>
                  <a:cubicBezTo>
                    <a:pt x="2943166" y="5376243"/>
                    <a:pt x="2876602" y="5377528"/>
                    <a:pt x="3201170" y="5376834"/>
                  </a:cubicBezTo>
                  <a:cubicBezTo>
                    <a:pt x="3201813" y="5699538"/>
                    <a:pt x="3206186" y="5714067"/>
                    <a:pt x="3209761" y="5843997"/>
                  </a:cubicBezTo>
                  <a:cubicBezTo>
                    <a:pt x="2863407" y="5844794"/>
                    <a:pt x="2942498" y="5843329"/>
                    <a:pt x="2800160" y="5842634"/>
                  </a:cubicBezTo>
                  <a:cubicBezTo>
                    <a:pt x="2797768" y="5647520"/>
                    <a:pt x="2801112" y="5841528"/>
                    <a:pt x="2793756" y="5375703"/>
                  </a:cubicBezTo>
                  <a:close/>
                  <a:moveTo>
                    <a:pt x="3211818" y="5941863"/>
                  </a:moveTo>
                  <a:cubicBezTo>
                    <a:pt x="3218737" y="6394703"/>
                    <a:pt x="3228665" y="6334559"/>
                    <a:pt x="3191962" y="6334019"/>
                  </a:cubicBezTo>
                  <a:cubicBezTo>
                    <a:pt x="2751805" y="6326922"/>
                    <a:pt x="2808365" y="6361918"/>
                    <a:pt x="2807285" y="6292389"/>
                  </a:cubicBezTo>
                  <a:cubicBezTo>
                    <a:pt x="2802089" y="5973413"/>
                    <a:pt x="2801317" y="5930523"/>
                    <a:pt x="2800469" y="5866522"/>
                  </a:cubicBezTo>
                  <a:cubicBezTo>
                    <a:pt x="3282756" y="5868939"/>
                    <a:pt x="3210224" y="5841169"/>
                    <a:pt x="3211818" y="5941863"/>
                  </a:cubicBezTo>
                  <a:close/>
                  <a:moveTo>
                    <a:pt x="3213490" y="4884240"/>
                  </a:moveTo>
                  <a:cubicBezTo>
                    <a:pt x="3379362" y="4879818"/>
                    <a:pt x="3620802" y="4885835"/>
                    <a:pt x="3620853" y="4889152"/>
                  </a:cubicBezTo>
                  <a:cubicBezTo>
                    <a:pt x="3622267" y="4980255"/>
                    <a:pt x="3624454" y="5097894"/>
                    <a:pt x="3628595" y="5353949"/>
                  </a:cubicBezTo>
                  <a:cubicBezTo>
                    <a:pt x="3468484" y="5353795"/>
                    <a:pt x="3498140" y="5352381"/>
                    <a:pt x="3222184" y="5352895"/>
                  </a:cubicBezTo>
                  <a:cubicBezTo>
                    <a:pt x="3221155" y="5155415"/>
                    <a:pt x="3215676" y="5046261"/>
                    <a:pt x="3213490" y="4884240"/>
                  </a:cubicBezTo>
                  <a:close/>
                  <a:moveTo>
                    <a:pt x="2883623" y="6358961"/>
                  </a:moveTo>
                  <a:cubicBezTo>
                    <a:pt x="2988538" y="6355799"/>
                    <a:pt x="3086816" y="6356313"/>
                    <a:pt x="3191679" y="6357881"/>
                  </a:cubicBezTo>
                  <a:cubicBezTo>
                    <a:pt x="3226710" y="6358447"/>
                    <a:pt x="3219560" y="6338468"/>
                    <a:pt x="3218326" y="6467961"/>
                  </a:cubicBezTo>
                  <a:cubicBezTo>
                    <a:pt x="3213953" y="6879942"/>
                    <a:pt x="3244715" y="6825841"/>
                    <a:pt x="3191910" y="6825327"/>
                  </a:cubicBezTo>
                  <a:cubicBezTo>
                    <a:pt x="2784342" y="6821522"/>
                    <a:pt x="2816544" y="6829235"/>
                    <a:pt x="2816415" y="6818898"/>
                  </a:cubicBezTo>
                  <a:cubicBezTo>
                    <a:pt x="2810243" y="6279789"/>
                    <a:pt x="2781050" y="6361918"/>
                    <a:pt x="2883623" y="6358961"/>
                  </a:cubicBezTo>
                  <a:close/>
                  <a:moveTo>
                    <a:pt x="3222286" y="5415301"/>
                  </a:moveTo>
                  <a:cubicBezTo>
                    <a:pt x="3222286" y="5359889"/>
                    <a:pt x="3160120" y="5377426"/>
                    <a:pt x="3628981" y="5377811"/>
                  </a:cubicBezTo>
                  <a:cubicBezTo>
                    <a:pt x="3633662" y="5668142"/>
                    <a:pt x="3633662" y="5672153"/>
                    <a:pt x="3635720" y="5766496"/>
                  </a:cubicBezTo>
                  <a:cubicBezTo>
                    <a:pt x="3637829" y="5862408"/>
                    <a:pt x="3714296" y="5842891"/>
                    <a:pt x="3230826" y="5843945"/>
                  </a:cubicBezTo>
                  <a:cubicBezTo>
                    <a:pt x="3228408" y="5755722"/>
                    <a:pt x="3222286" y="5655028"/>
                    <a:pt x="3222286" y="5415301"/>
                  </a:cubicBezTo>
                  <a:close/>
                  <a:moveTo>
                    <a:pt x="3346054" y="5867705"/>
                  </a:moveTo>
                  <a:cubicBezTo>
                    <a:pt x="3501947" y="5867705"/>
                    <a:pt x="3496520" y="5865390"/>
                    <a:pt x="3637751" y="5865185"/>
                  </a:cubicBezTo>
                  <a:cubicBezTo>
                    <a:pt x="3638806" y="5921934"/>
                    <a:pt x="3639012" y="5939960"/>
                    <a:pt x="3644490" y="6292800"/>
                  </a:cubicBezTo>
                  <a:cubicBezTo>
                    <a:pt x="3645416" y="6351812"/>
                    <a:pt x="3690556" y="6334919"/>
                    <a:pt x="3346054" y="6335202"/>
                  </a:cubicBezTo>
                  <a:cubicBezTo>
                    <a:pt x="3217811" y="6335202"/>
                    <a:pt x="3239673" y="6344973"/>
                    <a:pt x="3238850" y="6292337"/>
                  </a:cubicBezTo>
                  <a:cubicBezTo>
                    <a:pt x="3230929" y="5781179"/>
                    <a:pt x="3199858" y="5867705"/>
                    <a:pt x="3346054" y="5867705"/>
                  </a:cubicBezTo>
                  <a:close/>
                  <a:moveTo>
                    <a:pt x="3641841" y="4886015"/>
                  </a:moveTo>
                  <a:cubicBezTo>
                    <a:pt x="4082872" y="4886735"/>
                    <a:pt x="4049384" y="4882826"/>
                    <a:pt x="4049487" y="4889152"/>
                  </a:cubicBezTo>
                  <a:cubicBezTo>
                    <a:pt x="4057898" y="5426615"/>
                    <a:pt x="4097816" y="5351043"/>
                    <a:pt x="3963169" y="5351043"/>
                  </a:cubicBezTo>
                  <a:cubicBezTo>
                    <a:pt x="3808896" y="5351043"/>
                    <a:pt x="3808665" y="5353949"/>
                    <a:pt x="3654573" y="5353949"/>
                  </a:cubicBezTo>
                  <a:cubicBezTo>
                    <a:pt x="3647911" y="5353949"/>
                    <a:pt x="3649969" y="5406096"/>
                    <a:pt x="3641841" y="4886015"/>
                  </a:cubicBezTo>
                  <a:close/>
                  <a:moveTo>
                    <a:pt x="3239365" y="6468269"/>
                  </a:moveTo>
                  <a:cubicBezTo>
                    <a:pt x="3240883" y="6324890"/>
                    <a:pt x="3153253" y="6359244"/>
                    <a:pt x="3645648" y="6358832"/>
                  </a:cubicBezTo>
                  <a:cubicBezTo>
                    <a:pt x="3647963" y="6480277"/>
                    <a:pt x="3653724" y="6626253"/>
                    <a:pt x="3652926" y="6819001"/>
                  </a:cubicBezTo>
                  <a:cubicBezTo>
                    <a:pt x="3652926" y="6820827"/>
                    <a:pt x="3701178" y="6828824"/>
                    <a:pt x="3243969" y="6825764"/>
                  </a:cubicBezTo>
                  <a:cubicBezTo>
                    <a:pt x="3240471" y="6706119"/>
                    <a:pt x="3238208" y="6588480"/>
                    <a:pt x="3239365" y="6468269"/>
                  </a:cubicBezTo>
                  <a:close/>
                  <a:moveTo>
                    <a:pt x="3650046" y="5377811"/>
                  </a:moveTo>
                  <a:cubicBezTo>
                    <a:pt x="3755886" y="5377811"/>
                    <a:pt x="3796679" y="5375188"/>
                    <a:pt x="4059518" y="5374854"/>
                  </a:cubicBezTo>
                  <a:cubicBezTo>
                    <a:pt x="4058746" y="5680690"/>
                    <a:pt x="4063582" y="5711084"/>
                    <a:pt x="4067028" y="5844151"/>
                  </a:cubicBezTo>
                  <a:cubicBezTo>
                    <a:pt x="3580909" y="5842763"/>
                    <a:pt x="3658945" y="5862510"/>
                    <a:pt x="3656810" y="5765905"/>
                  </a:cubicBezTo>
                  <a:cubicBezTo>
                    <a:pt x="3654315" y="5651506"/>
                    <a:pt x="3654573" y="5658808"/>
                    <a:pt x="3650046" y="5377811"/>
                  </a:cubicBezTo>
                  <a:close/>
                  <a:moveTo>
                    <a:pt x="4067620" y="5868039"/>
                  </a:moveTo>
                  <a:cubicBezTo>
                    <a:pt x="4069215" y="5937800"/>
                    <a:pt x="4074384" y="6332527"/>
                    <a:pt x="4074410" y="6334508"/>
                  </a:cubicBezTo>
                  <a:cubicBezTo>
                    <a:pt x="3606526" y="6329210"/>
                    <a:pt x="3666636" y="6359064"/>
                    <a:pt x="3665581" y="6292389"/>
                  </a:cubicBezTo>
                  <a:cubicBezTo>
                    <a:pt x="3660643" y="5974081"/>
                    <a:pt x="3659948" y="5926280"/>
                    <a:pt x="3658842" y="5865159"/>
                  </a:cubicBezTo>
                  <a:cubicBezTo>
                    <a:pt x="3803778" y="5865211"/>
                    <a:pt x="3717897" y="5867088"/>
                    <a:pt x="4067620" y="5868039"/>
                  </a:cubicBezTo>
                  <a:close/>
                  <a:moveTo>
                    <a:pt x="4074642" y="6358421"/>
                  </a:moveTo>
                  <a:cubicBezTo>
                    <a:pt x="4075902" y="6491051"/>
                    <a:pt x="4072481" y="6531885"/>
                    <a:pt x="4079837" y="6828593"/>
                  </a:cubicBezTo>
                  <a:cubicBezTo>
                    <a:pt x="3895678" y="6828875"/>
                    <a:pt x="3673940" y="6825713"/>
                    <a:pt x="3673966" y="6819130"/>
                  </a:cubicBezTo>
                  <a:cubicBezTo>
                    <a:pt x="3674763" y="6627642"/>
                    <a:pt x="3669182" y="6486500"/>
                    <a:pt x="3666713" y="6358781"/>
                  </a:cubicBezTo>
                  <a:cubicBezTo>
                    <a:pt x="3816124" y="6358756"/>
                    <a:pt x="3945627" y="6356853"/>
                    <a:pt x="4074642" y="6358421"/>
                  </a:cubicBezTo>
                  <a:close/>
                  <a:moveTo>
                    <a:pt x="3673889" y="6847492"/>
                  </a:moveTo>
                  <a:cubicBezTo>
                    <a:pt x="3834025" y="6848032"/>
                    <a:pt x="3759410" y="6853046"/>
                    <a:pt x="4080429" y="6852506"/>
                  </a:cubicBezTo>
                  <a:cubicBezTo>
                    <a:pt x="4080686" y="6864051"/>
                    <a:pt x="4089251" y="7315941"/>
                    <a:pt x="4089302" y="7319000"/>
                  </a:cubicBezTo>
                  <a:cubicBezTo>
                    <a:pt x="3801849" y="7320363"/>
                    <a:pt x="3844545" y="7316660"/>
                    <a:pt x="3682711" y="7316249"/>
                  </a:cubicBezTo>
                  <a:cubicBezTo>
                    <a:pt x="3680087" y="7166931"/>
                    <a:pt x="3673400" y="7041114"/>
                    <a:pt x="3673889" y="6847492"/>
                  </a:cubicBezTo>
                  <a:close/>
                  <a:moveTo>
                    <a:pt x="4088685" y="5868116"/>
                  </a:moveTo>
                  <a:cubicBezTo>
                    <a:pt x="4417960" y="5869248"/>
                    <a:pt x="4364976" y="5867730"/>
                    <a:pt x="4493759" y="5866753"/>
                  </a:cubicBezTo>
                  <a:cubicBezTo>
                    <a:pt x="4495945" y="6080458"/>
                    <a:pt x="4499983" y="6107946"/>
                    <a:pt x="4503353" y="6334764"/>
                  </a:cubicBezTo>
                  <a:cubicBezTo>
                    <a:pt x="4382337" y="6335382"/>
                    <a:pt x="4322640" y="6337902"/>
                    <a:pt x="4095449" y="6334790"/>
                  </a:cubicBezTo>
                  <a:cubicBezTo>
                    <a:pt x="4095424" y="6332759"/>
                    <a:pt x="4090434" y="5945977"/>
                    <a:pt x="4088685" y="5868116"/>
                  </a:cubicBezTo>
                  <a:close/>
                  <a:moveTo>
                    <a:pt x="4508522" y="5414890"/>
                  </a:moveTo>
                  <a:cubicBezTo>
                    <a:pt x="4506593" y="5356983"/>
                    <a:pt x="4448851" y="5376217"/>
                    <a:pt x="4888853" y="5376217"/>
                  </a:cubicBezTo>
                  <a:cubicBezTo>
                    <a:pt x="4932964" y="5376217"/>
                    <a:pt x="4907449" y="5319519"/>
                    <a:pt x="4920978" y="5766599"/>
                  </a:cubicBezTo>
                  <a:cubicBezTo>
                    <a:pt x="4923705" y="5856879"/>
                    <a:pt x="4993227" y="5842583"/>
                    <a:pt x="4580283" y="5842583"/>
                  </a:cubicBezTo>
                  <a:cubicBezTo>
                    <a:pt x="4484808" y="5842583"/>
                    <a:pt x="4525215" y="5914966"/>
                    <a:pt x="4508522" y="5414890"/>
                  </a:cubicBezTo>
                  <a:close/>
                  <a:moveTo>
                    <a:pt x="4580309" y="5866445"/>
                  </a:moveTo>
                  <a:cubicBezTo>
                    <a:pt x="4984997" y="5866445"/>
                    <a:pt x="4923473" y="5842043"/>
                    <a:pt x="4925042" y="5941863"/>
                  </a:cubicBezTo>
                  <a:cubicBezTo>
                    <a:pt x="4932141" y="6394394"/>
                    <a:pt x="4941735" y="6332862"/>
                    <a:pt x="4888879" y="6332862"/>
                  </a:cubicBezTo>
                  <a:cubicBezTo>
                    <a:pt x="4467472" y="6332862"/>
                    <a:pt x="4524726" y="6350630"/>
                    <a:pt x="4523801" y="6292389"/>
                  </a:cubicBezTo>
                  <a:cubicBezTo>
                    <a:pt x="4515956" y="5795861"/>
                    <a:pt x="4489206" y="5866445"/>
                    <a:pt x="4580309" y="5866445"/>
                  </a:cubicBezTo>
                  <a:close/>
                  <a:moveTo>
                    <a:pt x="4580309" y="6358447"/>
                  </a:moveTo>
                  <a:cubicBezTo>
                    <a:pt x="4733475" y="6358447"/>
                    <a:pt x="4741628" y="6356724"/>
                    <a:pt x="4888879" y="6356724"/>
                  </a:cubicBezTo>
                  <a:cubicBezTo>
                    <a:pt x="4946262" y="6356724"/>
                    <a:pt x="4929003" y="6290589"/>
                    <a:pt x="4936873" y="6824478"/>
                  </a:cubicBezTo>
                  <a:cubicBezTo>
                    <a:pt x="4767658" y="6823424"/>
                    <a:pt x="4739648" y="6828464"/>
                    <a:pt x="4531465" y="6828438"/>
                  </a:cubicBezTo>
                  <a:cubicBezTo>
                    <a:pt x="4524109" y="6292903"/>
                    <a:pt x="4502427" y="6358447"/>
                    <a:pt x="4580309" y="6358447"/>
                  </a:cubicBezTo>
                  <a:close/>
                  <a:moveTo>
                    <a:pt x="4928412" y="4888663"/>
                  </a:moveTo>
                  <a:cubicBezTo>
                    <a:pt x="4928334" y="4883083"/>
                    <a:pt x="5338038" y="4882287"/>
                    <a:pt x="5338141" y="4889075"/>
                  </a:cubicBezTo>
                  <a:cubicBezTo>
                    <a:pt x="5341201" y="5084729"/>
                    <a:pt x="5337806" y="5015148"/>
                    <a:pt x="5343362" y="5351300"/>
                  </a:cubicBezTo>
                  <a:cubicBezTo>
                    <a:pt x="5154418" y="5348292"/>
                    <a:pt x="5047343" y="5351789"/>
                    <a:pt x="4937516" y="5352226"/>
                  </a:cubicBezTo>
                  <a:cubicBezTo>
                    <a:pt x="4937337" y="5178274"/>
                    <a:pt x="4931009" y="5054644"/>
                    <a:pt x="4928412" y="4888663"/>
                  </a:cubicBezTo>
                  <a:close/>
                  <a:moveTo>
                    <a:pt x="4937233" y="5415404"/>
                  </a:moveTo>
                  <a:cubicBezTo>
                    <a:pt x="4937568" y="5371023"/>
                    <a:pt x="4876147" y="5367680"/>
                    <a:pt x="5343722" y="5375266"/>
                  </a:cubicBezTo>
                  <a:cubicBezTo>
                    <a:pt x="5351078" y="5808127"/>
                    <a:pt x="5348069" y="5665082"/>
                    <a:pt x="5350178" y="5843817"/>
                  </a:cubicBezTo>
                  <a:cubicBezTo>
                    <a:pt x="4878513" y="5835512"/>
                    <a:pt x="4945284" y="5873722"/>
                    <a:pt x="4942017" y="5765828"/>
                  </a:cubicBezTo>
                  <a:cubicBezTo>
                    <a:pt x="4937465" y="5614864"/>
                    <a:pt x="4936642" y="5510313"/>
                    <a:pt x="4937233" y="5415404"/>
                  </a:cubicBezTo>
                  <a:close/>
                  <a:moveTo>
                    <a:pt x="5350486" y="5867679"/>
                  </a:moveTo>
                  <a:cubicBezTo>
                    <a:pt x="5353624" y="6107457"/>
                    <a:pt x="5358022" y="6138519"/>
                    <a:pt x="5360440" y="6335022"/>
                  </a:cubicBezTo>
                  <a:cubicBezTo>
                    <a:pt x="5198323" y="6335151"/>
                    <a:pt x="5146882" y="6335562"/>
                    <a:pt x="5043151" y="6334019"/>
                  </a:cubicBezTo>
                  <a:cubicBezTo>
                    <a:pt x="4923627" y="6332245"/>
                    <a:pt x="4953309" y="6405297"/>
                    <a:pt x="4946056" y="5941451"/>
                  </a:cubicBezTo>
                  <a:cubicBezTo>
                    <a:pt x="4944564" y="5845128"/>
                    <a:pt x="4867531" y="5859862"/>
                    <a:pt x="5350486" y="5867679"/>
                  </a:cubicBezTo>
                  <a:close/>
                  <a:moveTo>
                    <a:pt x="5360723" y="6358884"/>
                  </a:moveTo>
                  <a:cubicBezTo>
                    <a:pt x="5363450" y="6628130"/>
                    <a:pt x="5357277" y="6307482"/>
                    <a:pt x="5365301" y="6828001"/>
                  </a:cubicBezTo>
                  <a:cubicBezTo>
                    <a:pt x="4924502" y="6828232"/>
                    <a:pt x="5163858" y="6826716"/>
                    <a:pt x="4957964" y="6824658"/>
                  </a:cubicBezTo>
                  <a:cubicBezTo>
                    <a:pt x="4956704" y="6723604"/>
                    <a:pt x="4957347" y="6772331"/>
                    <a:pt x="4950968" y="6356878"/>
                  </a:cubicBezTo>
                  <a:cubicBezTo>
                    <a:pt x="5123939" y="6357804"/>
                    <a:pt x="4964112" y="6359219"/>
                    <a:pt x="5360723" y="6358884"/>
                  </a:cubicBezTo>
                  <a:close/>
                  <a:moveTo>
                    <a:pt x="5364838" y="5375600"/>
                  </a:moveTo>
                  <a:cubicBezTo>
                    <a:pt x="5829147" y="5382954"/>
                    <a:pt x="5771584" y="5350298"/>
                    <a:pt x="5772819" y="5415559"/>
                  </a:cubicBezTo>
                  <a:cubicBezTo>
                    <a:pt x="5775236" y="5543560"/>
                    <a:pt x="5776934" y="5642609"/>
                    <a:pt x="5778091" y="5766394"/>
                  </a:cubicBezTo>
                  <a:cubicBezTo>
                    <a:pt x="5778889" y="5852791"/>
                    <a:pt x="5861941" y="5851814"/>
                    <a:pt x="5371294" y="5844151"/>
                  </a:cubicBezTo>
                  <a:cubicBezTo>
                    <a:pt x="5369648" y="5703164"/>
                    <a:pt x="5371423" y="5753923"/>
                    <a:pt x="5364838" y="5375600"/>
                  </a:cubicBezTo>
                  <a:close/>
                  <a:moveTo>
                    <a:pt x="5365687" y="6851863"/>
                  </a:moveTo>
                  <a:cubicBezTo>
                    <a:pt x="5368208" y="7015298"/>
                    <a:pt x="5368928" y="7070325"/>
                    <a:pt x="5371217" y="7170402"/>
                  </a:cubicBezTo>
                  <a:cubicBezTo>
                    <a:pt x="5375564" y="7367984"/>
                    <a:pt x="5446553" y="7309384"/>
                    <a:pt x="5042842" y="7318049"/>
                  </a:cubicBezTo>
                  <a:cubicBezTo>
                    <a:pt x="4946621" y="7320003"/>
                    <a:pt x="4965526" y="7408535"/>
                    <a:pt x="4958273" y="6848520"/>
                  </a:cubicBezTo>
                  <a:cubicBezTo>
                    <a:pt x="5117020" y="6850140"/>
                    <a:pt x="4965192" y="6852069"/>
                    <a:pt x="5365687" y="6851863"/>
                  </a:cubicBezTo>
                  <a:close/>
                  <a:moveTo>
                    <a:pt x="5372632" y="5941502"/>
                  </a:moveTo>
                  <a:cubicBezTo>
                    <a:pt x="5371166" y="5847597"/>
                    <a:pt x="5292487" y="5867705"/>
                    <a:pt x="5779223" y="5865699"/>
                  </a:cubicBezTo>
                  <a:cubicBezTo>
                    <a:pt x="5782490" y="6106917"/>
                    <a:pt x="5783647" y="6052276"/>
                    <a:pt x="5788637" y="6336848"/>
                  </a:cubicBezTo>
                  <a:cubicBezTo>
                    <a:pt x="5316484" y="6336051"/>
                    <a:pt x="5381840" y="6350656"/>
                    <a:pt x="5380940" y="6292389"/>
                  </a:cubicBezTo>
                  <a:cubicBezTo>
                    <a:pt x="5378188" y="6116894"/>
                    <a:pt x="5375332" y="6112600"/>
                    <a:pt x="5372632" y="5941502"/>
                  </a:cubicBezTo>
                  <a:close/>
                  <a:moveTo>
                    <a:pt x="5814255" y="5351095"/>
                  </a:moveTo>
                  <a:cubicBezTo>
                    <a:pt x="5785679" y="5351095"/>
                    <a:pt x="5792881" y="5368066"/>
                    <a:pt x="5790875" y="5239678"/>
                  </a:cubicBezTo>
                  <a:cubicBezTo>
                    <a:pt x="5784393" y="4831862"/>
                    <a:pt x="5773642" y="4885526"/>
                    <a:pt x="5814255" y="4885526"/>
                  </a:cubicBezTo>
                  <a:cubicBezTo>
                    <a:pt x="5968835" y="4885526"/>
                    <a:pt x="5967935" y="4884703"/>
                    <a:pt x="6122850" y="4884703"/>
                  </a:cubicBezTo>
                  <a:cubicBezTo>
                    <a:pt x="6225630" y="4884703"/>
                    <a:pt x="6194328" y="4814711"/>
                    <a:pt x="6200989" y="5240064"/>
                  </a:cubicBezTo>
                  <a:cubicBezTo>
                    <a:pt x="6203330" y="5389665"/>
                    <a:pt x="6280364" y="5351095"/>
                    <a:pt x="5814255" y="5351095"/>
                  </a:cubicBezTo>
                  <a:close/>
                  <a:moveTo>
                    <a:pt x="6202353" y="5376963"/>
                  </a:moveTo>
                  <a:cubicBezTo>
                    <a:pt x="6202918" y="5625406"/>
                    <a:pt x="6205645" y="5682902"/>
                    <a:pt x="6208834" y="5844537"/>
                  </a:cubicBezTo>
                  <a:cubicBezTo>
                    <a:pt x="6043374" y="5847031"/>
                    <a:pt x="5970893" y="5841631"/>
                    <a:pt x="5800005" y="5841760"/>
                  </a:cubicBezTo>
                  <a:cubicBezTo>
                    <a:pt x="5798668" y="5730960"/>
                    <a:pt x="5799208" y="5696196"/>
                    <a:pt x="5793189" y="5374983"/>
                  </a:cubicBezTo>
                  <a:cubicBezTo>
                    <a:pt x="5973876" y="5374803"/>
                    <a:pt x="5922487" y="5377091"/>
                    <a:pt x="6202353" y="5376963"/>
                  </a:cubicBezTo>
                  <a:close/>
                  <a:moveTo>
                    <a:pt x="5795658" y="6851658"/>
                  </a:moveTo>
                  <a:cubicBezTo>
                    <a:pt x="5794681" y="7056517"/>
                    <a:pt x="5802295" y="7161197"/>
                    <a:pt x="5805124" y="7314912"/>
                  </a:cubicBezTo>
                  <a:cubicBezTo>
                    <a:pt x="5622790" y="7315066"/>
                    <a:pt x="5639998" y="7319900"/>
                    <a:pt x="5395163" y="7317740"/>
                  </a:cubicBezTo>
                  <a:cubicBezTo>
                    <a:pt x="5392257" y="7140446"/>
                    <a:pt x="5392488" y="7225557"/>
                    <a:pt x="5386727" y="6851863"/>
                  </a:cubicBezTo>
                  <a:lnTo>
                    <a:pt x="5795658" y="6851658"/>
                  </a:lnTo>
                  <a:close/>
                  <a:moveTo>
                    <a:pt x="5801394" y="5941502"/>
                  </a:moveTo>
                  <a:cubicBezTo>
                    <a:pt x="5799722" y="5834894"/>
                    <a:pt x="5736064" y="5868991"/>
                    <a:pt x="6122850" y="5868991"/>
                  </a:cubicBezTo>
                  <a:cubicBezTo>
                    <a:pt x="6235764" y="5868991"/>
                    <a:pt x="6206854" y="5789973"/>
                    <a:pt x="6214725" y="6292851"/>
                  </a:cubicBezTo>
                  <a:cubicBezTo>
                    <a:pt x="6215624" y="6350245"/>
                    <a:pt x="6279437" y="6336873"/>
                    <a:pt x="5814255" y="6336873"/>
                  </a:cubicBezTo>
                  <a:cubicBezTo>
                    <a:pt x="5810397" y="6336873"/>
                    <a:pt x="5808288" y="6382618"/>
                    <a:pt x="5801394" y="5941502"/>
                  </a:cubicBezTo>
                  <a:close/>
                  <a:moveTo>
                    <a:pt x="5814255" y="6360735"/>
                  </a:moveTo>
                  <a:cubicBezTo>
                    <a:pt x="6294689" y="6360735"/>
                    <a:pt x="6214519" y="6326228"/>
                    <a:pt x="6218531" y="6468475"/>
                  </a:cubicBezTo>
                  <a:cubicBezTo>
                    <a:pt x="6221978" y="6595294"/>
                    <a:pt x="6223238" y="6691591"/>
                    <a:pt x="6224575" y="6819207"/>
                  </a:cubicBezTo>
                  <a:cubicBezTo>
                    <a:pt x="6224704" y="6830726"/>
                    <a:pt x="6263645" y="6827769"/>
                    <a:pt x="5816904" y="6827769"/>
                  </a:cubicBezTo>
                  <a:cubicBezTo>
                    <a:pt x="5819604" y="6479481"/>
                    <a:pt x="5803143" y="6360735"/>
                    <a:pt x="5814255" y="6360735"/>
                  </a:cubicBezTo>
                  <a:close/>
                  <a:moveTo>
                    <a:pt x="5816750" y="6851658"/>
                  </a:moveTo>
                  <a:cubicBezTo>
                    <a:pt x="5831024" y="6851658"/>
                    <a:pt x="6168967" y="6851323"/>
                    <a:pt x="6224910" y="6850911"/>
                  </a:cubicBezTo>
                  <a:cubicBezTo>
                    <a:pt x="6227611" y="7099201"/>
                    <a:pt x="6230594" y="7156825"/>
                    <a:pt x="6233269" y="7317278"/>
                  </a:cubicBezTo>
                  <a:cubicBezTo>
                    <a:pt x="5994839" y="7319129"/>
                    <a:pt x="5997540" y="7315092"/>
                    <a:pt x="5826189" y="7314938"/>
                  </a:cubicBezTo>
                  <a:cubicBezTo>
                    <a:pt x="5823206" y="7151786"/>
                    <a:pt x="5815772" y="7053123"/>
                    <a:pt x="5816750" y="6851658"/>
                  </a:cubicBezTo>
                  <a:close/>
                  <a:moveTo>
                    <a:pt x="6586052" y="5842737"/>
                  </a:moveTo>
                  <a:cubicBezTo>
                    <a:pt x="6171231" y="5833274"/>
                    <a:pt x="6230826" y="5878376"/>
                    <a:pt x="6228254" y="5765879"/>
                  </a:cubicBezTo>
                  <a:cubicBezTo>
                    <a:pt x="6225553" y="5648574"/>
                    <a:pt x="6223495" y="5531681"/>
                    <a:pt x="6223495" y="5415301"/>
                  </a:cubicBezTo>
                  <a:cubicBezTo>
                    <a:pt x="6223495" y="5357755"/>
                    <a:pt x="6163206" y="5380948"/>
                    <a:pt x="6630652" y="5374777"/>
                  </a:cubicBezTo>
                  <a:cubicBezTo>
                    <a:pt x="6637417" y="5917435"/>
                    <a:pt x="6659356" y="5844408"/>
                    <a:pt x="6586052" y="5842737"/>
                  </a:cubicBezTo>
                  <a:close/>
                  <a:moveTo>
                    <a:pt x="6585693" y="5351609"/>
                  </a:moveTo>
                  <a:cubicBezTo>
                    <a:pt x="6492456" y="5353255"/>
                    <a:pt x="6482193" y="5352946"/>
                    <a:pt x="6223341" y="5353075"/>
                  </a:cubicBezTo>
                  <a:cubicBezTo>
                    <a:pt x="6223135" y="5315687"/>
                    <a:pt x="6218171" y="4934819"/>
                    <a:pt x="6217425" y="4884601"/>
                  </a:cubicBezTo>
                  <a:cubicBezTo>
                    <a:pt x="6220048" y="4884601"/>
                    <a:pt x="6511746" y="4884009"/>
                    <a:pt x="6622987" y="4883495"/>
                  </a:cubicBezTo>
                  <a:cubicBezTo>
                    <a:pt x="6631450" y="5423555"/>
                    <a:pt x="6647833" y="5350529"/>
                    <a:pt x="6585693" y="5351609"/>
                  </a:cubicBezTo>
                  <a:close/>
                  <a:moveTo>
                    <a:pt x="6585770" y="4859813"/>
                  </a:moveTo>
                  <a:cubicBezTo>
                    <a:pt x="6444023" y="4860584"/>
                    <a:pt x="6415500" y="4859941"/>
                    <a:pt x="6277123" y="4860481"/>
                  </a:cubicBezTo>
                  <a:cubicBezTo>
                    <a:pt x="6194817" y="4860816"/>
                    <a:pt x="6217940" y="4935436"/>
                    <a:pt x="6208423" y="4393216"/>
                  </a:cubicBezTo>
                  <a:cubicBezTo>
                    <a:pt x="6333374" y="4393704"/>
                    <a:pt x="6310611" y="4394527"/>
                    <a:pt x="6613676" y="4393884"/>
                  </a:cubicBezTo>
                  <a:cubicBezTo>
                    <a:pt x="6616454" y="4923737"/>
                    <a:pt x="6645364" y="4859478"/>
                    <a:pt x="6585770" y="4859813"/>
                  </a:cubicBezTo>
                  <a:close/>
                  <a:moveTo>
                    <a:pt x="6585821" y="4370048"/>
                  </a:moveTo>
                  <a:cubicBezTo>
                    <a:pt x="6163515" y="4371205"/>
                    <a:pt x="6208011" y="4370896"/>
                    <a:pt x="6207857" y="4362308"/>
                  </a:cubicBezTo>
                  <a:cubicBezTo>
                    <a:pt x="6198160" y="3816513"/>
                    <a:pt x="6174575" y="3898771"/>
                    <a:pt x="6276968" y="3900571"/>
                  </a:cubicBezTo>
                  <a:cubicBezTo>
                    <a:pt x="6664578" y="3907333"/>
                    <a:pt x="6609458" y="3863929"/>
                    <a:pt x="6610050" y="4012476"/>
                  </a:cubicBezTo>
                  <a:cubicBezTo>
                    <a:pt x="6611362" y="4424638"/>
                    <a:pt x="6629264" y="4369919"/>
                    <a:pt x="6585821" y="4370048"/>
                  </a:cubicBezTo>
                  <a:close/>
                  <a:moveTo>
                    <a:pt x="6585899" y="3878817"/>
                  </a:moveTo>
                  <a:cubicBezTo>
                    <a:pt x="6139440" y="3874009"/>
                    <a:pt x="6199343" y="3892239"/>
                    <a:pt x="6198469" y="3836107"/>
                  </a:cubicBezTo>
                  <a:cubicBezTo>
                    <a:pt x="6190624" y="3332019"/>
                    <a:pt x="6165701" y="3408440"/>
                    <a:pt x="6276968" y="3410857"/>
                  </a:cubicBezTo>
                  <a:cubicBezTo>
                    <a:pt x="6663806" y="3419163"/>
                    <a:pt x="6598219" y="3376195"/>
                    <a:pt x="6599891" y="3485786"/>
                  </a:cubicBezTo>
                  <a:cubicBezTo>
                    <a:pt x="6606783" y="3925179"/>
                    <a:pt x="6622884" y="3879177"/>
                    <a:pt x="6585899" y="3878817"/>
                  </a:cubicBezTo>
                  <a:close/>
                  <a:moveTo>
                    <a:pt x="6122876" y="4860816"/>
                  </a:moveTo>
                  <a:cubicBezTo>
                    <a:pt x="5968295" y="4860816"/>
                    <a:pt x="5969196" y="4861638"/>
                    <a:pt x="5814281" y="4861638"/>
                  </a:cubicBezTo>
                  <a:cubicBezTo>
                    <a:pt x="5773076" y="4861638"/>
                    <a:pt x="5785653" y="4910597"/>
                    <a:pt x="5779712" y="4537880"/>
                  </a:cubicBezTo>
                  <a:cubicBezTo>
                    <a:pt x="5777037" y="4367116"/>
                    <a:pt x="5766080" y="4393241"/>
                    <a:pt x="5814281" y="4393241"/>
                  </a:cubicBezTo>
                  <a:cubicBezTo>
                    <a:pt x="6128869" y="4393087"/>
                    <a:pt x="6136971" y="4393036"/>
                    <a:pt x="6187332" y="4393164"/>
                  </a:cubicBezTo>
                  <a:cubicBezTo>
                    <a:pt x="6197106" y="4941710"/>
                    <a:pt x="6220614" y="4860816"/>
                    <a:pt x="6122876" y="4860816"/>
                  </a:cubicBezTo>
                  <a:close/>
                  <a:moveTo>
                    <a:pt x="6122876" y="4369225"/>
                  </a:moveTo>
                  <a:cubicBezTo>
                    <a:pt x="5776008" y="4369405"/>
                    <a:pt x="5813432" y="4369405"/>
                    <a:pt x="5777577" y="4369353"/>
                  </a:cubicBezTo>
                  <a:cubicBezTo>
                    <a:pt x="5776702" y="4286916"/>
                    <a:pt x="5771404" y="3901779"/>
                    <a:pt x="5771378" y="3899928"/>
                  </a:cubicBezTo>
                  <a:cubicBezTo>
                    <a:pt x="5773256" y="3899928"/>
                    <a:pt x="6118581" y="3899053"/>
                    <a:pt x="6178458" y="3899362"/>
                  </a:cubicBezTo>
                  <a:cubicBezTo>
                    <a:pt x="6187898" y="4444514"/>
                    <a:pt x="6214416" y="4369225"/>
                    <a:pt x="6122876" y="4369225"/>
                  </a:cubicBezTo>
                  <a:close/>
                  <a:moveTo>
                    <a:pt x="5771661" y="5351146"/>
                  </a:moveTo>
                  <a:cubicBezTo>
                    <a:pt x="5660651" y="5351403"/>
                    <a:pt x="5531534" y="5354360"/>
                    <a:pt x="5364453" y="5351661"/>
                  </a:cubicBezTo>
                  <a:cubicBezTo>
                    <a:pt x="5358974" y="5029908"/>
                    <a:pt x="5362421" y="5094603"/>
                    <a:pt x="5359206" y="4888663"/>
                  </a:cubicBezTo>
                  <a:cubicBezTo>
                    <a:pt x="5359077" y="4881309"/>
                    <a:pt x="5328521" y="4884318"/>
                    <a:pt x="5764202" y="4885449"/>
                  </a:cubicBezTo>
                  <a:cubicBezTo>
                    <a:pt x="5770864" y="5306559"/>
                    <a:pt x="5770684" y="5296968"/>
                    <a:pt x="5771661" y="5351146"/>
                  </a:cubicBezTo>
                  <a:close/>
                  <a:moveTo>
                    <a:pt x="5358743" y="4860559"/>
                  </a:moveTo>
                  <a:cubicBezTo>
                    <a:pt x="5350949" y="4366242"/>
                    <a:pt x="5349535" y="4391647"/>
                    <a:pt x="5351361" y="4391647"/>
                  </a:cubicBezTo>
                  <a:cubicBezTo>
                    <a:pt x="5511909" y="4392316"/>
                    <a:pt x="5518802" y="4391493"/>
                    <a:pt x="5659880" y="4392624"/>
                  </a:cubicBezTo>
                  <a:cubicBezTo>
                    <a:pt x="5788045" y="4393653"/>
                    <a:pt x="5754994" y="4307873"/>
                    <a:pt x="5763791" y="4861561"/>
                  </a:cubicBezTo>
                  <a:cubicBezTo>
                    <a:pt x="5668522" y="4861279"/>
                    <a:pt x="5564688" y="4859196"/>
                    <a:pt x="5358743" y="4860559"/>
                  </a:cubicBezTo>
                  <a:close/>
                  <a:moveTo>
                    <a:pt x="5349946" y="4362257"/>
                  </a:moveTo>
                  <a:cubicBezTo>
                    <a:pt x="5338398" y="3860561"/>
                    <a:pt x="5346088" y="3901753"/>
                    <a:pt x="5351361" y="3901753"/>
                  </a:cubicBezTo>
                  <a:cubicBezTo>
                    <a:pt x="5831307" y="3903734"/>
                    <a:pt x="5749902" y="3862257"/>
                    <a:pt x="5751779" y="4011884"/>
                  </a:cubicBezTo>
                  <a:cubicBezTo>
                    <a:pt x="5753631" y="4173545"/>
                    <a:pt x="5754943" y="4207050"/>
                    <a:pt x="5756409" y="4362771"/>
                  </a:cubicBezTo>
                  <a:cubicBezTo>
                    <a:pt x="5756486" y="4372388"/>
                    <a:pt x="5350126" y="4370896"/>
                    <a:pt x="5349946" y="4362257"/>
                  </a:cubicBezTo>
                  <a:close/>
                  <a:moveTo>
                    <a:pt x="5659828" y="3877069"/>
                  </a:moveTo>
                  <a:cubicBezTo>
                    <a:pt x="5286133" y="3882597"/>
                    <a:pt x="5344339" y="3892008"/>
                    <a:pt x="5343439" y="3836081"/>
                  </a:cubicBezTo>
                  <a:cubicBezTo>
                    <a:pt x="5336134" y="3358196"/>
                    <a:pt x="5329293" y="3410266"/>
                    <a:pt x="5351361" y="3410394"/>
                  </a:cubicBezTo>
                  <a:cubicBezTo>
                    <a:pt x="5816312" y="3413506"/>
                    <a:pt x="5744012" y="3387072"/>
                    <a:pt x="5745555" y="3485760"/>
                  </a:cubicBezTo>
                  <a:cubicBezTo>
                    <a:pt x="5748178" y="3653387"/>
                    <a:pt x="5746609" y="3661358"/>
                    <a:pt x="5749362" y="3836544"/>
                  </a:cubicBezTo>
                  <a:cubicBezTo>
                    <a:pt x="5750133" y="3886891"/>
                    <a:pt x="5767957" y="3875449"/>
                    <a:pt x="5659828" y="3877069"/>
                  </a:cubicBezTo>
                  <a:close/>
                  <a:moveTo>
                    <a:pt x="5337677" y="4860687"/>
                  </a:moveTo>
                  <a:cubicBezTo>
                    <a:pt x="5255912" y="4861124"/>
                    <a:pt x="5262496" y="4861047"/>
                    <a:pt x="4928000" y="4861201"/>
                  </a:cubicBezTo>
                  <a:cubicBezTo>
                    <a:pt x="4925248" y="4668864"/>
                    <a:pt x="4928566" y="4732428"/>
                    <a:pt x="4922470" y="4395119"/>
                  </a:cubicBezTo>
                  <a:cubicBezTo>
                    <a:pt x="5088471" y="4394424"/>
                    <a:pt x="5014138" y="4390233"/>
                    <a:pt x="5329550" y="4391570"/>
                  </a:cubicBezTo>
                  <a:cubicBezTo>
                    <a:pt x="5331067" y="4458348"/>
                    <a:pt x="5337446" y="4845902"/>
                    <a:pt x="5337677" y="4860687"/>
                  </a:cubicBezTo>
                  <a:close/>
                  <a:moveTo>
                    <a:pt x="4922033" y="4371205"/>
                  </a:moveTo>
                  <a:cubicBezTo>
                    <a:pt x="4913802" y="3897639"/>
                    <a:pt x="4915551" y="4022838"/>
                    <a:pt x="4913416" y="3902833"/>
                  </a:cubicBezTo>
                  <a:cubicBezTo>
                    <a:pt x="5079931" y="3902653"/>
                    <a:pt x="5069772" y="3900596"/>
                    <a:pt x="5323274" y="3901650"/>
                  </a:cubicBezTo>
                  <a:cubicBezTo>
                    <a:pt x="5324535" y="4015484"/>
                    <a:pt x="5322760" y="4107307"/>
                    <a:pt x="5328907" y="4362899"/>
                  </a:cubicBezTo>
                  <a:cubicBezTo>
                    <a:pt x="5328984" y="4367708"/>
                    <a:pt x="5364787" y="4369302"/>
                    <a:pt x="4922033" y="4371205"/>
                  </a:cubicBezTo>
                  <a:close/>
                  <a:moveTo>
                    <a:pt x="4912979" y="3878971"/>
                  </a:moveTo>
                  <a:cubicBezTo>
                    <a:pt x="4909661" y="3681466"/>
                    <a:pt x="4911436" y="3684654"/>
                    <a:pt x="4907166" y="3410240"/>
                  </a:cubicBezTo>
                  <a:cubicBezTo>
                    <a:pt x="5388321" y="3410163"/>
                    <a:pt x="5314735" y="3384603"/>
                    <a:pt x="5316304" y="3485760"/>
                  </a:cubicBezTo>
                  <a:cubicBezTo>
                    <a:pt x="5318721" y="3641456"/>
                    <a:pt x="5319467" y="3655392"/>
                    <a:pt x="5322348" y="3836493"/>
                  </a:cubicBezTo>
                  <a:cubicBezTo>
                    <a:pt x="5323248" y="3892137"/>
                    <a:pt x="5388604" y="3878457"/>
                    <a:pt x="4912979" y="3878971"/>
                  </a:cubicBezTo>
                  <a:close/>
                  <a:moveTo>
                    <a:pt x="4907295" y="4885063"/>
                  </a:moveTo>
                  <a:cubicBezTo>
                    <a:pt x="4909893" y="5057498"/>
                    <a:pt x="4916297" y="5175806"/>
                    <a:pt x="4916426" y="5352303"/>
                  </a:cubicBezTo>
                  <a:cubicBezTo>
                    <a:pt x="4781212" y="5352560"/>
                    <a:pt x="4727688" y="5350709"/>
                    <a:pt x="4506542" y="5350709"/>
                  </a:cubicBezTo>
                  <a:cubicBezTo>
                    <a:pt x="4501295" y="5158707"/>
                    <a:pt x="4503970" y="5057550"/>
                    <a:pt x="4501141" y="4884960"/>
                  </a:cubicBezTo>
                  <a:cubicBezTo>
                    <a:pt x="4553842" y="4885295"/>
                    <a:pt x="4564979" y="4885218"/>
                    <a:pt x="4907295" y="4885063"/>
                  </a:cubicBezTo>
                  <a:close/>
                  <a:moveTo>
                    <a:pt x="4580309" y="4861330"/>
                  </a:moveTo>
                  <a:cubicBezTo>
                    <a:pt x="4478944" y="4861330"/>
                    <a:pt x="4502581" y="4890335"/>
                    <a:pt x="4497231" y="4713066"/>
                  </a:cubicBezTo>
                  <a:cubicBezTo>
                    <a:pt x="4494067" y="4608515"/>
                    <a:pt x="4491778" y="4491055"/>
                    <a:pt x="4492319" y="4394424"/>
                  </a:cubicBezTo>
                  <a:cubicBezTo>
                    <a:pt x="4506439" y="4394501"/>
                    <a:pt x="4849552" y="4395247"/>
                    <a:pt x="4901379" y="4395170"/>
                  </a:cubicBezTo>
                  <a:cubicBezTo>
                    <a:pt x="4907423" y="4730731"/>
                    <a:pt x="4904285" y="4676707"/>
                    <a:pt x="4906935" y="4861201"/>
                  </a:cubicBezTo>
                  <a:lnTo>
                    <a:pt x="4580309" y="4861330"/>
                  </a:lnTo>
                  <a:close/>
                  <a:moveTo>
                    <a:pt x="4493244" y="5766239"/>
                  </a:moveTo>
                  <a:cubicBezTo>
                    <a:pt x="4493347" y="5860659"/>
                    <a:pt x="4566857" y="5846157"/>
                    <a:pt x="4117544" y="5844357"/>
                  </a:cubicBezTo>
                  <a:cubicBezTo>
                    <a:pt x="4087528" y="5844228"/>
                    <a:pt x="4077239" y="5912497"/>
                    <a:pt x="4080429" y="5415764"/>
                  </a:cubicBezTo>
                  <a:cubicBezTo>
                    <a:pt x="4080763" y="5361020"/>
                    <a:pt x="4015819" y="5374597"/>
                    <a:pt x="4486171" y="5374597"/>
                  </a:cubicBezTo>
                  <a:cubicBezTo>
                    <a:pt x="4489721" y="5492390"/>
                    <a:pt x="4493039" y="5580048"/>
                    <a:pt x="4493244" y="5766239"/>
                  </a:cubicBezTo>
                  <a:close/>
                  <a:moveTo>
                    <a:pt x="4080609" y="5350941"/>
                  </a:moveTo>
                  <a:cubicBezTo>
                    <a:pt x="4080274" y="5131862"/>
                    <a:pt x="4072687" y="5057730"/>
                    <a:pt x="4070500" y="4885295"/>
                  </a:cubicBezTo>
                  <a:cubicBezTo>
                    <a:pt x="4263071" y="4882878"/>
                    <a:pt x="4182668" y="4882287"/>
                    <a:pt x="4480050" y="4884806"/>
                  </a:cubicBezTo>
                  <a:cubicBezTo>
                    <a:pt x="4483059" y="5069275"/>
                    <a:pt x="4480024" y="5151198"/>
                    <a:pt x="4485425" y="5350709"/>
                  </a:cubicBezTo>
                  <a:cubicBezTo>
                    <a:pt x="4120218" y="5350735"/>
                    <a:pt x="4229608" y="5350709"/>
                    <a:pt x="4080609" y="5350941"/>
                  </a:cubicBezTo>
                  <a:close/>
                  <a:moveTo>
                    <a:pt x="4426140" y="4860327"/>
                  </a:moveTo>
                  <a:cubicBezTo>
                    <a:pt x="4327269" y="4858990"/>
                    <a:pt x="4218651" y="4858861"/>
                    <a:pt x="4117364" y="4860635"/>
                  </a:cubicBezTo>
                  <a:cubicBezTo>
                    <a:pt x="4039533" y="4861999"/>
                    <a:pt x="4082486" y="4920857"/>
                    <a:pt x="4065073" y="4393241"/>
                  </a:cubicBezTo>
                  <a:cubicBezTo>
                    <a:pt x="4411350" y="4392444"/>
                    <a:pt x="4310988" y="4392881"/>
                    <a:pt x="4471253" y="4394244"/>
                  </a:cubicBezTo>
                  <a:cubicBezTo>
                    <a:pt x="4468373" y="4920419"/>
                    <a:pt x="4515159" y="4861407"/>
                    <a:pt x="4426140" y="4860327"/>
                  </a:cubicBezTo>
                  <a:close/>
                  <a:moveTo>
                    <a:pt x="4471459" y="4362462"/>
                  </a:moveTo>
                  <a:cubicBezTo>
                    <a:pt x="4471356" y="4375499"/>
                    <a:pt x="4512921" y="4367631"/>
                    <a:pt x="4117441" y="4369199"/>
                  </a:cubicBezTo>
                  <a:cubicBezTo>
                    <a:pt x="4044626" y="4369405"/>
                    <a:pt x="4062656" y="4441505"/>
                    <a:pt x="4056920" y="4008541"/>
                  </a:cubicBezTo>
                  <a:cubicBezTo>
                    <a:pt x="4055300" y="3880617"/>
                    <a:pt x="4039404" y="3901419"/>
                    <a:pt x="4117338" y="3902576"/>
                  </a:cubicBezTo>
                  <a:cubicBezTo>
                    <a:pt x="4213713" y="3904119"/>
                    <a:pt x="4249619" y="3903759"/>
                    <a:pt x="4466315" y="3903810"/>
                  </a:cubicBezTo>
                  <a:cubicBezTo>
                    <a:pt x="4471691" y="4243820"/>
                    <a:pt x="4472359" y="4254517"/>
                    <a:pt x="4471459" y="4362462"/>
                  </a:cubicBezTo>
                  <a:close/>
                  <a:moveTo>
                    <a:pt x="4055094" y="3877891"/>
                  </a:moveTo>
                  <a:cubicBezTo>
                    <a:pt x="4052059" y="3680515"/>
                    <a:pt x="4051261" y="3654544"/>
                    <a:pt x="4047506" y="3409469"/>
                  </a:cubicBezTo>
                  <a:cubicBezTo>
                    <a:pt x="4161500" y="3408723"/>
                    <a:pt x="4197818" y="3406434"/>
                    <a:pt x="4457030" y="3409134"/>
                  </a:cubicBezTo>
                  <a:cubicBezTo>
                    <a:pt x="4462534" y="3768763"/>
                    <a:pt x="4460759" y="3553747"/>
                    <a:pt x="4465929" y="3879948"/>
                  </a:cubicBezTo>
                  <a:cubicBezTo>
                    <a:pt x="4046657" y="3879871"/>
                    <a:pt x="4226702" y="3879485"/>
                    <a:pt x="4055094" y="3877891"/>
                  </a:cubicBezTo>
                  <a:close/>
                  <a:moveTo>
                    <a:pt x="4048407" y="4713451"/>
                  </a:moveTo>
                  <a:cubicBezTo>
                    <a:pt x="4047789" y="4903732"/>
                    <a:pt x="4134982" y="4862898"/>
                    <a:pt x="3641481" y="4862127"/>
                  </a:cubicBezTo>
                  <a:cubicBezTo>
                    <a:pt x="3636465" y="4542482"/>
                    <a:pt x="3635282" y="4464853"/>
                    <a:pt x="3634099" y="4395684"/>
                  </a:cubicBezTo>
                  <a:cubicBezTo>
                    <a:pt x="3823994" y="4395633"/>
                    <a:pt x="3736750" y="4393807"/>
                    <a:pt x="4043931" y="4393293"/>
                  </a:cubicBezTo>
                  <a:cubicBezTo>
                    <a:pt x="4046761" y="4477916"/>
                    <a:pt x="4048792" y="4589589"/>
                    <a:pt x="4048407" y="4713451"/>
                  </a:cubicBezTo>
                  <a:close/>
                  <a:moveTo>
                    <a:pt x="3963169" y="4369482"/>
                  </a:moveTo>
                  <a:cubicBezTo>
                    <a:pt x="3597216" y="4369482"/>
                    <a:pt x="3633816" y="4379330"/>
                    <a:pt x="3633508" y="4362385"/>
                  </a:cubicBezTo>
                  <a:cubicBezTo>
                    <a:pt x="3624274" y="3841224"/>
                    <a:pt x="3624042" y="3903193"/>
                    <a:pt x="3654573" y="3903193"/>
                  </a:cubicBezTo>
                  <a:cubicBezTo>
                    <a:pt x="4111654" y="3903193"/>
                    <a:pt x="4034003" y="3867760"/>
                    <a:pt x="4035829" y="4008953"/>
                  </a:cubicBezTo>
                  <a:cubicBezTo>
                    <a:pt x="4038067" y="4177865"/>
                    <a:pt x="4039199" y="4259094"/>
                    <a:pt x="4042877" y="4363105"/>
                  </a:cubicBezTo>
                  <a:cubicBezTo>
                    <a:pt x="4043185" y="4371513"/>
                    <a:pt x="4055171" y="4369482"/>
                    <a:pt x="3963169" y="4369482"/>
                  </a:cubicBezTo>
                  <a:close/>
                  <a:moveTo>
                    <a:pt x="3963169" y="3877531"/>
                  </a:moveTo>
                  <a:cubicBezTo>
                    <a:pt x="3575585" y="3877531"/>
                    <a:pt x="3629675" y="3896096"/>
                    <a:pt x="3628698" y="3836055"/>
                  </a:cubicBezTo>
                  <a:cubicBezTo>
                    <a:pt x="3621033" y="3346445"/>
                    <a:pt x="3601254" y="3409546"/>
                    <a:pt x="3654547" y="3409546"/>
                  </a:cubicBezTo>
                  <a:cubicBezTo>
                    <a:pt x="3929320" y="3409674"/>
                    <a:pt x="3975026" y="3409803"/>
                    <a:pt x="4026441" y="3409571"/>
                  </a:cubicBezTo>
                  <a:cubicBezTo>
                    <a:pt x="4034775" y="3955135"/>
                    <a:pt x="4063530" y="3877531"/>
                    <a:pt x="3963169" y="3877531"/>
                  </a:cubicBezTo>
                  <a:close/>
                  <a:moveTo>
                    <a:pt x="3620416" y="4862075"/>
                  </a:moveTo>
                  <a:cubicBezTo>
                    <a:pt x="3503696" y="4861613"/>
                    <a:pt x="3379928" y="4856059"/>
                    <a:pt x="3213130" y="4860327"/>
                  </a:cubicBezTo>
                  <a:cubicBezTo>
                    <a:pt x="3211124" y="4708592"/>
                    <a:pt x="3215059" y="4585270"/>
                    <a:pt x="3207651" y="4394630"/>
                  </a:cubicBezTo>
                  <a:cubicBezTo>
                    <a:pt x="3296748" y="4396250"/>
                    <a:pt x="3345462" y="4395787"/>
                    <a:pt x="3612983" y="4395684"/>
                  </a:cubicBezTo>
                  <a:cubicBezTo>
                    <a:pt x="3614603" y="4487816"/>
                    <a:pt x="3615375" y="4539808"/>
                    <a:pt x="3620416" y="4862075"/>
                  </a:cubicBezTo>
                  <a:close/>
                  <a:moveTo>
                    <a:pt x="3200141" y="3875988"/>
                  </a:moveTo>
                  <a:cubicBezTo>
                    <a:pt x="3198084" y="3701625"/>
                    <a:pt x="3194071" y="3645827"/>
                    <a:pt x="3191010" y="3410214"/>
                  </a:cubicBezTo>
                  <a:cubicBezTo>
                    <a:pt x="3219535" y="3410214"/>
                    <a:pt x="3482219" y="3409906"/>
                    <a:pt x="3598193" y="3409597"/>
                  </a:cubicBezTo>
                  <a:cubicBezTo>
                    <a:pt x="3602128" y="3685451"/>
                    <a:pt x="3605909" y="3677018"/>
                    <a:pt x="3608250" y="3879126"/>
                  </a:cubicBezTo>
                  <a:cubicBezTo>
                    <a:pt x="3416683" y="3878071"/>
                    <a:pt x="3601125" y="3875654"/>
                    <a:pt x="3200141" y="3875988"/>
                  </a:cubicBezTo>
                  <a:close/>
                  <a:moveTo>
                    <a:pt x="3191525" y="4860918"/>
                  </a:moveTo>
                  <a:cubicBezTo>
                    <a:pt x="2999443" y="4866447"/>
                    <a:pt x="2896715" y="4860378"/>
                    <a:pt x="2787788" y="4859478"/>
                  </a:cubicBezTo>
                  <a:cubicBezTo>
                    <a:pt x="2779069" y="4307024"/>
                    <a:pt x="2746070" y="4396301"/>
                    <a:pt x="2883469" y="4394090"/>
                  </a:cubicBezTo>
                  <a:cubicBezTo>
                    <a:pt x="2984962" y="4392444"/>
                    <a:pt x="3081775" y="4392290"/>
                    <a:pt x="3186535" y="4394270"/>
                  </a:cubicBezTo>
                  <a:cubicBezTo>
                    <a:pt x="3191319" y="4516898"/>
                    <a:pt x="3193351" y="4860841"/>
                    <a:pt x="3191525" y="4860918"/>
                  </a:cubicBezTo>
                  <a:close/>
                  <a:moveTo>
                    <a:pt x="3037587" y="3876117"/>
                  </a:moveTo>
                  <a:cubicBezTo>
                    <a:pt x="2894220" y="3876117"/>
                    <a:pt x="2889848" y="3877789"/>
                    <a:pt x="2770298" y="3878123"/>
                  </a:cubicBezTo>
                  <a:cubicBezTo>
                    <a:pt x="2765772" y="3551175"/>
                    <a:pt x="2764923" y="3493603"/>
                    <a:pt x="2763482" y="3412400"/>
                  </a:cubicBezTo>
                  <a:cubicBezTo>
                    <a:pt x="3236201" y="3410960"/>
                    <a:pt x="3169354" y="3380103"/>
                    <a:pt x="3171025" y="3485786"/>
                  </a:cubicBezTo>
                  <a:cubicBezTo>
                    <a:pt x="3178433" y="3958632"/>
                    <a:pt x="3217914" y="3875963"/>
                    <a:pt x="3037587" y="3876117"/>
                  </a:cubicBezTo>
                  <a:close/>
                  <a:moveTo>
                    <a:pt x="2766749" y="4859350"/>
                  </a:moveTo>
                  <a:cubicBezTo>
                    <a:pt x="2570424" y="4858373"/>
                    <a:pt x="2558258" y="4864621"/>
                    <a:pt x="2358486" y="4862847"/>
                  </a:cubicBezTo>
                  <a:cubicBezTo>
                    <a:pt x="2348789" y="4319958"/>
                    <a:pt x="2316587" y="4392110"/>
                    <a:pt x="2420627" y="4392110"/>
                  </a:cubicBezTo>
                  <a:cubicBezTo>
                    <a:pt x="2572430" y="4392110"/>
                    <a:pt x="2575568" y="4395324"/>
                    <a:pt x="2729043" y="4395324"/>
                  </a:cubicBezTo>
                  <a:cubicBezTo>
                    <a:pt x="2770093" y="4395324"/>
                    <a:pt x="2758416" y="4331683"/>
                    <a:pt x="2766749" y="4859350"/>
                  </a:cubicBezTo>
                  <a:close/>
                  <a:moveTo>
                    <a:pt x="2729043" y="4371462"/>
                  </a:moveTo>
                  <a:cubicBezTo>
                    <a:pt x="2726753" y="4371462"/>
                    <a:pt x="2348275" y="4370253"/>
                    <a:pt x="2348249" y="4362642"/>
                  </a:cubicBezTo>
                  <a:cubicBezTo>
                    <a:pt x="2347143" y="3831916"/>
                    <a:pt x="2302338" y="3903451"/>
                    <a:pt x="2420627" y="3903451"/>
                  </a:cubicBezTo>
                  <a:cubicBezTo>
                    <a:pt x="2815438" y="3903451"/>
                    <a:pt x="2749722" y="3866397"/>
                    <a:pt x="2750468" y="4011807"/>
                  </a:cubicBezTo>
                  <a:cubicBezTo>
                    <a:pt x="2752628" y="4426180"/>
                    <a:pt x="2773334" y="4371462"/>
                    <a:pt x="2729043" y="4371462"/>
                  </a:cubicBezTo>
                  <a:close/>
                  <a:moveTo>
                    <a:pt x="2729043" y="3878200"/>
                  </a:moveTo>
                  <a:cubicBezTo>
                    <a:pt x="2279446" y="3878200"/>
                    <a:pt x="2339658" y="3898051"/>
                    <a:pt x="2338681" y="3836158"/>
                  </a:cubicBezTo>
                  <a:cubicBezTo>
                    <a:pt x="2335929" y="3660998"/>
                    <a:pt x="2339427" y="3660895"/>
                    <a:pt x="2336675" y="3485323"/>
                  </a:cubicBezTo>
                  <a:cubicBezTo>
                    <a:pt x="2335209" y="3391803"/>
                    <a:pt x="2318259" y="3410909"/>
                    <a:pt x="2420627" y="3410909"/>
                  </a:cubicBezTo>
                  <a:cubicBezTo>
                    <a:pt x="2807439" y="3410909"/>
                    <a:pt x="2742134" y="3388692"/>
                    <a:pt x="2743652" y="3485735"/>
                  </a:cubicBezTo>
                  <a:cubicBezTo>
                    <a:pt x="2750828" y="3938755"/>
                    <a:pt x="2755689" y="3878200"/>
                    <a:pt x="2729043" y="3878200"/>
                  </a:cubicBezTo>
                  <a:close/>
                  <a:moveTo>
                    <a:pt x="2337395" y="4862616"/>
                  </a:moveTo>
                  <a:cubicBezTo>
                    <a:pt x="2184666" y="4860661"/>
                    <a:pt x="2289966" y="4858450"/>
                    <a:pt x="1929595" y="4859839"/>
                  </a:cubicBezTo>
                  <a:cubicBezTo>
                    <a:pt x="1920490" y="4323635"/>
                    <a:pt x="1902074" y="4392110"/>
                    <a:pt x="1958042" y="4391647"/>
                  </a:cubicBezTo>
                  <a:cubicBezTo>
                    <a:pt x="2051227" y="4390902"/>
                    <a:pt x="2127438" y="4390619"/>
                    <a:pt x="2266277" y="4391544"/>
                  </a:cubicBezTo>
                  <a:cubicBezTo>
                    <a:pt x="2342230" y="4392136"/>
                    <a:pt x="2327441" y="4313092"/>
                    <a:pt x="2337395" y="4862616"/>
                  </a:cubicBezTo>
                  <a:close/>
                  <a:moveTo>
                    <a:pt x="1916220" y="5377245"/>
                  </a:moveTo>
                  <a:cubicBezTo>
                    <a:pt x="1923010" y="5738546"/>
                    <a:pt x="1921313" y="5704990"/>
                    <a:pt x="1922856" y="5842917"/>
                  </a:cubicBezTo>
                  <a:cubicBezTo>
                    <a:pt x="1857063" y="5842017"/>
                    <a:pt x="1838467" y="5842223"/>
                    <a:pt x="1514773" y="5842146"/>
                  </a:cubicBezTo>
                  <a:cubicBezTo>
                    <a:pt x="1511918" y="5713398"/>
                    <a:pt x="1509192" y="5678505"/>
                    <a:pt x="1507031" y="5375266"/>
                  </a:cubicBezTo>
                  <a:cubicBezTo>
                    <a:pt x="1509886" y="5375291"/>
                    <a:pt x="1914085" y="5377245"/>
                    <a:pt x="1916220" y="5377245"/>
                  </a:cubicBezTo>
                  <a:close/>
                  <a:moveTo>
                    <a:pt x="1506851" y="5351403"/>
                  </a:moveTo>
                  <a:cubicBezTo>
                    <a:pt x="1506259" y="5286863"/>
                    <a:pt x="1505616" y="5253229"/>
                    <a:pt x="1500009" y="4888663"/>
                  </a:cubicBezTo>
                  <a:cubicBezTo>
                    <a:pt x="1499829" y="4876655"/>
                    <a:pt x="1478610" y="4885218"/>
                    <a:pt x="1908915" y="4883803"/>
                  </a:cubicBezTo>
                  <a:cubicBezTo>
                    <a:pt x="1911565" y="5043741"/>
                    <a:pt x="1911693" y="5126744"/>
                    <a:pt x="1915783" y="5353383"/>
                  </a:cubicBezTo>
                  <a:cubicBezTo>
                    <a:pt x="1913674" y="5353358"/>
                    <a:pt x="1508806" y="5351403"/>
                    <a:pt x="1506851" y="5351403"/>
                  </a:cubicBezTo>
                  <a:close/>
                  <a:moveTo>
                    <a:pt x="1803718" y="5866085"/>
                  </a:moveTo>
                  <a:cubicBezTo>
                    <a:pt x="1960151" y="5866085"/>
                    <a:pt x="1919718" y="5781101"/>
                    <a:pt x="1927717" y="6292851"/>
                  </a:cubicBezTo>
                  <a:cubicBezTo>
                    <a:pt x="1928746" y="6358267"/>
                    <a:pt x="1982785" y="6334276"/>
                    <a:pt x="1521589" y="6332605"/>
                  </a:cubicBezTo>
                  <a:cubicBezTo>
                    <a:pt x="1518554" y="6174595"/>
                    <a:pt x="1519068" y="6053613"/>
                    <a:pt x="1515287" y="5866033"/>
                  </a:cubicBezTo>
                  <a:lnTo>
                    <a:pt x="1803718" y="5866085"/>
                  </a:lnTo>
                  <a:close/>
                  <a:moveTo>
                    <a:pt x="2266406" y="4367656"/>
                  </a:moveTo>
                  <a:cubicBezTo>
                    <a:pt x="2171986" y="4366911"/>
                    <a:pt x="2065554" y="4366834"/>
                    <a:pt x="1957836" y="4367708"/>
                  </a:cubicBezTo>
                  <a:cubicBezTo>
                    <a:pt x="1903617" y="4368145"/>
                    <a:pt x="1920927" y="4439140"/>
                    <a:pt x="1913056" y="3900674"/>
                  </a:cubicBezTo>
                  <a:cubicBezTo>
                    <a:pt x="2073244" y="3904119"/>
                    <a:pt x="1978207" y="3904505"/>
                    <a:pt x="2318825" y="3903553"/>
                  </a:cubicBezTo>
                  <a:cubicBezTo>
                    <a:pt x="2329679" y="4441146"/>
                    <a:pt x="2350461" y="4368222"/>
                    <a:pt x="2266406" y="4367656"/>
                  </a:cubicBezTo>
                  <a:close/>
                  <a:moveTo>
                    <a:pt x="1908530" y="4859916"/>
                  </a:moveTo>
                  <a:cubicBezTo>
                    <a:pt x="1660995" y="4860816"/>
                    <a:pt x="1680002" y="4858656"/>
                    <a:pt x="1499521" y="4858630"/>
                  </a:cubicBezTo>
                  <a:cubicBezTo>
                    <a:pt x="1490981" y="4359376"/>
                    <a:pt x="1486120" y="4393216"/>
                    <a:pt x="1495251" y="4393190"/>
                  </a:cubicBezTo>
                  <a:cubicBezTo>
                    <a:pt x="1498286" y="4393190"/>
                    <a:pt x="1897032" y="4392059"/>
                    <a:pt x="1899270" y="4392033"/>
                  </a:cubicBezTo>
                  <a:cubicBezTo>
                    <a:pt x="1903283" y="4639757"/>
                    <a:pt x="1907424" y="4796120"/>
                    <a:pt x="1908530" y="4859916"/>
                  </a:cubicBezTo>
                  <a:close/>
                  <a:moveTo>
                    <a:pt x="1490004" y="4362514"/>
                  </a:moveTo>
                  <a:cubicBezTo>
                    <a:pt x="1488589" y="4258965"/>
                    <a:pt x="1480333" y="3901496"/>
                    <a:pt x="1495277" y="3901496"/>
                  </a:cubicBezTo>
                  <a:cubicBezTo>
                    <a:pt x="1971648" y="3901496"/>
                    <a:pt x="1891657" y="3863775"/>
                    <a:pt x="1893509" y="4011884"/>
                  </a:cubicBezTo>
                  <a:cubicBezTo>
                    <a:pt x="1895103" y="4139603"/>
                    <a:pt x="1896081" y="4193087"/>
                    <a:pt x="1898910" y="4368145"/>
                  </a:cubicBezTo>
                  <a:cubicBezTo>
                    <a:pt x="1439283" y="4370768"/>
                    <a:pt x="1490132" y="4372054"/>
                    <a:pt x="1490004" y="4362514"/>
                  </a:cubicBezTo>
                  <a:close/>
                  <a:moveTo>
                    <a:pt x="1803718" y="3875757"/>
                  </a:moveTo>
                  <a:cubicBezTo>
                    <a:pt x="1426834" y="3875757"/>
                    <a:pt x="1486583" y="3896559"/>
                    <a:pt x="1485631" y="3836055"/>
                  </a:cubicBezTo>
                  <a:cubicBezTo>
                    <a:pt x="1478172" y="3358787"/>
                    <a:pt x="1464875" y="3410163"/>
                    <a:pt x="1495251" y="3410163"/>
                  </a:cubicBezTo>
                  <a:cubicBezTo>
                    <a:pt x="1955367" y="3410163"/>
                    <a:pt x="1883092" y="3387072"/>
                    <a:pt x="1884635" y="3485786"/>
                  </a:cubicBezTo>
                  <a:cubicBezTo>
                    <a:pt x="1891914" y="3949529"/>
                    <a:pt x="1916014" y="3875757"/>
                    <a:pt x="1803718" y="3875757"/>
                  </a:cubicBezTo>
                  <a:close/>
                  <a:moveTo>
                    <a:pt x="1478841" y="4882518"/>
                  </a:moveTo>
                  <a:cubicBezTo>
                    <a:pt x="1478867" y="4884781"/>
                    <a:pt x="1485091" y="5277323"/>
                    <a:pt x="1485760" y="5351403"/>
                  </a:cubicBezTo>
                  <a:cubicBezTo>
                    <a:pt x="1358057" y="5351352"/>
                    <a:pt x="1510349" y="5351120"/>
                    <a:pt x="1079297" y="5349989"/>
                  </a:cubicBezTo>
                  <a:cubicBezTo>
                    <a:pt x="1078371" y="5278197"/>
                    <a:pt x="1077317" y="5214788"/>
                    <a:pt x="1072198" y="4888689"/>
                  </a:cubicBezTo>
                  <a:cubicBezTo>
                    <a:pt x="1072147" y="4883932"/>
                    <a:pt x="1036858" y="4882903"/>
                    <a:pt x="1478841" y="4882518"/>
                  </a:cubicBezTo>
                  <a:close/>
                  <a:moveTo>
                    <a:pt x="1485966" y="5375266"/>
                  </a:moveTo>
                  <a:cubicBezTo>
                    <a:pt x="1488281" y="5691696"/>
                    <a:pt x="1490879" y="5715172"/>
                    <a:pt x="1493682" y="5842146"/>
                  </a:cubicBezTo>
                  <a:cubicBezTo>
                    <a:pt x="1491470" y="5842146"/>
                    <a:pt x="1089328" y="5842917"/>
                    <a:pt x="1086293" y="5842943"/>
                  </a:cubicBezTo>
                  <a:cubicBezTo>
                    <a:pt x="1079555" y="5405479"/>
                    <a:pt x="1081869" y="5557857"/>
                    <a:pt x="1079580" y="5373851"/>
                  </a:cubicBezTo>
                  <a:cubicBezTo>
                    <a:pt x="1467370" y="5374751"/>
                    <a:pt x="1342471" y="5375214"/>
                    <a:pt x="1485966" y="5375266"/>
                  </a:cubicBezTo>
                  <a:close/>
                  <a:moveTo>
                    <a:pt x="1494196" y="5866033"/>
                  </a:moveTo>
                  <a:cubicBezTo>
                    <a:pt x="1498209" y="6064773"/>
                    <a:pt x="1497051" y="6150451"/>
                    <a:pt x="1500524" y="6332553"/>
                  </a:cubicBezTo>
                  <a:cubicBezTo>
                    <a:pt x="1497952" y="6332553"/>
                    <a:pt x="1453558" y="6332373"/>
                    <a:pt x="1092055" y="6333427"/>
                  </a:cubicBezTo>
                  <a:cubicBezTo>
                    <a:pt x="1088531" y="6116817"/>
                    <a:pt x="1091000" y="6148625"/>
                    <a:pt x="1086679" y="5866830"/>
                  </a:cubicBezTo>
                  <a:cubicBezTo>
                    <a:pt x="1091746" y="5866830"/>
                    <a:pt x="1469402" y="5866033"/>
                    <a:pt x="1494196" y="5866033"/>
                  </a:cubicBezTo>
                  <a:close/>
                  <a:moveTo>
                    <a:pt x="1495251" y="6356416"/>
                  </a:moveTo>
                  <a:cubicBezTo>
                    <a:pt x="1503919" y="6356416"/>
                    <a:pt x="1499932" y="6344022"/>
                    <a:pt x="1504227" y="6468526"/>
                  </a:cubicBezTo>
                  <a:cubicBezTo>
                    <a:pt x="1517988" y="6868191"/>
                    <a:pt x="1514927" y="6827872"/>
                    <a:pt x="1495251" y="6827872"/>
                  </a:cubicBezTo>
                  <a:cubicBezTo>
                    <a:pt x="1492705" y="6827872"/>
                    <a:pt x="1101263" y="6827950"/>
                    <a:pt x="1101006" y="6818693"/>
                  </a:cubicBezTo>
                  <a:cubicBezTo>
                    <a:pt x="1097790" y="6704988"/>
                    <a:pt x="1098048" y="6700282"/>
                    <a:pt x="1092466" y="6357341"/>
                  </a:cubicBezTo>
                  <a:cubicBezTo>
                    <a:pt x="1095321" y="6357341"/>
                    <a:pt x="1492962" y="6356416"/>
                    <a:pt x="1495251" y="6356416"/>
                  </a:cubicBezTo>
                  <a:close/>
                  <a:moveTo>
                    <a:pt x="1186938" y="6848855"/>
                  </a:moveTo>
                  <a:cubicBezTo>
                    <a:pt x="1340464" y="6848855"/>
                    <a:pt x="1341005" y="6851761"/>
                    <a:pt x="1495277" y="6851761"/>
                  </a:cubicBezTo>
                  <a:cubicBezTo>
                    <a:pt x="1520123" y="6851761"/>
                    <a:pt x="1507803" y="6800256"/>
                    <a:pt x="1515056" y="7315760"/>
                  </a:cubicBezTo>
                  <a:cubicBezTo>
                    <a:pt x="1505025" y="7315735"/>
                    <a:pt x="1113146" y="7317946"/>
                    <a:pt x="1111242" y="7317971"/>
                  </a:cubicBezTo>
                  <a:cubicBezTo>
                    <a:pt x="1102060" y="6765389"/>
                    <a:pt x="1072764" y="6848855"/>
                    <a:pt x="1186938" y="6848855"/>
                  </a:cubicBezTo>
                  <a:close/>
                  <a:moveTo>
                    <a:pt x="1522078" y="6356467"/>
                  </a:moveTo>
                  <a:cubicBezTo>
                    <a:pt x="1659117" y="6357007"/>
                    <a:pt x="1650886" y="6360890"/>
                    <a:pt x="1803718" y="6360890"/>
                  </a:cubicBezTo>
                  <a:cubicBezTo>
                    <a:pt x="1968073" y="6360890"/>
                    <a:pt x="1924991" y="6263461"/>
                    <a:pt x="1938880" y="6819413"/>
                  </a:cubicBezTo>
                  <a:cubicBezTo>
                    <a:pt x="1939137" y="6829775"/>
                    <a:pt x="1990501" y="6827050"/>
                    <a:pt x="1531543" y="6827846"/>
                  </a:cubicBezTo>
                  <a:cubicBezTo>
                    <a:pt x="1530462" y="6560504"/>
                    <a:pt x="1524341" y="6461738"/>
                    <a:pt x="1522078" y="6356467"/>
                  </a:cubicBezTo>
                  <a:close/>
                  <a:moveTo>
                    <a:pt x="1939677" y="6851040"/>
                  </a:moveTo>
                  <a:cubicBezTo>
                    <a:pt x="1946493" y="7130211"/>
                    <a:pt x="1941426" y="7149060"/>
                    <a:pt x="1943613" y="7317818"/>
                  </a:cubicBezTo>
                  <a:cubicBezTo>
                    <a:pt x="1565391" y="7318074"/>
                    <a:pt x="1711896" y="7316300"/>
                    <a:pt x="1536095" y="7315786"/>
                  </a:cubicBezTo>
                  <a:cubicBezTo>
                    <a:pt x="1536070" y="7313754"/>
                    <a:pt x="1531697" y="6853714"/>
                    <a:pt x="1531671" y="6851709"/>
                  </a:cubicBezTo>
                  <a:cubicBezTo>
                    <a:pt x="1647337" y="6851529"/>
                    <a:pt x="1768892" y="6849292"/>
                    <a:pt x="1939677" y="6851040"/>
                  </a:cubicBezTo>
                  <a:close/>
                  <a:moveTo>
                    <a:pt x="1943973" y="7341679"/>
                  </a:moveTo>
                  <a:cubicBezTo>
                    <a:pt x="1943998" y="7343582"/>
                    <a:pt x="1950145" y="7736459"/>
                    <a:pt x="1951972" y="7809460"/>
                  </a:cubicBezTo>
                  <a:cubicBezTo>
                    <a:pt x="1731109" y="7808020"/>
                    <a:pt x="1640984" y="7810282"/>
                    <a:pt x="1545149" y="7810565"/>
                  </a:cubicBezTo>
                  <a:cubicBezTo>
                    <a:pt x="1545123" y="7808739"/>
                    <a:pt x="1536610" y="7347954"/>
                    <a:pt x="1536481" y="7339674"/>
                  </a:cubicBezTo>
                  <a:cubicBezTo>
                    <a:pt x="1729926" y="7340291"/>
                    <a:pt x="1552865" y="7341963"/>
                    <a:pt x="1943973" y="7341679"/>
                  </a:cubicBezTo>
                  <a:close/>
                  <a:moveTo>
                    <a:pt x="1952563" y="7833373"/>
                  </a:moveTo>
                  <a:cubicBezTo>
                    <a:pt x="1960665" y="8131213"/>
                    <a:pt x="1958531" y="8162583"/>
                    <a:pt x="1959868" y="8300510"/>
                  </a:cubicBezTo>
                  <a:cubicBezTo>
                    <a:pt x="1802715" y="8298736"/>
                    <a:pt x="1609913" y="8300639"/>
                    <a:pt x="1551939" y="8300793"/>
                  </a:cubicBezTo>
                  <a:cubicBezTo>
                    <a:pt x="1550627" y="8169474"/>
                    <a:pt x="1552479" y="8175157"/>
                    <a:pt x="1545586" y="7834428"/>
                  </a:cubicBezTo>
                  <a:cubicBezTo>
                    <a:pt x="1672260" y="7834118"/>
                    <a:pt x="1719303" y="7831856"/>
                    <a:pt x="1952563" y="7833373"/>
                  </a:cubicBezTo>
                  <a:close/>
                  <a:moveTo>
                    <a:pt x="1957836" y="8324449"/>
                  </a:moveTo>
                  <a:cubicBezTo>
                    <a:pt x="1963057" y="8324475"/>
                    <a:pt x="1957502" y="8297322"/>
                    <a:pt x="1967198" y="8790403"/>
                  </a:cubicBezTo>
                  <a:cubicBezTo>
                    <a:pt x="1733347" y="8789092"/>
                    <a:pt x="1667759" y="8790506"/>
                    <a:pt x="1562099" y="8790789"/>
                  </a:cubicBezTo>
                  <a:cubicBezTo>
                    <a:pt x="1558447" y="8547565"/>
                    <a:pt x="1554871" y="8559342"/>
                    <a:pt x="1552171" y="8324707"/>
                  </a:cubicBezTo>
                  <a:cubicBezTo>
                    <a:pt x="1680465" y="8324424"/>
                    <a:pt x="1766063" y="8322624"/>
                    <a:pt x="1957836" y="8324449"/>
                  </a:cubicBezTo>
                  <a:close/>
                  <a:moveTo>
                    <a:pt x="1965063" y="7345408"/>
                  </a:moveTo>
                  <a:cubicBezTo>
                    <a:pt x="1964961" y="7338697"/>
                    <a:pt x="1932527" y="7342091"/>
                    <a:pt x="2376465" y="7343068"/>
                  </a:cubicBezTo>
                  <a:cubicBezTo>
                    <a:pt x="2377082" y="7381201"/>
                    <a:pt x="2382020" y="7797914"/>
                    <a:pt x="2382097" y="7809434"/>
                  </a:cubicBezTo>
                  <a:cubicBezTo>
                    <a:pt x="2259745" y="7809511"/>
                    <a:pt x="2127669" y="7810591"/>
                    <a:pt x="1972985" y="7809588"/>
                  </a:cubicBezTo>
                  <a:cubicBezTo>
                    <a:pt x="1971391" y="7743916"/>
                    <a:pt x="1971031" y="7710720"/>
                    <a:pt x="1965063" y="7345408"/>
                  </a:cubicBezTo>
                  <a:close/>
                  <a:moveTo>
                    <a:pt x="2382252" y="7833322"/>
                  </a:moveTo>
                  <a:cubicBezTo>
                    <a:pt x="2383203" y="8097271"/>
                    <a:pt x="2386033" y="8154509"/>
                    <a:pt x="2388939" y="8301513"/>
                  </a:cubicBezTo>
                  <a:cubicBezTo>
                    <a:pt x="2070106" y="8301256"/>
                    <a:pt x="2051176" y="8301359"/>
                    <a:pt x="1980959" y="8300716"/>
                  </a:cubicBezTo>
                  <a:cubicBezTo>
                    <a:pt x="1979750" y="8171171"/>
                    <a:pt x="1981576" y="8127330"/>
                    <a:pt x="1973654" y="7833502"/>
                  </a:cubicBezTo>
                  <a:cubicBezTo>
                    <a:pt x="2123014" y="7834428"/>
                    <a:pt x="2287780" y="7833399"/>
                    <a:pt x="2382252" y="7833322"/>
                  </a:cubicBezTo>
                  <a:close/>
                  <a:moveTo>
                    <a:pt x="2112134" y="8325170"/>
                  </a:moveTo>
                  <a:cubicBezTo>
                    <a:pt x="2442669" y="8325452"/>
                    <a:pt x="2389093" y="8300947"/>
                    <a:pt x="2390611" y="8398967"/>
                  </a:cubicBezTo>
                  <a:cubicBezTo>
                    <a:pt x="2393029" y="8553556"/>
                    <a:pt x="2392797" y="8576647"/>
                    <a:pt x="2395498" y="8750059"/>
                  </a:cubicBezTo>
                  <a:cubicBezTo>
                    <a:pt x="2396347" y="8804675"/>
                    <a:pt x="2462037" y="8792949"/>
                    <a:pt x="1988238" y="8790506"/>
                  </a:cubicBezTo>
                  <a:cubicBezTo>
                    <a:pt x="1987620" y="8759367"/>
                    <a:pt x="1988032" y="8784875"/>
                    <a:pt x="1982142" y="8398556"/>
                  </a:cubicBezTo>
                  <a:cubicBezTo>
                    <a:pt x="1980727" y="8304856"/>
                    <a:pt x="1954981" y="8325170"/>
                    <a:pt x="2112134" y="8325170"/>
                  </a:cubicBezTo>
                  <a:close/>
                  <a:moveTo>
                    <a:pt x="2386161" y="6848700"/>
                  </a:moveTo>
                  <a:cubicBezTo>
                    <a:pt x="2387987" y="6848700"/>
                    <a:pt x="2710987" y="6847981"/>
                    <a:pt x="2795710" y="6848109"/>
                  </a:cubicBezTo>
                  <a:cubicBezTo>
                    <a:pt x="2802243" y="7401695"/>
                    <a:pt x="2824312" y="7316866"/>
                    <a:pt x="2729043" y="7316866"/>
                  </a:cubicBezTo>
                  <a:cubicBezTo>
                    <a:pt x="2575491" y="7316866"/>
                    <a:pt x="2572121" y="7319258"/>
                    <a:pt x="2420627" y="7319258"/>
                  </a:cubicBezTo>
                  <a:cubicBezTo>
                    <a:pt x="2389942" y="7319258"/>
                    <a:pt x="2396012" y="7381689"/>
                    <a:pt x="2386161" y="6848700"/>
                  </a:cubicBezTo>
                  <a:close/>
                  <a:moveTo>
                    <a:pt x="2420627" y="7343119"/>
                  </a:moveTo>
                  <a:cubicBezTo>
                    <a:pt x="2832491" y="7343119"/>
                    <a:pt x="2801472" y="7335251"/>
                    <a:pt x="2801652" y="7345819"/>
                  </a:cubicBezTo>
                  <a:cubicBezTo>
                    <a:pt x="2810191" y="7889223"/>
                    <a:pt x="2842239" y="7810951"/>
                    <a:pt x="2729043" y="7811028"/>
                  </a:cubicBezTo>
                  <a:cubicBezTo>
                    <a:pt x="2578500" y="7811028"/>
                    <a:pt x="2578603" y="7809434"/>
                    <a:pt x="2420627" y="7809434"/>
                  </a:cubicBezTo>
                  <a:cubicBezTo>
                    <a:pt x="2396990" y="7809434"/>
                    <a:pt x="2403934" y="7826559"/>
                    <a:pt x="2401902" y="7696449"/>
                  </a:cubicBezTo>
                  <a:cubicBezTo>
                    <a:pt x="2395524" y="7288787"/>
                    <a:pt x="2388656" y="7343119"/>
                    <a:pt x="2420627" y="7343119"/>
                  </a:cubicBezTo>
                  <a:close/>
                  <a:moveTo>
                    <a:pt x="2420627" y="7833322"/>
                  </a:moveTo>
                  <a:cubicBezTo>
                    <a:pt x="2873361" y="7833322"/>
                    <a:pt x="2811117" y="7822804"/>
                    <a:pt x="2812352" y="7872509"/>
                  </a:cubicBezTo>
                  <a:cubicBezTo>
                    <a:pt x="2824595" y="8382691"/>
                    <a:pt x="2837378" y="8298864"/>
                    <a:pt x="2729043" y="8298864"/>
                  </a:cubicBezTo>
                  <a:cubicBezTo>
                    <a:pt x="2345214" y="8298864"/>
                    <a:pt x="2410853" y="8334092"/>
                    <a:pt x="2408307" y="8222932"/>
                  </a:cubicBezTo>
                  <a:cubicBezTo>
                    <a:pt x="2398250" y="7785392"/>
                    <a:pt x="2400745" y="7833322"/>
                    <a:pt x="2420627" y="7833322"/>
                  </a:cubicBezTo>
                  <a:close/>
                  <a:moveTo>
                    <a:pt x="2816750" y="6848160"/>
                  </a:moveTo>
                  <a:cubicBezTo>
                    <a:pt x="3231186" y="6848983"/>
                    <a:pt x="3043992" y="6848212"/>
                    <a:pt x="3223547" y="6849549"/>
                  </a:cubicBezTo>
                  <a:cubicBezTo>
                    <a:pt x="3238336" y="7393261"/>
                    <a:pt x="3237153" y="7318229"/>
                    <a:pt x="3192013" y="7317149"/>
                  </a:cubicBezTo>
                  <a:cubicBezTo>
                    <a:pt x="2744372" y="7306298"/>
                    <a:pt x="2821997" y="7368498"/>
                    <a:pt x="2820736" y="7170016"/>
                  </a:cubicBezTo>
                  <a:cubicBezTo>
                    <a:pt x="2819913" y="7035149"/>
                    <a:pt x="2818550" y="6998636"/>
                    <a:pt x="2816750" y="6848160"/>
                  </a:cubicBezTo>
                  <a:close/>
                  <a:moveTo>
                    <a:pt x="2883418" y="7339957"/>
                  </a:moveTo>
                  <a:cubicBezTo>
                    <a:pt x="3266860" y="7336331"/>
                    <a:pt x="3229746" y="7343942"/>
                    <a:pt x="3229797" y="7345819"/>
                  </a:cubicBezTo>
                  <a:cubicBezTo>
                    <a:pt x="3238130" y="7878423"/>
                    <a:pt x="3265677" y="7809408"/>
                    <a:pt x="3191705" y="7810102"/>
                  </a:cubicBezTo>
                  <a:cubicBezTo>
                    <a:pt x="3089131" y="7810925"/>
                    <a:pt x="3103329" y="7810720"/>
                    <a:pt x="2831976" y="7810951"/>
                  </a:cubicBezTo>
                  <a:cubicBezTo>
                    <a:pt x="2820145" y="7265233"/>
                    <a:pt x="2800160" y="7340857"/>
                    <a:pt x="2883418" y="7339957"/>
                  </a:cubicBezTo>
                  <a:close/>
                  <a:moveTo>
                    <a:pt x="3241577" y="7833604"/>
                  </a:moveTo>
                  <a:cubicBezTo>
                    <a:pt x="3248316" y="8191896"/>
                    <a:pt x="3246541" y="8159960"/>
                    <a:pt x="3248213" y="8301744"/>
                  </a:cubicBezTo>
                  <a:cubicBezTo>
                    <a:pt x="2811606" y="8299045"/>
                    <a:pt x="3163772" y="8301976"/>
                    <a:pt x="2839255" y="8299250"/>
                  </a:cubicBezTo>
                  <a:cubicBezTo>
                    <a:pt x="2838072" y="8173692"/>
                    <a:pt x="2839564" y="8138052"/>
                    <a:pt x="2832517" y="7834839"/>
                  </a:cubicBezTo>
                  <a:cubicBezTo>
                    <a:pt x="3225219" y="7834505"/>
                    <a:pt x="3068477" y="7834736"/>
                    <a:pt x="3241577" y="7833604"/>
                  </a:cubicBezTo>
                  <a:close/>
                  <a:moveTo>
                    <a:pt x="3244663" y="6849678"/>
                  </a:moveTo>
                  <a:cubicBezTo>
                    <a:pt x="3486617" y="6851118"/>
                    <a:pt x="3474194" y="6847492"/>
                    <a:pt x="3652850" y="6847441"/>
                  </a:cubicBezTo>
                  <a:cubicBezTo>
                    <a:pt x="3651923" y="7210978"/>
                    <a:pt x="3671703" y="7316197"/>
                    <a:pt x="3654598" y="7316197"/>
                  </a:cubicBezTo>
                  <a:cubicBezTo>
                    <a:pt x="3503541" y="7316197"/>
                    <a:pt x="3412388" y="7320851"/>
                    <a:pt x="3250476" y="7318358"/>
                  </a:cubicBezTo>
                  <a:cubicBezTo>
                    <a:pt x="3248393" y="7172305"/>
                    <a:pt x="3250245" y="7053689"/>
                    <a:pt x="3244663" y="6849678"/>
                  </a:cubicBezTo>
                  <a:close/>
                  <a:moveTo>
                    <a:pt x="3346054" y="7342863"/>
                  </a:moveTo>
                  <a:cubicBezTo>
                    <a:pt x="3686852" y="7342863"/>
                    <a:pt x="3661929" y="7333657"/>
                    <a:pt x="3662109" y="7345768"/>
                  </a:cubicBezTo>
                  <a:cubicBezTo>
                    <a:pt x="3670185" y="7862866"/>
                    <a:pt x="3673915" y="7807248"/>
                    <a:pt x="3654547" y="7807248"/>
                  </a:cubicBezTo>
                  <a:cubicBezTo>
                    <a:pt x="3182548" y="7807248"/>
                    <a:pt x="3262642" y="7846435"/>
                    <a:pt x="3260301" y="7696397"/>
                  </a:cubicBezTo>
                  <a:cubicBezTo>
                    <a:pt x="3253666" y="7270068"/>
                    <a:pt x="3212950" y="7342863"/>
                    <a:pt x="3346054" y="7342863"/>
                  </a:cubicBezTo>
                  <a:close/>
                  <a:moveTo>
                    <a:pt x="3346054" y="7833322"/>
                  </a:moveTo>
                  <a:cubicBezTo>
                    <a:pt x="3724507" y="7833322"/>
                    <a:pt x="3669002" y="7812854"/>
                    <a:pt x="3670442" y="7873486"/>
                  </a:cubicBezTo>
                  <a:cubicBezTo>
                    <a:pt x="3682634" y="8356514"/>
                    <a:pt x="3677567" y="8298273"/>
                    <a:pt x="3654547" y="8298273"/>
                  </a:cubicBezTo>
                  <a:cubicBezTo>
                    <a:pt x="3205311" y="8298273"/>
                    <a:pt x="3269484" y="8336381"/>
                    <a:pt x="3268532" y="8223061"/>
                  </a:cubicBezTo>
                  <a:cubicBezTo>
                    <a:pt x="3264751" y="7763561"/>
                    <a:pt x="3237024" y="7833322"/>
                    <a:pt x="3346054" y="7833322"/>
                  </a:cubicBezTo>
                  <a:close/>
                  <a:moveTo>
                    <a:pt x="3346054" y="8325889"/>
                  </a:moveTo>
                  <a:cubicBezTo>
                    <a:pt x="3731786" y="8325889"/>
                    <a:pt x="3674815" y="8291870"/>
                    <a:pt x="3676487" y="8398967"/>
                  </a:cubicBezTo>
                  <a:cubicBezTo>
                    <a:pt x="3683509" y="8847359"/>
                    <a:pt x="3702207" y="8791792"/>
                    <a:pt x="3654573" y="8791792"/>
                  </a:cubicBezTo>
                  <a:cubicBezTo>
                    <a:pt x="3215496" y="8791792"/>
                    <a:pt x="3275091" y="8805086"/>
                    <a:pt x="3274191" y="8749648"/>
                  </a:cubicBezTo>
                  <a:cubicBezTo>
                    <a:pt x="3266269" y="8243298"/>
                    <a:pt x="3251428" y="8325889"/>
                    <a:pt x="3346054" y="8325889"/>
                  </a:cubicBezTo>
                  <a:close/>
                  <a:moveTo>
                    <a:pt x="3683174" y="7345356"/>
                  </a:moveTo>
                  <a:cubicBezTo>
                    <a:pt x="3682994" y="7333040"/>
                    <a:pt x="3674686" y="7344740"/>
                    <a:pt x="4089688" y="7342888"/>
                  </a:cubicBezTo>
                  <a:cubicBezTo>
                    <a:pt x="4092260" y="7514577"/>
                    <a:pt x="4091334" y="7644302"/>
                    <a:pt x="4095707" y="7810102"/>
                  </a:cubicBezTo>
                  <a:cubicBezTo>
                    <a:pt x="3865842" y="7812674"/>
                    <a:pt x="3822863" y="7807891"/>
                    <a:pt x="3690016" y="7807325"/>
                  </a:cubicBezTo>
                  <a:cubicBezTo>
                    <a:pt x="3686878" y="7660655"/>
                    <a:pt x="3685849" y="7516532"/>
                    <a:pt x="3683174" y="7345356"/>
                  </a:cubicBezTo>
                  <a:close/>
                  <a:moveTo>
                    <a:pt x="4117492" y="6852429"/>
                  </a:moveTo>
                  <a:cubicBezTo>
                    <a:pt x="4255766" y="6852249"/>
                    <a:pt x="4156125" y="6852249"/>
                    <a:pt x="4510683" y="6852300"/>
                  </a:cubicBezTo>
                  <a:cubicBezTo>
                    <a:pt x="4515210" y="7180945"/>
                    <a:pt x="4516702" y="7142657"/>
                    <a:pt x="4519685" y="7318306"/>
                  </a:cubicBezTo>
                  <a:cubicBezTo>
                    <a:pt x="4193368" y="7318511"/>
                    <a:pt x="4181691" y="7318460"/>
                    <a:pt x="4110393" y="7318872"/>
                  </a:cubicBezTo>
                  <a:cubicBezTo>
                    <a:pt x="4101957" y="6798739"/>
                    <a:pt x="4092749" y="6852480"/>
                    <a:pt x="4117492" y="6852429"/>
                  </a:cubicBezTo>
                  <a:close/>
                  <a:moveTo>
                    <a:pt x="4117518" y="7342760"/>
                  </a:moveTo>
                  <a:cubicBezTo>
                    <a:pt x="4206357" y="7342297"/>
                    <a:pt x="4204968" y="7342400"/>
                    <a:pt x="4520046" y="7342168"/>
                  </a:cubicBezTo>
                  <a:cubicBezTo>
                    <a:pt x="4520071" y="7344303"/>
                    <a:pt x="4526193" y="7746821"/>
                    <a:pt x="4526604" y="7806683"/>
                  </a:cubicBezTo>
                  <a:cubicBezTo>
                    <a:pt x="4524649" y="7806683"/>
                    <a:pt x="4118624" y="7809820"/>
                    <a:pt x="4116772" y="7809845"/>
                  </a:cubicBezTo>
                  <a:cubicBezTo>
                    <a:pt x="4116746" y="7808020"/>
                    <a:pt x="4105763" y="7342837"/>
                    <a:pt x="4117518" y="7342760"/>
                  </a:cubicBezTo>
                  <a:close/>
                  <a:moveTo>
                    <a:pt x="4117621" y="7833733"/>
                  </a:moveTo>
                  <a:cubicBezTo>
                    <a:pt x="4592218" y="7827973"/>
                    <a:pt x="4526758" y="7817894"/>
                    <a:pt x="4526887" y="7872201"/>
                  </a:cubicBezTo>
                  <a:cubicBezTo>
                    <a:pt x="4527942" y="8377857"/>
                    <a:pt x="4567448" y="8302181"/>
                    <a:pt x="4426140" y="8300485"/>
                  </a:cubicBezTo>
                  <a:cubicBezTo>
                    <a:pt x="4328401" y="8299173"/>
                    <a:pt x="4221892" y="8299045"/>
                    <a:pt x="4125311" y="8300716"/>
                  </a:cubicBezTo>
                  <a:cubicBezTo>
                    <a:pt x="4124643" y="8236046"/>
                    <a:pt x="4121324" y="7833681"/>
                    <a:pt x="4117621" y="7833733"/>
                  </a:cubicBezTo>
                  <a:close/>
                  <a:moveTo>
                    <a:pt x="4532108" y="8325246"/>
                  </a:moveTo>
                  <a:cubicBezTo>
                    <a:pt x="4534757" y="8514755"/>
                    <a:pt x="4535941" y="8535582"/>
                    <a:pt x="4540108" y="8790044"/>
                  </a:cubicBezTo>
                  <a:cubicBezTo>
                    <a:pt x="4250673" y="8790095"/>
                    <a:pt x="4214305" y="8789632"/>
                    <a:pt x="4131330" y="8791664"/>
                  </a:cubicBezTo>
                  <a:cubicBezTo>
                    <a:pt x="4130301" y="8736585"/>
                    <a:pt x="4125594" y="8326558"/>
                    <a:pt x="4125568" y="8324630"/>
                  </a:cubicBezTo>
                  <a:cubicBezTo>
                    <a:pt x="4304095" y="8321492"/>
                    <a:pt x="4420918" y="8324886"/>
                    <a:pt x="4532108" y="8325246"/>
                  </a:cubicBezTo>
                  <a:close/>
                  <a:moveTo>
                    <a:pt x="4531774" y="6852326"/>
                  </a:moveTo>
                  <a:cubicBezTo>
                    <a:pt x="4769612" y="6852351"/>
                    <a:pt x="4746155" y="6847157"/>
                    <a:pt x="4937182" y="6848392"/>
                  </a:cubicBezTo>
                  <a:cubicBezTo>
                    <a:pt x="4938519" y="6951169"/>
                    <a:pt x="4940269" y="7067728"/>
                    <a:pt x="4942840" y="7170428"/>
                  </a:cubicBezTo>
                  <a:cubicBezTo>
                    <a:pt x="4947496" y="7363459"/>
                    <a:pt x="5023783" y="7318281"/>
                    <a:pt x="4580309" y="7318281"/>
                  </a:cubicBezTo>
                  <a:cubicBezTo>
                    <a:pt x="4526964" y="7318306"/>
                    <a:pt x="4539207" y="7394598"/>
                    <a:pt x="4531774" y="6852326"/>
                  </a:cubicBezTo>
                  <a:close/>
                  <a:moveTo>
                    <a:pt x="4580309" y="7342142"/>
                  </a:moveTo>
                  <a:cubicBezTo>
                    <a:pt x="4582598" y="7342142"/>
                    <a:pt x="4946313" y="7342528"/>
                    <a:pt x="4946364" y="7345768"/>
                  </a:cubicBezTo>
                  <a:cubicBezTo>
                    <a:pt x="4954775" y="7881817"/>
                    <a:pt x="4975840" y="7808714"/>
                    <a:pt x="4888879" y="7808714"/>
                  </a:cubicBezTo>
                  <a:cubicBezTo>
                    <a:pt x="4742297" y="7808714"/>
                    <a:pt x="4732420" y="7806580"/>
                    <a:pt x="4580309" y="7806580"/>
                  </a:cubicBezTo>
                  <a:cubicBezTo>
                    <a:pt x="4538770" y="7806580"/>
                    <a:pt x="4548467" y="7828745"/>
                    <a:pt x="4546383" y="7696397"/>
                  </a:cubicBezTo>
                  <a:cubicBezTo>
                    <a:pt x="4539773" y="7273488"/>
                    <a:pt x="4524778" y="7342194"/>
                    <a:pt x="4580309" y="7342142"/>
                  </a:cubicBezTo>
                  <a:close/>
                  <a:moveTo>
                    <a:pt x="4580309" y="7830467"/>
                  </a:moveTo>
                  <a:cubicBezTo>
                    <a:pt x="5013264" y="7830467"/>
                    <a:pt x="4953206" y="7824733"/>
                    <a:pt x="4953592" y="7872354"/>
                  </a:cubicBezTo>
                  <a:cubicBezTo>
                    <a:pt x="4954543" y="7985263"/>
                    <a:pt x="4954981" y="8003314"/>
                    <a:pt x="4959816" y="8301950"/>
                  </a:cubicBezTo>
                  <a:cubicBezTo>
                    <a:pt x="4873807" y="8303005"/>
                    <a:pt x="4811614" y="8301847"/>
                    <a:pt x="4552865" y="8301436"/>
                  </a:cubicBezTo>
                  <a:cubicBezTo>
                    <a:pt x="4545972" y="7771172"/>
                    <a:pt x="4534140" y="7830467"/>
                    <a:pt x="4580309" y="7830467"/>
                  </a:cubicBezTo>
                  <a:close/>
                  <a:moveTo>
                    <a:pt x="4580309" y="8325323"/>
                  </a:moveTo>
                  <a:cubicBezTo>
                    <a:pt x="4703408" y="8325323"/>
                    <a:pt x="4865422" y="8326970"/>
                    <a:pt x="4960202" y="8325812"/>
                  </a:cubicBezTo>
                  <a:cubicBezTo>
                    <a:pt x="4969178" y="8878523"/>
                    <a:pt x="4989292" y="8792666"/>
                    <a:pt x="4888853" y="8792666"/>
                  </a:cubicBezTo>
                  <a:cubicBezTo>
                    <a:pt x="4505693" y="8792666"/>
                    <a:pt x="4561301" y="8800303"/>
                    <a:pt x="4560530" y="8749648"/>
                  </a:cubicBezTo>
                  <a:cubicBezTo>
                    <a:pt x="4552865" y="8259806"/>
                    <a:pt x="4541316" y="8325323"/>
                    <a:pt x="4580309" y="8325323"/>
                  </a:cubicBezTo>
                  <a:close/>
                  <a:moveTo>
                    <a:pt x="4967404" y="7345356"/>
                  </a:moveTo>
                  <a:cubicBezTo>
                    <a:pt x="4967327" y="7341114"/>
                    <a:pt x="5181682" y="7339365"/>
                    <a:pt x="5351310" y="7341217"/>
                  </a:cubicBezTo>
                  <a:cubicBezTo>
                    <a:pt x="5382483" y="7341551"/>
                    <a:pt x="5375667" y="7288067"/>
                    <a:pt x="5382071" y="7696886"/>
                  </a:cubicBezTo>
                  <a:cubicBezTo>
                    <a:pt x="5384335" y="7840753"/>
                    <a:pt x="5455221" y="7806759"/>
                    <a:pt x="5042971" y="7808405"/>
                  </a:cubicBezTo>
                  <a:cubicBezTo>
                    <a:pt x="4949271" y="7808765"/>
                    <a:pt x="4975866" y="7885366"/>
                    <a:pt x="4967404" y="7345356"/>
                  </a:cubicBezTo>
                  <a:close/>
                  <a:moveTo>
                    <a:pt x="5043074" y="7832319"/>
                  </a:moveTo>
                  <a:cubicBezTo>
                    <a:pt x="5437551" y="7830725"/>
                    <a:pt x="5384258" y="7821776"/>
                    <a:pt x="5385363" y="7872380"/>
                  </a:cubicBezTo>
                  <a:cubicBezTo>
                    <a:pt x="5396243" y="8368986"/>
                    <a:pt x="5399047" y="8301256"/>
                    <a:pt x="5351618" y="8300022"/>
                  </a:cubicBezTo>
                  <a:cubicBezTo>
                    <a:pt x="5250639" y="8297245"/>
                    <a:pt x="5147834" y="8297116"/>
                    <a:pt x="5042739" y="8300125"/>
                  </a:cubicBezTo>
                  <a:cubicBezTo>
                    <a:pt x="4960202" y="8302387"/>
                    <a:pt x="4981550" y="8344763"/>
                    <a:pt x="4976740" y="8047541"/>
                  </a:cubicBezTo>
                  <a:cubicBezTo>
                    <a:pt x="4972702" y="7788966"/>
                    <a:pt x="4958556" y="7832679"/>
                    <a:pt x="5043074" y="7832319"/>
                  </a:cubicBezTo>
                  <a:close/>
                  <a:moveTo>
                    <a:pt x="5043305" y="8324012"/>
                  </a:moveTo>
                  <a:cubicBezTo>
                    <a:pt x="5153750" y="8320978"/>
                    <a:pt x="5246241" y="8321158"/>
                    <a:pt x="5351130" y="8323909"/>
                  </a:cubicBezTo>
                  <a:cubicBezTo>
                    <a:pt x="5400179" y="8325246"/>
                    <a:pt x="5389376" y="8309921"/>
                    <a:pt x="5390765" y="8398941"/>
                  </a:cubicBezTo>
                  <a:cubicBezTo>
                    <a:pt x="5397915" y="8854944"/>
                    <a:pt x="5412216" y="8793823"/>
                    <a:pt x="5351438" y="8793592"/>
                  </a:cubicBezTo>
                  <a:cubicBezTo>
                    <a:pt x="4930932" y="8791895"/>
                    <a:pt x="4989035" y="8807195"/>
                    <a:pt x="4988135" y="8749622"/>
                  </a:cubicBezTo>
                  <a:cubicBezTo>
                    <a:pt x="4980213" y="8260680"/>
                    <a:pt x="4956498" y="8326507"/>
                    <a:pt x="5043305" y="8324012"/>
                  </a:cubicBezTo>
                  <a:close/>
                  <a:moveTo>
                    <a:pt x="5395626" y="7345356"/>
                  </a:moveTo>
                  <a:cubicBezTo>
                    <a:pt x="5395575" y="7341628"/>
                    <a:pt x="5803632" y="7338774"/>
                    <a:pt x="5805535" y="7338774"/>
                  </a:cubicBezTo>
                  <a:cubicBezTo>
                    <a:pt x="5808982" y="7549496"/>
                    <a:pt x="5803503" y="7543351"/>
                    <a:pt x="5809805" y="7807685"/>
                  </a:cubicBezTo>
                  <a:cubicBezTo>
                    <a:pt x="5323429" y="7807788"/>
                    <a:pt x="5405477" y="7846975"/>
                    <a:pt x="5403111" y="7696449"/>
                  </a:cubicBezTo>
                  <a:cubicBezTo>
                    <a:pt x="5400384" y="7520825"/>
                    <a:pt x="5398353" y="7519951"/>
                    <a:pt x="5395626" y="7345356"/>
                  </a:cubicBezTo>
                  <a:close/>
                  <a:moveTo>
                    <a:pt x="5505659" y="8325992"/>
                  </a:moveTo>
                  <a:cubicBezTo>
                    <a:pt x="5880357" y="8325992"/>
                    <a:pt x="5816672" y="8294982"/>
                    <a:pt x="5818293" y="8399019"/>
                  </a:cubicBezTo>
                  <a:cubicBezTo>
                    <a:pt x="5825109" y="8836920"/>
                    <a:pt x="5838612" y="8792717"/>
                    <a:pt x="5814255" y="8792717"/>
                  </a:cubicBezTo>
                  <a:cubicBezTo>
                    <a:pt x="5356299" y="8792717"/>
                    <a:pt x="5417977" y="8812080"/>
                    <a:pt x="5416974" y="8749648"/>
                  </a:cubicBezTo>
                  <a:cubicBezTo>
                    <a:pt x="5409104" y="8245407"/>
                    <a:pt x="5384849" y="8325992"/>
                    <a:pt x="5505659" y="8325992"/>
                  </a:cubicBezTo>
                  <a:close/>
                  <a:moveTo>
                    <a:pt x="5826600" y="7338774"/>
                  </a:moveTo>
                  <a:cubicBezTo>
                    <a:pt x="5828427" y="7338774"/>
                    <a:pt x="6233655" y="7340497"/>
                    <a:pt x="6233732" y="7345768"/>
                  </a:cubicBezTo>
                  <a:cubicBezTo>
                    <a:pt x="6237847" y="7619746"/>
                    <a:pt x="6239108" y="7709151"/>
                    <a:pt x="6240856" y="7810951"/>
                  </a:cubicBezTo>
                  <a:cubicBezTo>
                    <a:pt x="5948902" y="7813085"/>
                    <a:pt x="6017370" y="7808020"/>
                    <a:pt x="5830921" y="7807685"/>
                  </a:cubicBezTo>
                  <a:cubicBezTo>
                    <a:pt x="5824414" y="7538568"/>
                    <a:pt x="5830073" y="7554793"/>
                    <a:pt x="5826600" y="7338774"/>
                  </a:cubicBezTo>
                  <a:close/>
                  <a:moveTo>
                    <a:pt x="6241268" y="7834890"/>
                  </a:moveTo>
                  <a:cubicBezTo>
                    <a:pt x="6246824" y="8149803"/>
                    <a:pt x="6239853" y="7758907"/>
                    <a:pt x="6249241" y="8300716"/>
                  </a:cubicBezTo>
                  <a:cubicBezTo>
                    <a:pt x="6166884" y="8301025"/>
                    <a:pt x="6065596" y="8301050"/>
                    <a:pt x="5968630" y="8300407"/>
                  </a:cubicBezTo>
                  <a:cubicBezTo>
                    <a:pt x="5792238" y="8299250"/>
                    <a:pt x="5847126" y="8387268"/>
                    <a:pt x="5832645" y="7871146"/>
                  </a:cubicBezTo>
                  <a:cubicBezTo>
                    <a:pt x="5830819" y="7807788"/>
                    <a:pt x="5774516" y="7838053"/>
                    <a:pt x="6241268" y="7834890"/>
                  </a:cubicBezTo>
                  <a:close/>
                  <a:moveTo>
                    <a:pt x="6247929" y="6994367"/>
                  </a:moveTo>
                  <a:cubicBezTo>
                    <a:pt x="6245280" y="6824915"/>
                    <a:pt x="6236021" y="6850835"/>
                    <a:pt x="6277277" y="6850397"/>
                  </a:cubicBezTo>
                  <a:cubicBezTo>
                    <a:pt x="6368559" y="6849421"/>
                    <a:pt x="6375118" y="6849600"/>
                    <a:pt x="6654110" y="6849446"/>
                  </a:cubicBezTo>
                  <a:cubicBezTo>
                    <a:pt x="6659537" y="7396578"/>
                    <a:pt x="6691378" y="7318589"/>
                    <a:pt x="6585975" y="7317175"/>
                  </a:cubicBezTo>
                  <a:cubicBezTo>
                    <a:pt x="6503438" y="7316069"/>
                    <a:pt x="6408298" y="7315631"/>
                    <a:pt x="6277097" y="7316866"/>
                  </a:cubicBezTo>
                  <a:cubicBezTo>
                    <a:pt x="6246618" y="7317175"/>
                    <a:pt x="6253666" y="7361016"/>
                    <a:pt x="6247929" y="6994367"/>
                  </a:cubicBezTo>
                  <a:close/>
                  <a:moveTo>
                    <a:pt x="6277251" y="7340805"/>
                  </a:moveTo>
                  <a:cubicBezTo>
                    <a:pt x="6695828" y="7336845"/>
                    <a:pt x="6662314" y="7343634"/>
                    <a:pt x="6662340" y="7345794"/>
                  </a:cubicBezTo>
                  <a:cubicBezTo>
                    <a:pt x="6670828" y="7888425"/>
                    <a:pt x="6699918" y="7811053"/>
                    <a:pt x="6585847" y="7810437"/>
                  </a:cubicBezTo>
                  <a:cubicBezTo>
                    <a:pt x="6499529" y="7809974"/>
                    <a:pt x="6383657" y="7809845"/>
                    <a:pt x="6277071" y="7810694"/>
                  </a:cubicBezTo>
                  <a:cubicBezTo>
                    <a:pt x="6256932" y="7810848"/>
                    <a:pt x="6262101" y="7828179"/>
                    <a:pt x="6260044" y="7696474"/>
                  </a:cubicBezTo>
                  <a:cubicBezTo>
                    <a:pt x="6253999" y="7292670"/>
                    <a:pt x="6245898" y="7341088"/>
                    <a:pt x="6277251" y="7340805"/>
                  </a:cubicBezTo>
                  <a:close/>
                  <a:moveTo>
                    <a:pt x="7048689" y="6332399"/>
                  </a:moveTo>
                  <a:cubicBezTo>
                    <a:pt x="6609561" y="6332399"/>
                    <a:pt x="6666584" y="6358010"/>
                    <a:pt x="6665555" y="6292389"/>
                  </a:cubicBezTo>
                  <a:cubicBezTo>
                    <a:pt x="6657633" y="5786630"/>
                    <a:pt x="6638523" y="5868425"/>
                    <a:pt x="6740119" y="5868425"/>
                  </a:cubicBezTo>
                  <a:cubicBezTo>
                    <a:pt x="7122250" y="5868425"/>
                    <a:pt x="7068160" y="5840988"/>
                    <a:pt x="7069729" y="5941863"/>
                  </a:cubicBezTo>
                  <a:cubicBezTo>
                    <a:pt x="7076776" y="6392929"/>
                    <a:pt x="7078088" y="6332399"/>
                    <a:pt x="7048689" y="6332399"/>
                  </a:cubicBezTo>
                  <a:close/>
                  <a:moveTo>
                    <a:pt x="7048689" y="5843611"/>
                  </a:moveTo>
                  <a:cubicBezTo>
                    <a:pt x="6590271" y="5843611"/>
                    <a:pt x="6659819" y="5869505"/>
                    <a:pt x="6657787" y="5765982"/>
                  </a:cubicBezTo>
                  <a:cubicBezTo>
                    <a:pt x="6648528" y="5299951"/>
                    <a:pt x="6631063" y="5374134"/>
                    <a:pt x="6740119" y="5374134"/>
                  </a:cubicBezTo>
                  <a:cubicBezTo>
                    <a:pt x="7109158" y="5374134"/>
                    <a:pt x="7060546" y="5355620"/>
                    <a:pt x="7060803" y="5415353"/>
                  </a:cubicBezTo>
                  <a:cubicBezTo>
                    <a:pt x="7062836" y="5894704"/>
                    <a:pt x="7081252" y="5843611"/>
                    <a:pt x="7048689" y="5843611"/>
                  </a:cubicBezTo>
                  <a:close/>
                  <a:moveTo>
                    <a:pt x="7048689" y="5349732"/>
                  </a:moveTo>
                  <a:cubicBezTo>
                    <a:pt x="6569515" y="5349732"/>
                    <a:pt x="6652026" y="5384060"/>
                    <a:pt x="6649763" y="5239653"/>
                  </a:cubicBezTo>
                  <a:cubicBezTo>
                    <a:pt x="6641943" y="4751662"/>
                    <a:pt x="6644593" y="4919699"/>
                    <a:pt x="6644052" y="4883418"/>
                  </a:cubicBezTo>
                  <a:cubicBezTo>
                    <a:pt x="6706476" y="4883186"/>
                    <a:pt x="6755140" y="4883263"/>
                    <a:pt x="7048689" y="4883315"/>
                  </a:cubicBezTo>
                  <a:cubicBezTo>
                    <a:pt x="7050489" y="4883315"/>
                    <a:pt x="7070166" y="5349732"/>
                    <a:pt x="7048689" y="5349732"/>
                  </a:cubicBezTo>
                  <a:close/>
                  <a:moveTo>
                    <a:pt x="7048689" y="4859453"/>
                  </a:moveTo>
                  <a:cubicBezTo>
                    <a:pt x="6762728" y="4859402"/>
                    <a:pt x="6706863" y="4859324"/>
                    <a:pt x="6643667" y="4859556"/>
                  </a:cubicBezTo>
                  <a:cubicBezTo>
                    <a:pt x="6641018" y="4705480"/>
                    <a:pt x="6635899" y="4612192"/>
                    <a:pt x="6634716" y="4393858"/>
                  </a:cubicBezTo>
                  <a:cubicBezTo>
                    <a:pt x="6637417" y="4393858"/>
                    <a:pt x="7040073" y="4393190"/>
                    <a:pt x="7043262" y="4393190"/>
                  </a:cubicBezTo>
                  <a:cubicBezTo>
                    <a:pt x="7045680" y="4508669"/>
                    <a:pt x="7050876" y="4859453"/>
                    <a:pt x="7048689" y="4859453"/>
                  </a:cubicBezTo>
                  <a:close/>
                  <a:moveTo>
                    <a:pt x="6634588" y="4369945"/>
                  </a:moveTo>
                  <a:cubicBezTo>
                    <a:pt x="6634588" y="4367631"/>
                    <a:pt x="6630370" y="3905070"/>
                    <a:pt x="6630344" y="3903116"/>
                  </a:cubicBezTo>
                  <a:cubicBezTo>
                    <a:pt x="6884129" y="3905045"/>
                    <a:pt x="6867488" y="3900159"/>
                    <a:pt x="7033900" y="3899851"/>
                  </a:cubicBezTo>
                  <a:cubicBezTo>
                    <a:pt x="7033926" y="3901676"/>
                    <a:pt x="7042593" y="4360225"/>
                    <a:pt x="7042645" y="4362925"/>
                  </a:cubicBezTo>
                  <a:cubicBezTo>
                    <a:pt x="7042825" y="4372542"/>
                    <a:pt x="7085547" y="4369379"/>
                    <a:pt x="6634588" y="4369945"/>
                  </a:cubicBezTo>
                  <a:close/>
                  <a:moveTo>
                    <a:pt x="6630035" y="3879228"/>
                  </a:moveTo>
                  <a:cubicBezTo>
                    <a:pt x="6627206" y="3676606"/>
                    <a:pt x="6623939" y="3677943"/>
                    <a:pt x="6619824" y="3410111"/>
                  </a:cubicBezTo>
                  <a:cubicBezTo>
                    <a:pt x="6689706" y="3408800"/>
                    <a:pt x="6783664" y="3408569"/>
                    <a:pt x="6894211" y="3410497"/>
                  </a:cubicBezTo>
                  <a:cubicBezTo>
                    <a:pt x="7068314" y="3413531"/>
                    <a:pt x="7024589" y="3323071"/>
                    <a:pt x="7032871" y="3836595"/>
                  </a:cubicBezTo>
                  <a:cubicBezTo>
                    <a:pt x="7033514" y="3879691"/>
                    <a:pt x="7101417" y="3882905"/>
                    <a:pt x="6630035" y="3879228"/>
                  </a:cubicBezTo>
                  <a:close/>
                  <a:moveTo>
                    <a:pt x="6619438" y="3386198"/>
                  </a:moveTo>
                  <a:cubicBezTo>
                    <a:pt x="6614706" y="3078947"/>
                    <a:pt x="6614140" y="3065885"/>
                    <a:pt x="6614371" y="2959276"/>
                  </a:cubicBezTo>
                  <a:cubicBezTo>
                    <a:pt x="6614474" y="2908261"/>
                    <a:pt x="6546829" y="2919009"/>
                    <a:pt x="7020294" y="2918289"/>
                  </a:cubicBezTo>
                  <a:cubicBezTo>
                    <a:pt x="7022712" y="3200212"/>
                    <a:pt x="7025155" y="3259919"/>
                    <a:pt x="7027650" y="3387920"/>
                  </a:cubicBezTo>
                  <a:cubicBezTo>
                    <a:pt x="6890276" y="3387689"/>
                    <a:pt x="6789400" y="3382983"/>
                    <a:pt x="6619438" y="3386198"/>
                  </a:cubicBezTo>
                  <a:close/>
                  <a:moveTo>
                    <a:pt x="6614371" y="2895353"/>
                  </a:moveTo>
                  <a:cubicBezTo>
                    <a:pt x="6613471" y="2663108"/>
                    <a:pt x="6606783" y="2621787"/>
                    <a:pt x="6603775" y="2427933"/>
                  </a:cubicBezTo>
                  <a:cubicBezTo>
                    <a:pt x="7060752" y="2427676"/>
                    <a:pt x="7015073" y="2425284"/>
                    <a:pt x="7015226" y="2433333"/>
                  </a:cubicBezTo>
                  <a:cubicBezTo>
                    <a:pt x="7015639" y="2460923"/>
                    <a:pt x="7014429" y="2337781"/>
                    <a:pt x="7020088" y="2894427"/>
                  </a:cubicBezTo>
                  <a:cubicBezTo>
                    <a:pt x="6887704" y="2894607"/>
                    <a:pt x="6782250" y="2897179"/>
                    <a:pt x="6614371" y="2895353"/>
                  </a:cubicBezTo>
                  <a:close/>
                  <a:moveTo>
                    <a:pt x="6603440" y="2403942"/>
                  </a:moveTo>
                  <a:cubicBezTo>
                    <a:pt x="6601793" y="2277689"/>
                    <a:pt x="6605497" y="2126545"/>
                    <a:pt x="6598322" y="1936445"/>
                  </a:cubicBezTo>
                  <a:cubicBezTo>
                    <a:pt x="6789117" y="1941819"/>
                    <a:pt x="6898146" y="1934851"/>
                    <a:pt x="7005144" y="1934156"/>
                  </a:cubicBezTo>
                  <a:cubicBezTo>
                    <a:pt x="7010057" y="2242513"/>
                    <a:pt x="7013015" y="2303479"/>
                    <a:pt x="7014763" y="2403814"/>
                  </a:cubicBezTo>
                  <a:lnTo>
                    <a:pt x="6603440" y="2403942"/>
                  </a:lnTo>
                  <a:close/>
                  <a:moveTo>
                    <a:pt x="6585899" y="2895019"/>
                  </a:moveTo>
                  <a:cubicBezTo>
                    <a:pt x="6103766" y="2889182"/>
                    <a:pt x="6183319" y="2938731"/>
                    <a:pt x="6180902" y="2783653"/>
                  </a:cubicBezTo>
                  <a:cubicBezTo>
                    <a:pt x="6178201" y="2612247"/>
                    <a:pt x="6179873" y="2607053"/>
                    <a:pt x="6177146" y="2432973"/>
                  </a:cubicBezTo>
                  <a:cubicBezTo>
                    <a:pt x="6176967" y="2420964"/>
                    <a:pt x="6136791" y="2427778"/>
                    <a:pt x="6582709" y="2427933"/>
                  </a:cubicBezTo>
                  <a:cubicBezTo>
                    <a:pt x="6585256" y="2605279"/>
                    <a:pt x="6601382" y="2895224"/>
                    <a:pt x="6585899" y="2895019"/>
                  </a:cubicBezTo>
                  <a:close/>
                  <a:moveTo>
                    <a:pt x="6170408" y="3409263"/>
                  </a:moveTo>
                  <a:cubicBezTo>
                    <a:pt x="6171668" y="3516025"/>
                    <a:pt x="6173366" y="3593294"/>
                    <a:pt x="6178047" y="3875474"/>
                  </a:cubicBezTo>
                  <a:cubicBezTo>
                    <a:pt x="6118941" y="3875140"/>
                    <a:pt x="5772922" y="3876014"/>
                    <a:pt x="5771018" y="3876014"/>
                  </a:cubicBezTo>
                  <a:cubicBezTo>
                    <a:pt x="5767160" y="3617671"/>
                    <a:pt x="5769732" y="3657964"/>
                    <a:pt x="5765386" y="3411731"/>
                  </a:cubicBezTo>
                  <a:cubicBezTo>
                    <a:pt x="5984628" y="3412014"/>
                    <a:pt x="5996614" y="3408311"/>
                    <a:pt x="6170408" y="3409263"/>
                  </a:cubicBezTo>
                  <a:close/>
                  <a:moveTo>
                    <a:pt x="6122876" y="3385272"/>
                  </a:moveTo>
                  <a:cubicBezTo>
                    <a:pt x="5700955" y="3385272"/>
                    <a:pt x="5765591" y="3413994"/>
                    <a:pt x="5763405" y="3309803"/>
                  </a:cubicBezTo>
                  <a:cubicBezTo>
                    <a:pt x="5753914" y="2855137"/>
                    <a:pt x="5740051" y="2920758"/>
                    <a:pt x="5814255" y="2920758"/>
                  </a:cubicBezTo>
                  <a:cubicBezTo>
                    <a:pt x="6216833" y="2920758"/>
                    <a:pt x="6162229" y="2906333"/>
                    <a:pt x="6163772" y="2959637"/>
                  </a:cubicBezTo>
                  <a:cubicBezTo>
                    <a:pt x="6178278" y="3454210"/>
                    <a:pt x="6175964" y="3385272"/>
                    <a:pt x="6122876" y="3385272"/>
                  </a:cubicBezTo>
                  <a:close/>
                  <a:moveTo>
                    <a:pt x="6122876" y="2896587"/>
                  </a:moveTo>
                  <a:cubicBezTo>
                    <a:pt x="5682051" y="2896587"/>
                    <a:pt x="5757824" y="2929012"/>
                    <a:pt x="5755534" y="2783602"/>
                  </a:cubicBezTo>
                  <a:cubicBezTo>
                    <a:pt x="5748873" y="2357684"/>
                    <a:pt x="5719320" y="2428936"/>
                    <a:pt x="5814255" y="2428936"/>
                  </a:cubicBezTo>
                  <a:cubicBezTo>
                    <a:pt x="6185300" y="2428936"/>
                    <a:pt x="6155850" y="2418547"/>
                    <a:pt x="6156081" y="2433410"/>
                  </a:cubicBezTo>
                  <a:cubicBezTo>
                    <a:pt x="6164518" y="2970565"/>
                    <a:pt x="6174497" y="2896587"/>
                    <a:pt x="6122876" y="2896587"/>
                  </a:cubicBezTo>
                  <a:close/>
                  <a:moveTo>
                    <a:pt x="6122876" y="2402039"/>
                  </a:moveTo>
                  <a:cubicBezTo>
                    <a:pt x="5967601" y="2402039"/>
                    <a:pt x="5967498" y="2405048"/>
                    <a:pt x="5814281" y="2405048"/>
                  </a:cubicBezTo>
                  <a:cubicBezTo>
                    <a:pt x="5720529" y="2405048"/>
                    <a:pt x="5748435" y="2476557"/>
                    <a:pt x="5739691" y="1934388"/>
                  </a:cubicBezTo>
                  <a:cubicBezTo>
                    <a:pt x="5889462" y="1932228"/>
                    <a:pt x="5987534" y="1937396"/>
                    <a:pt x="6149265" y="1936934"/>
                  </a:cubicBezTo>
                  <a:cubicBezTo>
                    <a:pt x="6161200" y="2477766"/>
                    <a:pt x="6164029" y="2402039"/>
                    <a:pt x="6122876" y="2402039"/>
                  </a:cubicBezTo>
                  <a:close/>
                  <a:moveTo>
                    <a:pt x="5742314" y="3310369"/>
                  </a:moveTo>
                  <a:cubicBezTo>
                    <a:pt x="5744346" y="3408208"/>
                    <a:pt x="5818961" y="3389643"/>
                    <a:pt x="5351464" y="3386506"/>
                  </a:cubicBezTo>
                  <a:cubicBezTo>
                    <a:pt x="5328675" y="3386352"/>
                    <a:pt x="5337163" y="3439219"/>
                    <a:pt x="5327672" y="2958968"/>
                  </a:cubicBezTo>
                  <a:cubicBezTo>
                    <a:pt x="5326618" y="2906384"/>
                    <a:pt x="5268824" y="2919575"/>
                    <a:pt x="5659982" y="2920603"/>
                  </a:cubicBezTo>
                  <a:cubicBezTo>
                    <a:pt x="5759264" y="2920886"/>
                    <a:pt x="5732694" y="2849891"/>
                    <a:pt x="5742314" y="3310369"/>
                  </a:cubicBezTo>
                  <a:close/>
                  <a:moveTo>
                    <a:pt x="5659957" y="2896690"/>
                  </a:moveTo>
                  <a:cubicBezTo>
                    <a:pt x="5257198" y="2895610"/>
                    <a:pt x="5326746" y="2926132"/>
                    <a:pt x="5324535" y="2783653"/>
                  </a:cubicBezTo>
                  <a:cubicBezTo>
                    <a:pt x="5318130" y="2375683"/>
                    <a:pt x="5302852" y="2429964"/>
                    <a:pt x="5351489" y="2429450"/>
                  </a:cubicBezTo>
                  <a:cubicBezTo>
                    <a:pt x="5760756" y="2425027"/>
                    <a:pt x="5726599" y="2429733"/>
                    <a:pt x="5726650" y="2433384"/>
                  </a:cubicBezTo>
                  <a:cubicBezTo>
                    <a:pt x="5735061" y="2972673"/>
                    <a:pt x="5766131" y="2896973"/>
                    <a:pt x="5659957" y="2896690"/>
                  </a:cubicBezTo>
                  <a:close/>
                  <a:moveTo>
                    <a:pt x="5659957" y="2404893"/>
                  </a:moveTo>
                  <a:cubicBezTo>
                    <a:pt x="5562527" y="2404637"/>
                    <a:pt x="5448713" y="2404508"/>
                    <a:pt x="5351310" y="2405562"/>
                  </a:cubicBezTo>
                  <a:cubicBezTo>
                    <a:pt x="5305424" y="2406051"/>
                    <a:pt x="5316638" y="2478794"/>
                    <a:pt x="5310182" y="1937294"/>
                  </a:cubicBezTo>
                  <a:cubicBezTo>
                    <a:pt x="5641104" y="1940405"/>
                    <a:pt x="5587142" y="1937371"/>
                    <a:pt x="5718600" y="1934748"/>
                  </a:cubicBezTo>
                  <a:cubicBezTo>
                    <a:pt x="5727345" y="2476171"/>
                    <a:pt x="5752680" y="2404996"/>
                    <a:pt x="5659957" y="2404893"/>
                  </a:cubicBezTo>
                  <a:close/>
                  <a:moveTo>
                    <a:pt x="5312986" y="3310369"/>
                  </a:moveTo>
                  <a:cubicBezTo>
                    <a:pt x="5315172" y="3410446"/>
                    <a:pt x="5388141" y="3386198"/>
                    <a:pt x="4906806" y="3386352"/>
                  </a:cubicBezTo>
                  <a:cubicBezTo>
                    <a:pt x="4901919" y="3071362"/>
                    <a:pt x="4902150" y="3063313"/>
                    <a:pt x="4898447" y="2958762"/>
                  </a:cubicBezTo>
                  <a:cubicBezTo>
                    <a:pt x="4896415" y="2901550"/>
                    <a:pt x="4851481" y="2918006"/>
                    <a:pt x="5197166" y="2918238"/>
                  </a:cubicBezTo>
                  <a:cubicBezTo>
                    <a:pt x="5335826" y="2918238"/>
                    <a:pt x="5302672" y="2839632"/>
                    <a:pt x="5312986" y="3310369"/>
                  </a:cubicBezTo>
                  <a:close/>
                  <a:moveTo>
                    <a:pt x="4896338" y="2894144"/>
                  </a:moveTo>
                  <a:cubicBezTo>
                    <a:pt x="4889727" y="2664034"/>
                    <a:pt x="4895720" y="2622944"/>
                    <a:pt x="4892737" y="2432921"/>
                  </a:cubicBezTo>
                  <a:cubicBezTo>
                    <a:pt x="4892634" y="2425490"/>
                    <a:pt x="4891374" y="2432921"/>
                    <a:pt x="5297013" y="2429964"/>
                  </a:cubicBezTo>
                  <a:cubicBezTo>
                    <a:pt x="5297065" y="2432561"/>
                    <a:pt x="5297116" y="2449609"/>
                    <a:pt x="5305347" y="2894864"/>
                  </a:cubicBezTo>
                  <a:cubicBezTo>
                    <a:pt x="5246421" y="2894221"/>
                    <a:pt x="5222552" y="2894376"/>
                    <a:pt x="4896338" y="2894144"/>
                  </a:cubicBezTo>
                  <a:close/>
                  <a:moveTo>
                    <a:pt x="4888853" y="4371282"/>
                  </a:moveTo>
                  <a:cubicBezTo>
                    <a:pt x="4445584" y="4371282"/>
                    <a:pt x="4492447" y="4373211"/>
                    <a:pt x="4492550" y="4362719"/>
                  </a:cubicBezTo>
                  <a:cubicBezTo>
                    <a:pt x="4493476" y="4254388"/>
                    <a:pt x="4492627" y="4235720"/>
                    <a:pt x="4487406" y="3903810"/>
                  </a:cubicBezTo>
                  <a:cubicBezTo>
                    <a:pt x="4730028" y="3903862"/>
                    <a:pt x="4764468" y="3902833"/>
                    <a:pt x="4892351" y="3902833"/>
                  </a:cubicBezTo>
                  <a:cubicBezTo>
                    <a:pt x="4901636" y="4427492"/>
                    <a:pt x="4908118" y="4371282"/>
                    <a:pt x="4888853" y="4371282"/>
                  </a:cubicBezTo>
                  <a:close/>
                  <a:moveTo>
                    <a:pt x="4888853" y="3878971"/>
                  </a:moveTo>
                  <a:cubicBezTo>
                    <a:pt x="4416957" y="3878971"/>
                    <a:pt x="4487303" y="3898488"/>
                    <a:pt x="4486326" y="3836055"/>
                  </a:cubicBezTo>
                  <a:cubicBezTo>
                    <a:pt x="4478404" y="3330657"/>
                    <a:pt x="4446587" y="3409700"/>
                    <a:pt x="4580309" y="3409700"/>
                  </a:cubicBezTo>
                  <a:cubicBezTo>
                    <a:pt x="4724781" y="3409700"/>
                    <a:pt x="4738233" y="3410214"/>
                    <a:pt x="4886127" y="3410214"/>
                  </a:cubicBezTo>
                  <a:cubicBezTo>
                    <a:pt x="4894023" y="3918287"/>
                    <a:pt x="4891991" y="3878971"/>
                    <a:pt x="4888853" y="3878971"/>
                  </a:cubicBezTo>
                  <a:close/>
                  <a:moveTo>
                    <a:pt x="4477761" y="3385452"/>
                  </a:moveTo>
                  <a:cubicBezTo>
                    <a:pt x="4473363" y="3097230"/>
                    <a:pt x="4473234" y="3067145"/>
                    <a:pt x="4469941" y="2958865"/>
                  </a:cubicBezTo>
                  <a:cubicBezTo>
                    <a:pt x="4468167" y="2899956"/>
                    <a:pt x="4405151" y="2917878"/>
                    <a:pt x="4875967" y="2918032"/>
                  </a:cubicBezTo>
                  <a:cubicBezTo>
                    <a:pt x="4881497" y="3092704"/>
                    <a:pt x="4879439" y="2978510"/>
                    <a:pt x="4885767" y="3386378"/>
                  </a:cubicBezTo>
                  <a:cubicBezTo>
                    <a:pt x="4853822" y="3386352"/>
                    <a:pt x="4510477" y="3385735"/>
                    <a:pt x="4477761" y="3385452"/>
                  </a:cubicBezTo>
                  <a:close/>
                  <a:moveTo>
                    <a:pt x="4463615" y="2403634"/>
                  </a:moveTo>
                  <a:cubicBezTo>
                    <a:pt x="4458290" y="2066530"/>
                    <a:pt x="4457750" y="2021582"/>
                    <a:pt x="4455744" y="1936393"/>
                  </a:cubicBezTo>
                  <a:cubicBezTo>
                    <a:pt x="4610865" y="1939248"/>
                    <a:pt x="4744200" y="1935519"/>
                    <a:pt x="4862747" y="1935288"/>
                  </a:cubicBezTo>
                  <a:cubicBezTo>
                    <a:pt x="4864599" y="2013586"/>
                    <a:pt x="4871209" y="2403736"/>
                    <a:pt x="4871260" y="2406076"/>
                  </a:cubicBezTo>
                  <a:cubicBezTo>
                    <a:pt x="4700501" y="2405794"/>
                    <a:pt x="4698958" y="2401551"/>
                    <a:pt x="4463615" y="2403634"/>
                  </a:cubicBezTo>
                  <a:close/>
                  <a:moveTo>
                    <a:pt x="4456695" y="3385247"/>
                  </a:moveTo>
                  <a:cubicBezTo>
                    <a:pt x="4199155" y="3382495"/>
                    <a:pt x="4158156" y="3384861"/>
                    <a:pt x="4047172" y="3385581"/>
                  </a:cubicBezTo>
                  <a:cubicBezTo>
                    <a:pt x="4038761" y="2834540"/>
                    <a:pt x="4021709" y="2919009"/>
                    <a:pt x="4117595" y="2917852"/>
                  </a:cubicBezTo>
                  <a:cubicBezTo>
                    <a:pt x="4500524" y="2913249"/>
                    <a:pt x="4447256" y="2906512"/>
                    <a:pt x="4448851" y="2959637"/>
                  </a:cubicBezTo>
                  <a:cubicBezTo>
                    <a:pt x="4452452" y="3079050"/>
                    <a:pt x="4452503" y="3110703"/>
                    <a:pt x="4456695" y="3385247"/>
                  </a:cubicBezTo>
                  <a:close/>
                  <a:moveTo>
                    <a:pt x="4425908" y="2404019"/>
                  </a:moveTo>
                  <a:cubicBezTo>
                    <a:pt x="4316364" y="2405202"/>
                    <a:pt x="4230200" y="2405228"/>
                    <a:pt x="4117569" y="2404019"/>
                  </a:cubicBezTo>
                  <a:cubicBezTo>
                    <a:pt x="4007048" y="2402682"/>
                    <a:pt x="4030068" y="2491574"/>
                    <a:pt x="4023689" y="1934825"/>
                  </a:cubicBezTo>
                  <a:cubicBezTo>
                    <a:pt x="4229840" y="1934542"/>
                    <a:pt x="4291518" y="1932974"/>
                    <a:pt x="4434627" y="1935982"/>
                  </a:cubicBezTo>
                  <a:cubicBezTo>
                    <a:pt x="4446844" y="2455781"/>
                    <a:pt x="4447127" y="2403788"/>
                    <a:pt x="4425908" y="2404019"/>
                  </a:cubicBezTo>
                  <a:close/>
                  <a:moveTo>
                    <a:pt x="4026107" y="3385709"/>
                  </a:moveTo>
                  <a:cubicBezTo>
                    <a:pt x="3546495" y="3387920"/>
                    <a:pt x="3619130" y="3406846"/>
                    <a:pt x="3617921" y="3309957"/>
                  </a:cubicBezTo>
                  <a:cubicBezTo>
                    <a:pt x="3612211" y="2852566"/>
                    <a:pt x="3593126" y="2916464"/>
                    <a:pt x="3654573" y="2916464"/>
                  </a:cubicBezTo>
                  <a:cubicBezTo>
                    <a:pt x="4078963" y="2916464"/>
                    <a:pt x="4020808" y="2910138"/>
                    <a:pt x="4020808" y="2958711"/>
                  </a:cubicBezTo>
                  <a:cubicBezTo>
                    <a:pt x="4020911" y="3066399"/>
                    <a:pt x="4021091" y="3057965"/>
                    <a:pt x="4026107" y="3385709"/>
                  </a:cubicBezTo>
                  <a:close/>
                  <a:moveTo>
                    <a:pt x="3963169" y="2894864"/>
                  </a:moveTo>
                  <a:cubicBezTo>
                    <a:pt x="3809076" y="2894864"/>
                    <a:pt x="3808999" y="2892576"/>
                    <a:pt x="3654573" y="2892576"/>
                  </a:cubicBezTo>
                  <a:cubicBezTo>
                    <a:pt x="3598965" y="2892576"/>
                    <a:pt x="3610076" y="2914766"/>
                    <a:pt x="3608019" y="2783705"/>
                  </a:cubicBezTo>
                  <a:cubicBezTo>
                    <a:pt x="3601305" y="2355729"/>
                    <a:pt x="3586542" y="2425387"/>
                    <a:pt x="3654573" y="2425387"/>
                  </a:cubicBezTo>
                  <a:cubicBezTo>
                    <a:pt x="4052265" y="2425387"/>
                    <a:pt x="4010700" y="2425593"/>
                    <a:pt x="4010829" y="2433435"/>
                  </a:cubicBezTo>
                  <a:cubicBezTo>
                    <a:pt x="4019137" y="2964059"/>
                    <a:pt x="4047429" y="2894864"/>
                    <a:pt x="3963169" y="2894864"/>
                  </a:cubicBezTo>
                  <a:close/>
                  <a:moveTo>
                    <a:pt x="3654573" y="2401525"/>
                  </a:moveTo>
                  <a:cubicBezTo>
                    <a:pt x="3580420" y="2401525"/>
                    <a:pt x="3609382" y="2473420"/>
                    <a:pt x="3595981" y="1935031"/>
                  </a:cubicBezTo>
                  <a:cubicBezTo>
                    <a:pt x="3637597" y="1934851"/>
                    <a:pt x="3663704" y="1934902"/>
                    <a:pt x="3963194" y="1934851"/>
                  </a:cubicBezTo>
                  <a:cubicBezTo>
                    <a:pt x="4015690" y="1934851"/>
                    <a:pt x="4001595" y="1860539"/>
                    <a:pt x="4010366" y="2403196"/>
                  </a:cubicBezTo>
                  <a:cubicBezTo>
                    <a:pt x="3754111" y="2402451"/>
                    <a:pt x="3786031" y="2401525"/>
                    <a:pt x="3654573" y="2401525"/>
                  </a:cubicBezTo>
                  <a:close/>
                  <a:moveTo>
                    <a:pt x="3596856" y="3310266"/>
                  </a:moveTo>
                  <a:cubicBezTo>
                    <a:pt x="3598039" y="3405329"/>
                    <a:pt x="3675818" y="3388949"/>
                    <a:pt x="3191859" y="3386352"/>
                  </a:cubicBezTo>
                  <a:cubicBezTo>
                    <a:pt x="3188361" y="3386326"/>
                    <a:pt x="3191859" y="3227391"/>
                    <a:pt x="3183757" y="2958248"/>
                  </a:cubicBezTo>
                  <a:cubicBezTo>
                    <a:pt x="3181879" y="2894736"/>
                    <a:pt x="3133988" y="2929218"/>
                    <a:pt x="3500609" y="2918700"/>
                  </a:cubicBezTo>
                  <a:cubicBezTo>
                    <a:pt x="3609973" y="2915538"/>
                    <a:pt x="3590991" y="2842023"/>
                    <a:pt x="3596856" y="3310266"/>
                  </a:cubicBezTo>
                  <a:close/>
                  <a:moveTo>
                    <a:pt x="3500043" y="2894761"/>
                  </a:moveTo>
                  <a:cubicBezTo>
                    <a:pt x="3421878" y="2897024"/>
                    <a:pt x="3334274" y="2898181"/>
                    <a:pt x="3191988" y="2895481"/>
                  </a:cubicBezTo>
                  <a:cubicBezTo>
                    <a:pt x="3179050" y="2895250"/>
                    <a:pt x="3181828" y="2910832"/>
                    <a:pt x="3179770" y="2783679"/>
                  </a:cubicBezTo>
                  <a:cubicBezTo>
                    <a:pt x="3173340" y="2373626"/>
                    <a:pt x="3169379" y="2428807"/>
                    <a:pt x="3192039" y="2428267"/>
                  </a:cubicBezTo>
                  <a:cubicBezTo>
                    <a:pt x="3630961" y="2418187"/>
                    <a:pt x="3584073" y="2428704"/>
                    <a:pt x="3584124" y="2433358"/>
                  </a:cubicBezTo>
                  <a:cubicBezTo>
                    <a:pt x="3586850" y="2606642"/>
                    <a:pt x="3584227" y="2608853"/>
                    <a:pt x="3586953" y="2784090"/>
                  </a:cubicBezTo>
                  <a:cubicBezTo>
                    <a:pt x="3589037" y="2915795"/>
                    <a:pt x="3611696" y="2891573"/>
                    <a:pt x="3500043" y="2894761"/>
                  </a:cubicBezTo>
                  <a:close/>
                  <a:moveTo>
                    <a:pt x="3500223" y="2402091"/>
                  </a:moveTo>
                  <a:cubicBezTo>
                    <a:pt x="3317067" y="2403325"/>
                    <a:pt x="3307319" y="2401731"/>
                    <a:pt x="3191576" y="2404379"/>
                  </a:cubicBezTo>
                  <a:cubicBezTo>
                    <a:pt x="3169636" y="2404893"/>
                    <a:pt x="3173700" y="2462003"/>
                    <a:pt x="3169251" y="1937859"/>
                  </a:cubicBezTo>
                  <a:cubicBezTo>
                    <a:pt x="3297159" y="1936728"/>
                    <a:pt x="3072618" y="1938399"/>
                    <a:pt x="3574890" y="1935134"/>
                  </a:cubicBezTo>
                  <a:cubicBezTo>
                    <a:pt x="3588522" y="2489259"/>
                    <a:pt x="3606732" y="2401242"/>
                    <a:pt x="3500223" y="2402091"/>
                  </a:cubicBezTo>
                  <a:close/>
                  <a:moveTo>
                    <a:pt x="3169611" y="3386223"/>
                  </a:moveTo>
                  <a:cubicBezTo>
                    <a:pt x="2696275" y="3383446"/>
                    <a:pt x="2763791" y="3421117"/>
                    <a:pt x="2761476" y="3309854"/>
                  </a:cubicBezTo>
                  <a:cubicBezTo>
                    <a:pt x="2758390" y="3162207"/>
                    <a:pt x="2756949" y="3052951"/>
                    <a:pt x="2756152" y="2959122"/>
                  </a:cubicBezTo>
                  <a:cubicBezTo>
                    <a:pt x="2755766" y="2912606"/>
                    <a:pt x="2690796" y="2910807"/>
                    <a:pt x="3161483" y="2918881"/>
                  </a:cubicBezTo>
                  <a:cubicBezTo>
                    <a:pt x="3168659" y="3176196"/>
                    <a:pt x="3167553" y="3215537"/>
                    <a:pt x="3169611" y="3386223"/>
                  </a:cubicBezTo>
                  <a:close/>
                  <a:moveTo>
                    <a:pt x="2755586" y="2896099"/>
                  </a:moveTo>
                  <a:cubicBezTo>
                    <a:pt x="2753014" y="2658763"/>
                    <a:pt x="2749928" y="2626133"/>
                    <a:pt x="2746790" y="2427599"/>
                  </a:cubicBezTo>
                  <a:cubicBezTo>
                    <a:pt x="2749130" y="2427599"/>
                    <a:pt x="3154333" y="2429810"/>
                    <a:pt x="3154410" y="2433435"/>
                  </a:cubicBezTo>
                  <a:cubicBezTo>
                    <a:pt x="3156750" y="2582008"/>
                    <a:pt x="3157265" y="2749814"/>
                    <a:pt x="3160892" y="2894941"/>
                  </a:cubicBezTo>
                  <a:cubicBezTo>
                    <a:pt x="3001758" y="2892344"/>
                    <a:pt x="2870120" y="2895893"/>
                    <a:pt x="2755586" y="2896099"/>
                  </a:cubicBezTo>
                  <a:close/>
                  <a:moveTo>
                    <a:pt x="2746430" y="2403711"/>
                  </a:moveTo>
                  <a:cubicBezTo>
                    <a:pt x="2741183" y="2071672"/>
                    <a:pt x="2740231" y="2027548"/>
                    <a:pt x="2739742" y="1936342"/>
                  </a:cubicBezTo>
                  <a:cubicBezTo>
                    <a:pt x="2903505" y="1936445"/>
                    <a:pt x="2929175" y="1939608"/>
                    <a:pt x="3148160" y="1938014"/>
                  </a:cubicBezTo>
                  <a:cubicBezTo>
                    <a:pt x="3148186" y="1939968"/>
                    <a:pt x="3153921" y="2403119"/>
                    <a:pt x="3153947" y="2405176"/>
                  </a:cubicBezTo>
                  <a:cubicBezTo>
                    <a:pt x="3001372" y="2408056"/>
                    <a:pt x="2871972" y="2403865"/>
                    <a:pt x="2746430" y="2403711"/>
                  </a:cubicBezTo>
                  <a:close/>
                  <a:moveTo>
                    <a:pt x="2740437" y="3310420"/>
                  </a:moveTo>
                  <a:cubicBezTo>
                    <a:pt x="2742700" y="3418288"/>
                    <a:pt x="2806590" y="3387021"/>
                    <a:pt x="2420627" y="3387021"/>
                  </a:cubicBezTo>
                  <a:cubicBezTo>
                    <a:pt x="2315738" y="3387021"/>
                    <a:pt x="2332148" y="3470229"/>
                    <a:pt x="2327878" y="2957965"/>
                  </a:cubicBezTo>
                  <a:cubicBezTo>
                    <a:pt x="2327441" y="2905587"/>
                    <a:pt x="2263680" y="2919961"/>
                    <a:pt x="2734778" y="2919961"/>
                  </a:cubicBezTo>
                  <a:cubicBezTo>
                    <a:pt x="2735781" y="3024640"/>
                    <a:pt x="2736322" y="3112837"/>
                    <a:pt x="2740437" y="3310420"/>
                  </a:cubicBezTo>
                  <a:close/>
                  <a:moveTo>
                    <a:pt x="2729043" y="2896124"/>
                  </a:moveTo>
                  <a:cubicBezTo>
                    <a:pt x="2461934" y="2896201"/>
                    <a:pt x="2398816" y="2896304"/>
                    <a:pt x="2327312" y="2896099"/>
                  </a:cubicBezTo>
                  <a:cubicBezTo>
                    <a:pt x="2327287" y="2894736"/>
                    <a:pt x="2321782" y="2471800"/>
                    <a:pt x="2321062" y="2426287"/>
                  </a:cubicBezTo>
                  <a:cubicBezTo>
                    <a:pt x="2322889" y="2426261"/>
                    <a:pt x="2725699" y="2423253"/>
                    <a:pt x="2725853" y="2433410"/>
                  </a:cubicBezTo>
                  <a:cubicBezTo>
                    <a:pt x="2733518" y="2929140"/>
                    <a:pt x="2739434" y="2896124"/>
                    <a:pt x="2729043" y="2896124"/>
                  </a:cubicBezTo>
                  <a:close/>
                  <a:moveTo>
                    <a:pt x="2320651" y="2402374"/>
                  </a:moveTo>
                  <a:cubicBezTo>
                    <a:pt x="2319313" y="2319987"/>
                    <a:pt x="2324252" y="2615847"/>
                    <a:pt x="2312575" y="1937422"/>
                  </a:cubicBezTo>
                  <a:cubicBezTo>
                    <a:pt x="2459465" y="1939428"/>
                    <a:pt x="2592132" y="1936419"/>
                    <a:pt x="2718651" y="1936342"/>
                  </a:cubicBezTo>
                  <a:cubicBezTo>
                    <a:pt x="2719166" y="2027625"/>
                    <a:pt x="2720452" y="2092500"/>
                    <a:pt x="2725364" y="2403685"/>
                  </a:cubicBezTo>
                  <a:cubicBezTo>
                    <a:pt x="2571170" y="2403659"/>
                    <a:pt x="2485751" y="2400702"/>
                    <a:pt x="2320651" y="2402374"/>
                  </a:cubicBezTo>
                  <a:close/>
                  <a:moveTo>
                    <a:pt x="2313886" y="3387149"/>
                  </a:moveTo>
                  <a:cubicBezTo>
                    <a:pt x="1966350" y="3387972"/>
                    <a:pt x="2067149" y="3387381"/>
                    <a:pt x="1904440" y="3386172"/>
                  </a:cubicBezTo>
                  <a:cubicBezTo>
                    <a:pt x="1903308" y="3262310"/>
                    <a:pt x="1905057" y="3239425"/>
                    <a:pt x="1897958" y="2919986"/>
                  </a:cubicBezTo>
                  <a:cubicBezTo>
                    <a:pt x="2019334" y="2919626"/>
                    <a:pt x="2029468" y="2918855"/>
                    <a:pt x="2306453" y="2919909"/>
                  </a:cubicBezTo>
                  <a:cubicBezTo>
                    <a:pt x="2309102" y="3206820"/>
                    <a:pt x="2311494" y="3263673"/>
                    <a:pt x="2313886" y="3387149"/>
                  </a:cubicBezTo>
                  <a:close/>
                  <a:moveTo>
                    <a:pt x="2266406" y="2895867"/>
                  </a:moveTo>
                  <a:cubicBezTo>
                    <a:pt x="1822597" y="2893450"/>
                    <a:pt x="1897701" y="2930014"/>
                    <a:pt x="1895412" y="2783653"/>
                  </a:cubicBezTo>
                  <a:cubicBezTo>
                    <a:pt x="1892660" y="2608622"/>
                    <a:pt x="1894692" y="2608364"/>
                    <a:pt x="1891940" y="2432973"/>
                  </a:cubicBezTo>
                  <a:cubicBezTo>
                    <a:pt x="1891786" y="2423073"/>
                    <a:pt x="1867891" y="2432124"/>
                    <a:pt x="2299997" y="2426519"/>
                  </a:cubicBezTo>
                  <a:cubicBezTo>
                    <a:pt x="2308279" y="2961642"/>
                    <a:pt x="2320702" y="2896073"/>
                    <a:pt x="2266406" y="2895867"/>
                  </a:cubicBezTo>
                  <a:close/>
                  <a:moveTo>
                    <a:pt x="1891477" y="2404482"/>
                  </a:moveTo>
                  <a:cubicBezTo>
                    <a:pt x="1882706" y="1861516"/>
                    <a:pt x="1854542" y="1935776"/>
                    <a:pt x="1957990" y="1935468"/>
                  </a:cubicBezTo>
                  <a:cubicBezTo>
                    <a:pt x="2088651" y="1935108"/>
                    <a:pt x="2165170" y="1934902"/>
                    <a:pt x="2266175" y="1936651"/>
                  </a:cubicBezTo>
                  <a:cubicBezTo>
                    <a:pt x="2301540" y="1937319"/>
                    <a:pt x="2291149" y="1880441"/>
                    <a:pt x="2299611" y="2402631"/>
                  </a:cubicBezTo>
                  <a:cubicBezTo>
                    <a:pt x="2149017" y="2404637"/>
                    <a:pt x="2228520" y="2404251"/>
                    <a:pt x="1891477" y="2404482"/>
                  </a:cubicBezTo>
                  <a:close/>
                  <a:moveTo>
                    <a:pt x="1883375" y="3386018"/>
                  </a:moveTo>
                  <a:cubicBezTo>
                    <a:pt x="1778229" y="3385478"/>
                    <a:pt x="1646025" y="3386223"/>
                    <a:pt x="1475986" y="3386301"/>
                  </a:cubicBezTo>
                  <a:cubicBezTo>
                    <a:pt x="1472797" y="3241354"/>
                    <a:pt x="1470534" y="3240119"/>
                    <a:pt x="1468141" y="2918649"/>
                  </a:cubicBezTo>
                  <a:cubicBezTo>
                    <a:pt x="1633756" y="2918238"/>
                    <a:pt x="1649703" y="2920475"/>
                    <a:pt x="1876842" y="2920012"/>
                  </a:cubicBezTo>
                  <a:cubicBezTo>
                    <a:pt x="1884352" y="3266244"/>
                    <a:pt x="1882140" y="3249865"/>
                    <a:pt x="1883375" y="3386018"/>
                  </a:cubicBezTo>
                  <a:close/>
                  <a:moveTo>
                    <a:pt x="1803718" y="2896227"/>
                  </a:moveTo>
                  <a:cubicBezTo>
                    <a:pt x="1649317" y="2896227"/>
                    <a:pt x="1649832" y="2894787"/>
                    <a:pt x="1495251" y="2894787"/>
                  </a:cubicBezTo>
                  <a:cubicBezTo>
                    <a:pt x="1459602" y="2894787"/>
                    <a:pt x="1468579" y="2916592"/>
                    <a:pt x="1466495" y="2783679"/>
                  </a:cubicBezTo>
                  <a:cubicBezTo>
                    <a:pt x="1460091" y="2375015"/>
                    <a:pt x="1448234" y="2429424"/>
                    <a:pt x="1495251" y="2429424"/>
                  </a:cubicBezTo>
                  <a:cubicBezTo>
                    <a:pt x="1904131" y="2429424"/>
                    <a:pt x="1870720" y="2424307"/>
                    <a:pt x="1870875" y="2433410"/>
                  </a:cubicBezTo>
                  <a:cubicBezTo>
                    <a:pt x="1879337" y="2972313"/>
                    <a:pt x="1899090" y="2896227"/>
                    <a:pt x="1803718" y="2896227"/>
                  </a:cubicBezTo>
                  <a:close/>
                  <a:moveTo>
                    <a:pt x="1803718" y="2404534"/>
                  </a:moveTo>
                  <a:cubicBezTo>
                    <a:pt x="1644688" y="2404534"/>
                    <a:pt x="1645125" y="2405511"/>
                    <a:pt x="1495251" y="2405511"/>
                  </a:cubicBezTo>
                  <a:cubicBezTo>
                    <a:pt x="1436325" y="2405511"/>
                    <a:pt x="1472360" y="2462337"/>
                    <a:pt x="1454252" y="1934182"/>
                  </a:cubicBezTo>
                  <a:cubicBezTo>
                    <a:pt x="1561353" y="1933565"/>
                    <a:pt x="1648854" y="1935776"/>
                    <a:pt x="1862232" y="1935648"/>
                  </a:cubicBezTo>
                  <a:cubicBezTo>
                    <a:pt x="1871492" y="2480260"/>
                    <a:pt x="1893149" y="2404482"/>
                    <a:pt x="1803718" y="2404534"/>
                  </a:cubicBezTo>
                  <a:close/>
                  <a:moveTo>
                    <a:pt x="1454895" y="3386352"/>
                  </a:moveTo>
                  <a:cubicBezTo>
                    <a:pt x="979604" y="3387561"/>
                    <a:pt x="1048844" y="3414997"/>
                    <a:pt x="1046864" y="3309854"/>
                  </a:cubicBezTo>
                  <a:cubicBezTo>
                    <a:pt x="1044549" y="3186018"/>
                    <a:pt x="1042748" y="3075039"/>
                    <a:pt x="1041642" y="2959122"/>
                  </a:cubicBezTo>
                  <a:cubicBezTo>
                    <a:pt x="1041154" y="2905304"/>
                    <a:pt x="975952" y="2920706"/>
                    <a:pt x="1447076" y="2918726"/>
                  </a:cubicBezTo>
                  <a:cubicBezTo>
                    <a:pt x="1449417" y="3237008"/>
                    <a:pt x="1451989" y="3257630"/>
                    <a:pt x="1454895" y="3386352"/>
                  </a:cubicBezTo>
                  <a:close/>
                  <a:moveTo>
                    <a:pt x="1340953" y="2895970"/>
                  </a:moveTo>
                  <a:cubicBezTo>
                    <a:pt x="1220323" y="2897770"/>
                    <a:pt x="1128835" y="2897436"/>
                    <a:pt x="1040974" y="2895893"/>
                  </a:cubicBezTo>
                  <a:cubicBezTo>
                    <a:pt x="1040948" y="2893887"/>
                    <a:pt x="1034826" y="2449275"/>
                    <a:pt x="1034441" y="2427290"/>
                  </a:cubicBezTo>
                  <a:cubicBezTo>
                    <a:pt x="1484320" y="2423664"/>
                    <a:pt x="1440749" y="2431558"/>
                    <a:pt x="1440775" y="2433384"/>
                  </a:cubicBezTo>
                  <a:cubicBezTo>
                    <a:pt x="1449365" y="2980284"/>
                    <a:pt x="1478378" y="2893733"/>
                    <a:pt x="1340953" y="2895970"/>
                  </a:cubicBezTo>
                  <a:close/>
                  <a:moveTo>
                    <a:pt x="1034055" y="2403376"/>
                  </a:moveTo>
                  <a:cubicBezTo>
                    <a:pt x="1025361" y="1912146"/>
                    <a:pt x="1018185" y="1938579"/>
                    <a:pt x="1032666" y="1938528"/>
                  </a:cubicBezTo>
                  <a:cubicBezTo>
                    <a:pt x="1226136" y="1938014"/>
                    <a:pt x="1242803" y="1939016"/>
                    <a:pt x="1341365" y="1936188"/>
                  </a:cubicBezTo>
                  <a:cubicBezTo>
                    <a:pt x="1459088" y="1932948"/>
                    <a:pt x="1432261" y="1852465"/>
                    <a:pt x="1440363" y="2405382"/>
                  </a:cubicBezTo>
                  <a:cubicBezTo>
                    <a:pt x="1324492" y="2404765"/>
                    <a:pt x="1277269" y="2401396"/>
                    <a:pt x="1034055" y="2403376"/>
                  </a:cubicBezTo>
                  <a:close/>
                  <a:moveTo>
                    <a:pt x="724430" y="3902653"/>
                  </a:moveTo>
                  <a:cubicBezTo>
                    <a:pt x="827724" y="3900699"/>
                    <a:pt x="925874" y="3900596"/>
                    <a:pt x="1032486" y="3902756"/>
                  </a:cubicBezTo>
                  <a:cubicBezTo>
                    <a:pt x="1034981" y="3902808"/>
                    <a:pt x="1043700" y="4370588"/>
                    <a:pt x="1032537" y="4370793"/>
                  </a:cubicBezTo>
                  <a:cubicBezTo>
                    <a:pt x="1016745" y="4371025"/>
                    <a:pt x="635668" y="4377402"/>
                    <a:pt x="635488" y="4361202"/>
                  </a:cubicBezTo>
                  <a:cubicBezTo>
                    <a:pt x="630370" y="3817207"/>
                    <a:pt x="586053" y="3905250"/>
                    <a:pt x="724430" y="3902653"/>
                  </a:cubicBezTo>
                  <a:close/>
                  <a:moveTo>
                    <a:pt x="724147" y="4394913"/>
                  </a:moveTo>
                  <a:cubicBezTo>
                    <a:pt x="826464" y="4396147"/>
                    <a:pt x="930889" y="4396301"/>
                    <a:pt x="1032794" y="4394656"/>
                  </a:cubicBezTo>
                  <a:cubicBezTo>
                    <a:pt x="1043083" y="4394501"/>
                    <a:pt x="1041822" y="4340400"/>
                    <a:pt x="1050696" y="4861355"/>
                  </a:cubicBezTo>
                  <a:cubicBezTo>
                    <a:pt x="855965" y="4864724"/>
                    <a:pt x="765120" y="4862436"/>
                    <a:pt x="643333" y="4862024"/>
                  </a:cubicBezTo>
                  <a:cubicBezTo>
                    <a:pt x="634562" y="4312270"/>
                    <a:pt x="606244" y="4393473"/>
                    <a:pt x="724147" y="4394913"/>
                  </a:cubicBezTo>
                  <a:close/>
                  <a:moveTo>
                    <a:pt x="1051159" y="4889101"/>
                  </a:moveTo>
                  <a:cubicBezTo>
                    <a:pt x="1056869" y="5254078"/>
                    <a:pt x="1057358" y="5282208"/>
                    <a:pt x="1058207" y="5349938"/>
                  </a:cubicBezTo>
                  <a:cubicBezTo>
                    <a:pt x="739528" y="5349064"/>
                    <a:pt x="776514" y="5350221"/>
                    <a:pt x="650998" y="5350786"/>
                  </a:cubicBezTo>
                  <a:cubicBezTo>
                    <a:pt x="641404" y="4737365"/>
                    <a:pt x="644285" y="4921448"/>
                    <a:pt x="643719" y="4885912"/>
                  </a:cubicBezTo>
                  <a:cubicBezTo>
                    <a:pt x="1087116" y="4887506"/>
                    <a:pt x="1051056" y="4883032"/>
                    <a:pt x="1051159" y="4889101"/>
                  </a:cubicBezTo>
                  <a:close/>
                  <a:moveTo>
                    <a:pt x="724327" y="5374134"/>
                  </a:moveTo>
                  <a:cubicBezTo>
                    <a:pt x="1119859" y="5370920"/>
                    <a:pt x="1058387" y="5364132"/>
                    <a:pt x="1058978" y="5415404"/>
                  </a:cubicBezTo>
                  <a:cubicBezTo>
                    <a:pt x="1060213" y="5523787"/>
                    <a:pt x="1060496" y="5535435"/>
                    <a:pt x="1065228" y="5843071"/>
                  </a:cubicBezTo>
                  <a:cubicBezTo>
                    <a:pt x="791432" y="5844562"/>
                    <a:pt x="780295" y="5843329"/>
                    <a:pt x="659691" y="5842866"/>
                  </a:cubicBezTo>
                  <a:cubicBezTo>
                    <a:pt x="649480" y="5302753"/>
                    <a:pt x="621959" y="5375111"/>
                    <a:pt x="724327" y="5374134"/>
                  </a:cubicBezTo>
                  <a:close/>
                  <a:moveTo>
                    <a:pt x="724147" y="6357161"/>
                  </a:moveTo>
                  <a:cubicBezTo>
                    <a:pt x="822451" y="6358216"/>
                    <a:pt x="934387" y="6358164"/>
                    <a:pt x="1032717" y="6357624"/>
                  </a:cubicBezTo>
                  <a:cubicBezTo>
                    <a:pt x="1094318" y="6357290"/>
                    <a:pt x="1064971" y="6298226"/>
                    <a:pt x="1080069" y="6825198"/>
                  </a:cubicBezTo>
                  <a:cubicBezTo>
                    <a:pt x="770007" y="6826741"/>
                    <a:pt x="835672" y="6825918"/>
                    <a:pt x="672217" y="6824839"/>
                  </a:cubicBezTo>
                  <a:cubicBezTo>
                    <a:pt x="658251" y="6279532"/>
                    <a:pt x="646805" y="6356339"/>
                    <a:pt x="724147" y="6357161"/>
                  </a:cubicBezTo>
                  <a:close/>
                  <a:moveTo>
                    <a:pt x="724147" y="6849215"/>
                  </a:moveTo>
                  <a:cubicBezTo>
                    <a:pt x="827313" y="6850192"/>
                    <a:pt x="928009" y="6850140"/>
                    <a:pt x="1032717" y="6849421"/>
                  </a:cubicBezTo>
                  <a:cubicBezTo>
                    <a:pt x="1095553" y="6848983"/>
                    <a:pt x="1080815" y="6772820"/>
                    <a:pt x="1090152" y="7318100"/>
                  </a:cubicBezTo>
                  <a:cubicBezTo>
                    <a:pt x="951389" y="7319232"/>
                    <a:pt x="999203" y="7320595"/>
                    <a:pt x="682969" y="7318897"/>
                  </a:cubicBezTo>
                  <a:cubicBezTo>
                    <a:pt x="673761" y="6776985"/>
                    <a:pt x="650612" y="6848520"/>
                    <a:pt x="724147" y="6849215"/>
                  </a:cubicBezTo>
                  <a:close/>
                  <a:moveTo>
                    <a:pt x="724199" y="7343068"/>
                  </a:moveTo>
                  <a:cubicBezTo>
                    <a:pt x="1114072" y="7345665"/>
                    <a:pt x="1090486" y="7337488"/>
                    <a:pt x="1090614" y="7345717"/>
                  </a:cubicBezTo>
                  <a:cubicBezTo>
                    <a:pt x="1093341" y="7520157"/>
                    <a:pt x="1089534" y="7518820"/>
                    <a:pt x="1092312" y="7696911"/>
                  </a:cubicBezTo>
                  <a:cubicBezTo>
                    <a:pt x="1094421" y="7831933"/>
                    <a:pt x="1110162" y="7809176"/>
                    <a:pt x="1032614" y="7809588"/>
                  </a:cubicBezTo>
                  <a:cubicBezTo>
                    <a:pt x="929038" y="7810154"/>
                    <a:pt x="827364" y="7810462"/>
                    <a:pt x="724430" y="7808662"/>
                  </a:cubicBezTo>
                  <a:cubicBezTo>
                    <a:pt x="679599" y="7807891"/>
                    <a:pt x="690068" y="7829079"/>
                    <a:pt x="687984" y="7696397"/>
                  </a:cubicBezTo>
                  <a:cubicBezTo>
                    <a:pt x="681605" y="7288298"/>
                    <a:pt x="666687" y="7342682"/>
                    <a:pt x="724199" y="7343068"/>
                  </a:cubicBezTo>
                  <a:close/>
                  <a:moveTo>
                    <a:pt x="724199" y="8325272"/>
                  </a:moveTo>
                  <a:cubicBezTo>
                    <a:pt x="1171120" y="8327663"/>
                    <a:pt x="1105095" y="8294133"/>
                    <a:pt x="1106716" y="8398916"/>
                  </a:cubicBezTo>
                  <a:cubicBezTo>
                    <a:pt x="1109416" y="8571967"/>
                    <a:pt x="1107179" y="8575053"/>
                    <a:pt x="1109931" y="8750059"/>
                  </a:cubicBezTo>
                  <a:cubicBezTo>
                    <a:pt x="1110805" y="8805240"/>
                    <a:pt x="1126366" y="8794157"/>
                    <a:pt x="1032717" y="8793643"/>
                  </a:cubicBezTo>
                  <a:cubicBezTo>
                    <a:pt x="654342" y="8791612"/>
                    <a:pt x="706451" y="8805549"/>
                    <a:pt x="705577" y="8749519"/>
                  </a:cubicBezTo>
                  <a:cubicBezTo>
                    <a:pt x="698169" y="8275003"/>
                    <a:pt x="676513" y="8325015"/>
                    <a:pt x="724199" y="8325272"/>
                  </a:cubicBezTo>
                  <a:close/>
                  <a:moveTo>
                    <a:pt x="706374" y="8815011"/>
                  </a:moveTo>
                  <a:cubicBezTo>
                    <a:pt x="803727" y="8817146"/>
                    <a:pt x="779472" y="8817069"/>
                    <a:pt x="1111088" y="8817866"/>
                  </a:cubicBezTo>
                  <a:cubicBezTo>
                    <a:pt x="1113429" y="8938822"/>
                    <a:pt x="1118444" y="9066978"/>
                    <a:pt x="1118804" y="9281583"/>
                  </a:cubicBezTo>
                  <a:cubicBezTo>
                    <a:pt x="675124" y="9284694"/>
                    <a:pt x="711879" y="9289091"/>
                    <a:pt x="711441" y="9275643"/>
                  </a:cubicBezTo>
                  <a:cubicBezTo>
                    <a:pt x="703622" y="9032907"/>
                    <a:pt x="707455" y="8936225"/>
                    <a:pt x="706374" y="8815011"/>
                  </a:cubicBezTo>
                  <a:close/>
                  <a:moveTo>
                    <a:pt x="1123845" y="8222830"/>
                  </a:moveTo>
                  <a:cubicBezTo>
                    <a:pt x="1110471" y="7765901"/>
                    <a:pt x="1095193" y="7833116"/>
                    <a:pt x="1186912" y="7833116"/>
                  </a:cubicBezTo>
                  <a:cubicBezTo>
                    <a:pt x="1578328" y="7833116"/>
                    <a:pt x="1524212" y="7822959"/>
                    <a:pt x="1525267" y="7874231"/>
                  </a:cubicBezTo>
                  <a:cubicBezTo>
                    <a:pt x="1535735" y="8368651"/>
                    <a:pt x="1540982" y="8300896"/>
                    <a:pt x="1495251" y="8300896"/>
                  </a:cubicBezTo>
                  <a:cubicBezTo>
                    <a:pt x="1342445" y="8300896"/>
                    <a:pt x="1341570" y="8297887"/>
                    <a:pt x="1186912" y="8297887"/>
                  </a:cubicBezTo>
                  <a:cubicBezTo>
                    <a:pt x="1109853" y="8297862"/>
                    <a:pt x="1126495" y="8313624"/>
                    <a:pt x="1123845" y="8222830"/>
                  </a:cubicBezTo>
                  <a:close/>
                  <a:moveTo>
                    <a:pt x="1186938" y="8321750"/>
                  </a:moveTo>
                  <a:cubicBezTo>
                    <a:pt x="1338638" y="8321750"/>
                    <a:pt x="1341493" y="8324758"/>
                    <a:pt x="1495277" y="8324758"/>
                  </a:cubicBezTo>
                  <a:cubicBezTo>
                    <a:pt x="1540622" y="8324758"/>
                    <a:pt x="1530771" y="8309844"/>
                    <a:pt x="1532160" y="8398967"/>
                  </a:cubicBezTo>
                  <a:cubicBezTo>
                    <a:pt x="1539259" y="8853016"/>
                    <a:pt x="1560710" y="8790866"/>
                    <a:pt x="1495277" y="8790866"/>
                  </a:cubicBezTo>
                  <a:cubicBezTo>
                    <a:pt x="1077214" y="8790866"/>
                    <a:pt x="1132050" y="8815474"/>
                    <a:pt x="1131021" y="8749648"/>
                  </a:cubicBezTo>
                  <a:cubicBezTo>
                    <a:pt x="1123202" y="8252323"/>
                    <a:pt x="1113403" y="8321750"/>
                    <a:pt x="1186938" y="8321750"/>
                  </a:cubicBezTo>
                  <a:close/>
                  <a:moveTo>
                    <a:pt x="1186938" y="8817943"/>
                  </a:moveTo>
                  <a:cubicBezTo>
                    <a:pt x="1613411" y="8817943"/>
                    <a:pt x="1541136" y="8778961"/>
                    <a:pt x="1542834" y="8925374"/>
                  </a:cubicBezTo>
                  <a:cubicBezTo>
                    <a:pt x="1547772" y="9355226"/>
                    <a:pt x="1568426" y="9284463"/>
                    <a:pt x="1495277" y="9284411"/>
                  </a:cubicBezTo>
                  <a:cubicBezTo>
                    <a:pt x="1474212" y="9284411"/>
                    <a:pt x="1139947" y="9283331"/>
                    <a:pt x="1139947" y="9276055"/>
                  </a:cubicBezTo>
                  <a:cubicBezTo>
                    <a:pt x="1138815" y="8748928"/>
                    <a:pt x="1104041" y="8817943"/>
                    <a:pt x="1186938" y="8817943"/>
                  </a:cubicBezTo>
                  <a:close/>
                  <a:moveTo>
                    <a:pt x="1186938" y="9305213"/>
                  </a:moveTo>
                  <a:cubicBezTo>
                    <a:pt x="1339461" y="9305213"/>
                    <a:pt x="1338715" y="9308274"/>
                    <a:pt x="1495277" y="9308274"/>
                  </a:cubicBezTo>
                  <a:cubicBezTo>
                    <a:pt x="1561481" y="9308325"/>
                    <a:pt x="1546101" y="9229950"/>
                    <a:pt x="1555283" y="9774073"/>
                  </a:cubicBezTo>
                  <a:cubicBezTo>
                    <a:pt x="1402065" y="9773507"/>
                    <a:pt x="1275520" y="9775694"/>
                    <a:pt x="1145888" y="9775128"/>
                  </a:cubicBezTo>
                  <a:cubicBezTo>
                    <a:pt x="1137580" y="9229101"/>
                    <a:pt x="1123537" y="9305213"/>
                    <a:pt x="1186938" y="9305213"/>
                  </a:cubicBezTo>
                  <a:close/>
                  <a:moveTo>
                    <a:pt x="1186938" y="9799092"/>
                  </a:moveTo>
                  <a:cubicBezTo>
                    <a:pt x="1586148" y="9799092"/>
                    <a:pt x="1555617" y="9793924"/>
                    <a:pt x="1555746" y="9802821"/>
                  </a:cubicBezTo>
                  <a:cubicBezTo>
                    <a:pt x="1564259" y="10346430"/>
                    <a:pt x="1589517" y="10267747"/>
                    <a:pt x="1495277" y="10267747"/>
                  </a:cubicBezTo>
                  <a:cubicBezTo>
                    <a:pt x="1343062" y="10267747"/>
                    <a:pt x="1345403" y="10265715"/>
                    <a:pt x="1186938" y="10265715"/>
                  </a:cubicBezTo>
                  <a:cubicBezTo>
                    <a:pt x="1147560" y="10265715"/>
                    <a:pt x="1158182" y="10287624"/>
                    <a:pt x="1156099" y="10153450"/>
                  </a:cubicBezTo>
                  <a:cubicBezTo>
                    <a:pt x="1149695" y="9744863"/>
                    <a:pt x="1120553" y="9799092"/>
                    <a:pt x="1186938" y="9799092"/>
                  </a:cubicBezTo>
                  <a:close/>
                  <a:moveTo>
                    <a:pt x="1563925" y="8925014"/>
                  </a:moveTo>
                  <a:cubicBezTo>
                    <a:pt x="1562356" y="8787781"/>
                    <a:pt x="1479561" y="8811643"/>
                    <a:pt x="1957887" y="8814214"/>
                  </a:cubicBezTo>
                  <a:cubicBezTo>
                    <a:pt x="1969410" y="8814292"/>
                    <a:pt x="1970593" y="8757182"/>
                    <a:pt x="1978772" y="9284154"/>
                  </a:cubicBezTo>
                  <a:cubicBezTo>
                    <a:pt x="1522309" y="9286365"/>
                    <a:pt x="1567937" y="9287446"/>
                    <a:pt x="1567912" y="9276055"/>
                  </a:cubicBezTo>
                  <a:cubicBezTo>
                    <a:pt x="1567629" y="9140441"/>
                    <a:pt x="1566240" y="9128485"/>
                    <a:pt x="1563925" y="8925014"/>
                  </a:cubicBezTo>
                  <a:close/>
                  <a:moveTo>
                    <a:pt x="1979133" y="9308068"/>
                  </a:moveTo>
                  <a:cubicBezTo>
                    <a:pt x="1987337" y="9836866"/>
                    <a:pt x="1997240" y="9775231"/>
                    <a:pt x="1957887" y="9775359"/>
                  </a:cubicBezTo>
                  <a:cubicBezTo>
                    <a:pt x="1850247" y="9775797"/>
                    <a:pt x="1756907" y="9775950"/>
                    <a:pt x="1649549" y="9774794"/>
                  </a:cubicBezTo>
                  <a:cubicBezTo>
                    <a:pt x="1562356" y="9773842"/>
                    <a:pt x="1570252" y="9853965"/>
                    <a:pt x="1567989" y="9308325"/>
                  </a:cubicBezTo>
                  <a:cubicBezTo>
                    <a:pt x="1830956" y="9308556"/>
                    <a:pt x="1852613" y="9308736"/>
                    <a:pt x="1979133" y="9308068"/>
                  </a:cubicBezTo>
                  <a:close/>
                  <a:moveTo>
                    <a:pt x="1649369" y="9798733"/>
                  </a:moveTo>
                  <a:cubicBezTo>
                    <a:pt x="2011592" y="9802641"/>
                    <a:pt x="1986180" y="9794772"/>
                    <a:pt x="1986309" y="9802769"/>
                  </a:cubicBezTo>
                  <a:cubicBezTo>
                    <a:pt x="1994719" y="10340465"/>
                    <a:pt x="2005393" y="10267515"/>
                    <a:pt x="1958067" y="10266796"/>
                  </a:cubicBezTo>
                  <a:cubicBezTo>
                    <a:pt x="1509089" y="10260161"/>
                    <a:pt x="1586353" y="10306960"/>
                    <a:pt x="1583961" y="10153450"/>
                  </a:cubicBezTo>
                  <a:cubicBezTo>
                    <a:pt x="1577300" y="9726940"/>
                    <a:pt x="1548261" y="9797652"/>
                    <a:pt x="1649369" y="9798733"/>
                  </a:cubicBezTo>
                  <a:close/>
                  <a:moveTo>
                    <a:pt x="1988778" y="8814394"/>
                  </a:moveTo>
                  <a:cubicBezTo>
                    <a:pt x="2047601" y="8814703"/>
                    <a:pt x="2393209" y="8814986"/>
                    <a:pt x="2396552" y="8814986"/>
                  </a:cubicBezTo>
                  <a:cubicBezTo>
                    <a:pt x="2396578" y="8816991"/>
                    <a:pt x="2403445" y="9222030"/>
                    <a:pt x="2404551" y="9281840"/>
                  </a:cubicBezTo>
                  <a:cubicBezTo>
                    <a:pt x="2267383" y="9281994"/>
                    <a:pt x="2403085" y="9282586"/>
                    <a:pt x="1999838" y="9284077"/>
                  </a:cubicBezTo>
                  <a:cubicBezTo>
                    <a:pt x="1992842" y="8833628"/>
                    <a:pt x="1993047" y="8999480"/>
                    <a:pt x="1988778" y="8814394"/>
                  </a:cubicBezTo>
                  <a:close/>
                  <a:moveTo>
                    <a:pt x="2405014" y="9305702"/>
                  </a:moveTo>
                  <a:cubicBezTo>
                    <a:pt x="2413888" y="9774794"/>
                    <a:pt x="2412396" y="9635452"/>
                    <a:pt x="2414788" y="9774279"/>
                  </a:cubicBezTo>
                  <a:cubicBezTo>
                    <a:pt x="2397504" y="9774279"/>
                    <a:pt x="2488169" y="9774022"/>
                    <a:pt x="2006962" y="9775205"/>
                  </a:cubicBezTo>
                  <a:cubicBezTo>
                    <a:pt x="2004905" y="9640878"/>
                    <a:pt x="2006139" y="9689913"/>
                    <a:pt x="2000223" y="9307965"/>
                  </a:cubicBezTo>
                  <a:cubicBezTo>
                    <a:pt x="2435673" y="9306113"/>
                    <a:pt x="2278058" y="9305831"/>
                    <a:pt x="2405014" y="9305702"/>
                  </a:cubicBezTo>
                  <a:close/>
                  <a:moveTo>
                    <a:pt x="2410442" y="8325401"/>
                  </a:moveTo>
                  <a:cubicBezTo>
                    <a:pt x="2594550" y="8325581"/>
                    <a:pt x="2593829" y="8321441"/>
                    <a:pt x="2818447" y="8322984"/>
                  </a:cubicBezTo>
                  <a:cubicBezTo>
                    <a:pt x="2821328" y="8574333"/>
                    <a:pt x="2824517" y="8538232"/>
                    <a:pt x="2828298" y="8789632"/>
                  </a:cubicBezTo>
                  <a:cubicBezTo>
                    <a:pt x="2553216" y="8789041"/>
                    <a:pt x="2609262" y="8791098"/>
                    <a:pt x="2417257" y="8791098"/>
                  </a:cubicBezTo>
                  <a:cubicBezTo>
                    <a:pt x="2414299" y="8611283"/>
                    <a:pt x="2413451" y="8488861"/>
                    <a:pt x="2410442" y="8325401"/>
                  </a:cubicBezTo>
                  <a:close/>
                  <a:moveTo>
                    <a:pt x="2420627" y="8814986"/>
                  </a:moveTo>
                  <a:cubicBezTo>
                    <a:pt x="2906978" y="8814986"/>
                    <a:pt x="2828195" y="8775644"/>
                    <a:pt x="2830202" y="8925270"/>
                  </a:cubicBezTo>
                  <a:cubicBezTo>
                    <a:pt x="2832234" y="9088243"/>
                    <a:pt x="2833700" y="9134630"/>
                    <a:pt x="2834728" y="9276106"/>
                  </a:cubicBezTo>
                  <a:cubicBezTo>
                    <a:pt x="2834806" y="9287343"/>
                    <a:pt x="2867651" y="9281891"/>
                    <a:pt x="2425668" y="9281815"/>
                  </a:cubicBezTo>
                  <a:cubicBezTo>
                    <a:pt x="2425591" y="9277597"/>
                    <a:pt x="2416383" y="8814986"/>
                    <a:pt x="2420627" y="8814986"/>
                  </a:cubicBezTo>
                  <a:close/>
                  <a:moveTo>
                    <a:pt x="2834960" y="9306447"/>
                  </a:moveTo>
                  <a:cubicBezTo>
                    <a:pt x="2834986" y="9308711"/>
                    <a:pt x="2840361" y="9770011"/>
                    <a:pt x="2840387" y="9772633"/>
                  </a:cubicBezTo>
                  <a:cubicBezTo>
                    <a:pt x="2674026" y="9770293"/>
                    <a:pt x="2561190" y="9774125"/>
                    <a:pt x="2435828" y="9774279"/>
                  </a:cubicBezTo>
                  <a:cubicBezTo>
                    <a:pt x="2433153" y="9617915"/>
                    <a:pt x="2434773" y="9773096"/>
                    <a:pt x="2426105" y="9305702"/>
                  </a:cubicBezTo>
                  <a:cubicBezTo>
                    <a:pt x="2570398" y="9305728"/>
                    <a:pt x="2672946" y="9307605"/>
                    <a:pt x="2834960" y="9306447"/>
                  </a:cubicBezTo>
                  <a:close/>
                  <a:moveTo>
                    <a:pt x="2840773" y="9796547"/>
                  </a:moveTo>
                  <a:cubicBezTo>
                    <a:pt x="2843834" y="9996135"/>
                    <a:pt x="2841853" y="9947665"/>
                    <a:pt x="2847023" y="10264918"/>
                  </a:cubicBezTo>
                  <a:cubicBezTo>
                    <a:pt x="2750211" y="10266230"/>
                    <a:pt x="2634879" y="10265356"/>
                    <a:pt x="2441280" y="10265304"/>
                  </a:cubicBezTo>
                  <a:cubicBezTo>
                    <a:pt x="2441255" y="10262372"/>
                    <a:pt x="2436342" y="9804801"/>
                    <a:pt x="2436316" y="9802358"/>
                  </a:cubicBezTo>
                  <a:cubicBezTo>
                    <a:pt x="2436188" y="9793795"/>
                    <a:pt x="2832079" y="9796419"/>
                    <a:pt x="2840773" y="9796547"/>
                  </a:cubicBezTo>
                  <a:close/>
                  <a:moveTo>
                    <a:pt x="2839513" y="8323164"/>
                  </a:moveTo>
                  <a:cubicBezTo>
                    <a:pt x="3076605" y="8325272"/>
                    <a:pt x="2893269" y="8323395"/>
                    <a:pt x="3248522" y="8325633"/>
                  </a:cubicBezTo>
                  <a:cubicBezTo>
                    <a:pt x="3251891" y="8585879"/>
                    <a:pt x="3251197" y="8638797"/>
                    <a:pt x="3253794" y="8790609"/>
                  </a:cubicBezTo>
                  <a:cubicBezTo>
                    <a:pt x="2921510" y="8789786"/>
                    <a:pt x="3113103" y="8790481"/>
                    <a:pt x="2849338" y="8789710"/>
                  </a:cubicBezTo>
                  <a:cubicBezTo>
                    <a:pt x="2845531" y="8540700"/>
                    <a:pt x="2842187" y="8559136"/>
                    <a:pt x="2839513" y="8323164"/>
                  </a:cubicBezTo>
                  <a:close/>
                  <a:moveTo>
                    <a:pt x="2883289" y="8813752"/>
                  </a:moveTo>
                  <a:cubicBezTo>
                    <a:pt x="3330442" y="8815551"/>
                    <a:pt x="3253203" y="8782921"/>
                    <a:pt x="3256624" y="8926531"/>
                  </a:cubicBezTo>
                  <a:cubicBezTo>
                    <a:pt x="3259530" y="9046484"/>
                    <a:pt x="3260867" y="9139927"/>
                    <a:pt x="3262719" y="9276285"/>
                  </a:cubicBezTo>
                  <a:cubicBezTo>
                    <a:pt x="3262822" y="9285337"/>
                    <a:pt x="2855897" y="9285003"/>
                    <a:pt x="2855845" y="9275977"/>
                  </a:cubicBezTo>
                  <a:cubicBezTo>
                    <a:pt x="2851961" y="8747076"/>
                    <a:pt x="2832774" y="8813520"/>
                    <a:pt x="2883289" y="8813752"/>
                  </a:cubicBezTo>
                  <a:close/>
                  <a:moveTo>
                    <a:pt x="2883418" y="9306010"/>
                  </a:moveTo>
                  <a:cubicBezTo>
                    <a:pt x="2991444" y="9304982"/>
                    <a:pt x="3083704" y="9305136"/>
                    <a:pt x="3191756" y="9305445"/>
                  </a:cubicBezTo>
                  <a:cubicBezTo>
                    <a:pt x="3284068" y="9305702"/>
                    <a:pt x="3262668" y="9222236"/>
                    <a:pt x="3272004" y="9772480"/>
                  </a:cubicBezTo>
                  <a:cubicBezTo>
                    <a:pt x="3159271" y="9773302"/>
                    <a:pt x="3096076" y="9777082"/>
                    <a:pt x="2861478" y="9772968"/>
                  </a:cubicBezTo>
                  <a:cubicBezTo>
                    <a:pt x="2853633" y="9236301"/>
                    <a:pt x="2846560" y="9306396"/>
                    <a:pt x="2883418" y="9306010"/>
                  </a:cubicBezTo>
                  <a:close/>
                  <a:moveTo>
                    <a:pt x="2883160" y="9797267"/>
                  </a:moveTo>
                  <a:cubicBezTo>
                    <a:pt x="3263028" y="9804415"/>
                    <a:pt x="3272262" y="9786673"/>
                    <a:pt x="3272519" y="9802769"/>
                  </a:cubicBezTo>
                  <a:cubicBezTo>
                    <a:pt x="3275194" y="9973199"/>
                    <a:pt x="3271464" y="9981761"/>
                    <a:pt x="3274165" y="10153965"/>
                  </a:cubicBezTo>
                  <a:cubicBezTo>
                    <a:pt x="3276274" y="10289475"/>
                    <a:pt x="3297571" y="10269135"/>
                    <a:pt x="3192142" y="10265638"/>
                  </a:cubicBezTo>
                  <a:cubicBezTo>
                    <a:pt x="2802295" y="10252858"/>
                    <a:pt x="2868885" y="10312745"/>
                    <a:pt x="2866288" y="10153528"/>
                  </a:cubicBezTo>
                  <a:cubicBezTo>
                    <a:pt x="2859832" y="9743371"/>
                    <a:pt x="2851344" y="9796675"/>
                    <a:pt x="2883160" y="9797267"/>
                  </a:cubicBezTo>
                  <a:close/>
                  <a:moveTo>
                    <a:pt x="3275322" y="8814523"/>
                  </a:moveTo>
                  <a:cubicBezTo>
                    <a:pt x="3609922" y="8814934"/>
                    <a:pt x="3347289" y="8814960"/>
                    <a:pt x="3685797" y="8815680"/>
                  </a:cubicBezTo>
                  <a:cubicBezTo>
                    <a:pt x="3694208" y="9357284"/>
                    <a:pt x="3705988" y="9284848"/>
                    <a:pt x="3654573" y="9284848"/>
                  </a:cubicBezTo>
                  <a:cubicBezTo>
                    <a:pt x="3652567" y="9284848"/>
                    <a:pt x="3283913" y="9283382"/>
                    <a:pt x="3283810" y="9275823"/>
                  </a:cubicBezTo>
                  <a:cubicBezTo>
                    <a:pt x="3279412" y="8951215"/>
                    <a:pt x="3277997" y="8959367"/>
                    <a:pt x="3275322" y="8814523"/>
                  </a:cubicBezTo>
                  <a:close/>
                  <a:moveTo>
                    <a:pt x="3654573" y="9308762"/>
                  </a:moveTo>
                  <a:cubicBezTo>
                    <a:pt x="3703571" y="9308762"/>
                    <a:pt x="3690530" y="9233936"/>
                    <a:pt x="3700072" y="9772299"/>
                  </a:cubicBezTo>
                  <a:cubicBezTo>
                    <a:pt x="3670288" y="9772119"/>
                    <a:pt x="3647037" y="9772170"/>
                    <a:pt x="3346080" y="9772222"/>
                  </a:cubicBezTo>
                  <a:cubicBezTo>
                    <a:pt x="3279643" y="9772222"/>
                    <a:pt x="3291681" y="9849491"/>
                    <a:pt x="3284222" y="9305573"/>
                  </a:cubicBezTo>
                  <a:cubicBezTo>
                    <a:pt x="3505239" y="9305702"/>
                    <a:pt x="3510409" y="9308762"/>
                    <a:pt x="3654573" y="9308762"/>
                  </a:cubicBezTo>
                  <a:close/>
                  <a:moveTo>
                    <a:pt x="3705834" y="8749596"/>
                  </a:moveTo>
                  <a:cubicBezTo>
                    <a:pt x="3698015" y="8247489"/>
                    <a:pt x="3659846" y="8320335"/>
                    <a:pt x="3808639" y="8324141"/>
                  </a:cubicBezTo>
                  <a:cubicBezTo>
                    <a:pt x="3910441" y="8326738"/>
                    <a:pt x="4014584" y="8326533"/>
                    <a:pt x="4104503" y="8324990"/>
                  </a:cubicBezTo>
                  <a:cubicBezTo>
                    <a:pt x="4109827" y="8765153"/>
                    <a:pt x="4108233" y="8679578"/>
                    <a:pt x="4110291" y="8792178"/>
                  </a:cubicBezTo>
                  <a:cubicBezTo>
                    <a:pt x="3640401" y="8804134"/>
                    <a:pt x="3706528" y="8793361"/>
                    <a:pt x="3705834" y="8749596"/>
                  </a:cubicBezTo>
                  <a:close/>
                  <a:moveTo>
                    <a:pt x="4110728" y="8816092"/>
                  </a:moveTo>
                  <a:cubicBezTo>
                    <a:pt x="4113865" y="8972198"/>
                    <a:pt x="4116721" y="8960652"/>
                    <a:pt x="4119627" y="9283203"/>
                  </a:cubicBezTo>
                  <a:cubicBezTo>
                    <a:pt x="4063608" y="9283717"/>
                    <a:pt x="3714167" y="9284822"/>
                    <a:pt x="3712341" y="9284822"/>
                  </a:cubicBezTo>
                  <a:cubicBezTo>
                    <a:pt x="3712598" y="9156178"/>
                    <a:pt x="3712547" y="9182046"/>
                    <a:pt x="3706837" y="8815757"/>
                  </a:cubicBezTo>
                  <a:cubicBezTo>
                    <a:pt x="3820419" y="8816245"/>
                    <a:pt x="3948817" y="8820180"/>
                    <a:pt x="4110728" y="8816092"/>
                  </a:cubicBezTo>
                  <a:close/>
                  <a:moveTo>
                    <a:pt x="4117569" y="9307090"/>
                  </a:moveTo>
                  <a:cubicBezTo>
                    <a:pt x="4120167" y="9307090"/>
                    <a:pt x="4127549" y="9772170"/>
                    <a:pt x="4127575" y="9774202"/>
                  </a:cubicBezTo>
                  <a:cubicBezTo>
                    <a:pt x="3887987" y="9778290"/>
                    <a:pt x="3831556" y="9773405"/>
                    <a:pt x="3721112" y="9772428"/>
                  </a:cubicBezTo>
                  <a:cubicBezTo>
                    <a:pt x="3718694" y="9634115"/>
                    <a:pt x="3712084" y="9500225"/>
                    <a:pt x="3712290" y="9308685"/>
                  </a:cubicBezTo>
                  <a:cubicBezTo>
                    <a:pt x="3714116" y="9308711"/>
                    <a:pt x="4079580" y="9307450"/>
                    <a:pt x="4117569" y="9307090"/>
                  </a:cubicBezTo>
                  <a:close/>
                  <a:moveTo>
                    <a:pt x="4128063" y="9802821"/>
                  </a:moveTo>
                  <a:cubicBezTo>
                    <a:pt x="4136268" y="10326116"/>
                    <a:pt x="4140563" y="10266538"/>
                    <a:pt x="4117569" y="10266281"/>
                  </a:cubicBezTo>
                  <a:cubicBezTo>
                    <a:pt x="3649223" y="10261267"/>
                    <a:pt x="3727310" y="10303900"/>
                    <a:pt x="3724970" y="10153502"/>
                  </a:cubicBezTo>
                  <a:cubicBezTo>
                    <a:pt x="3722244" y="9979062"/>
                    <a:pt x="3724456" y="9982507"/>
                    <a:pt x="3721626" y="9802358"/>
                  </a:cubicBezTo>
                  <a:cubicBezTo>
                    <a:pt x="3721498" y="9793024"/>
                    <a:pt x="4128037" y="9800816"/>
                    <a:pt x="4128063" y="9802821"/>
                  </a:cubicBezTo>
                  <a:close/>
                  <a:moveTo>
                    <a:pt x="4131793" y="8815551"/>
                  </a:moveTo>
                  <a:cubicBezTo>
                    <a:pt x="4210138" y="8813597"/>
                    <a:pt x="4223898" y="8813931"/>
                    <a:pt x="4540493" y="8813880"/>
                  </a:cubicBezTo>
                  <a:cubicBezTo>
                    <a:pt x="4544146" y="9027739"/>
                    <a:pt x="4541728" y="8836636"/>
                    <a:pt x="4548441" y="9284308"/>
                  </a:cubicBezTo>
                  <a:cubicBezTo>
                    <a:pt x="4093649" y="9283408"/>
                    <a:pt x="4140769" y="9284951"/>
                    <a:pt x="4140692" y="9275926"/>
                  </a:cubicBezTo>
                  <a:cubicBezTo>
                    <a:pt x="4138377" y="8998348"/>
                    <a:pt x="4134442" y="8944479"/>
                    <a:pt x="4131793" y="8815551"/>
                  </a:cubicBezTo>
                  <a:close/>
                  <a:moveTo>
                    <a:pt x="4548801" y="9308197"/>
                  </a:moveTo>
                  <a:cubicBezTo>
                    <a:pt x="4555411" y="9748823"/>
                    <a:pt x="4552248" y="9517864"/>
                    <a:pt x="4556337" y="9775179"/>
                  </a:cubicBezTo>
                  <a:cubicBezTo>
                    <a:pt x="4418680" y="9774947"/>
                    <a:pt x="4320968" y="9771245"/>
                    <a:pt x="4148665" y="9773842"/>
                  </a:cubicBezTo>
                  <a:cubicBezTo>
                    <a:pt x="4146428" y="9636995"/>
                    <a:pt x="4142467" y="9479911"/>
                    <a:pt x="4140975" y="9306859"/>
                  </a:cubicBezTo>
                  <a:cubicBezTo>
                    <a:pt x="4350546" y="9305033"/>
                    <a:pt x="4418089" y="9307965"/>
                    <a:pt x="4548801" y="9308197"/>
                  </a:cubicBezTo>
                  <a:close/>
                  <a:moveTo>
                    <a:pt x="4556723" y="9799067"/>
                  </a:moveTo>
                  <a:cubicBezTo>
                    <a:pt x="4559732" y="10016500"/>
                    <a:pt x="4556260" y="9918249"/>
                    <a:pt x="4561661" y="10264790"/>
                  </a:cubicBezTo>
                  <a:cubicBezTo>
                    <a:pt x="4407286" y="10264996"/>
                    <a:pt x="4367728" y="10268492"/>
                    <a:pt x="4155919" y="10266667"/>
                  </a:cubicBezTo>
                  <a:cubicBezTo>
                    <a:pt x="4152344" y="10129074"/>
                    <a:pt x="4151804" y="9975101"/>
                    <a:pt x="4149103" y="9802409"/>
                  </a:cubicBezTo>
                  <a:cubicBezTo>
                    <a:pt x="4148974" y="9792510"/>
                    <a:pt x="4131664" y="9798424"/>
                    <a:pt x="4556723" y="9799067"/>
                  </a:cubicBezTo>
                  <a:close/>
                  <a:moveTo>
                    <a:pt x="4561559" y="8813905"/>
                  </a:moveTo>
                  <a:cubicBezTo>
                    <a:pt x="4693042" y="8813880"/>
                    <a:pt x="4703510" y="8815963"/>
                    <a:pt x="4968150" y="8816632"/>
                  </a:cubicBezTo>
                  <a:cubicBezTo>
                    <a:pt x="4968175" y="8818688"/>
                    <a:pt x="4976303" y="9265203"/>
                    <a:pt x="4976689" y="9284000"/>
                  </a:cubicBezTo>
                  <a:cubicBezTo>
                    <a:pt x="4776403" y="9283948"/>
                    <a:pt x="4640958" y="9284411"/>
                    <a:pt x="4569480" y="9284334"/>
                  </a:cubicBezTo>
                  <a:cubicBezTo>
                    <a:pt x="4563076" y="8856282"/>
                    <a:pt x="4564671" y="8997448"/>
                    <a:pt x="4561559" y="8813905"/>
                  </a:cubicBezTo>
                  <a:close/>
                  <a:moveTo>
                    <a:pt x="4580309" y="9308222"/>
                  </a:moveTo>
                  <a:cubicBezTo>
                    <a:pt x="5060332" y="9308222"/>
                    <a:pt x="4976921" y="9272789"/>
                    <a:pt x="4979724" y="9451729"/>
                  </a:cubicBezTo>
                  <a:cubicBezTo>
                    <a:pt x="4982476" y="9627969"/>
                    <a:pt x="4983016" y="9615807"/>
                    <a:pt x="4985614" y="9776568"/>
                  </a:cubicBezTo>
                  <a:cubicBezTo>
                    <a:pt x="4789134" y="9777725"/>
                    <a:pt x="4749627" y="9775205"/>
                    <a:pt x="4577402" y="9775205"/>
                  </a:cubicBezTo>
                  <a:cubicBezTo>
                    <a:pt x="4569197" y="9253195"/>
                    <a:pt x="4564645" y="9308222"/>
                    <a:pt x="4580309" y="9308222"/>
                  </a:cubicBezTo>
                  <a:close/>
                  <a:moveTo>
                    <a:pt x="4580309" y="9799092"/>
                  </a:moveTo>
                  <a:cubicBezTo>
                    <a:pt x="4582135" y="9799092"/>
                    <a:pt x="4986000" y="9800070"/>
                    <a:pt x="4986051" y="9802821"/>
                  </a:cubicBezTo>
                  <a:cubicBezTo>
                    <a:pt x="4986103" y="9805907"/>
                    <a:pt x="4991684" y="10264764"/>
                    <a:pt x="4991710" y="10267850"/>
                  </a:cubicBezTo>
                  <a:cubicBezTo>
                    <a:pt x="4708706" y="10269315"/>
                    <a:pt x="4777663" y="10264815"/>
                    <a:pt x="4582727" y="10264790"/>
                  </a:cubicBezTo>
                  <a:cubicBezTo>
                    <a:pt x="4574624" y="9747280"/>
                    <a:pt x="4578482" y="9799092"/>
                    <a:pt x="4580309" y="9799092"/>
                  </a:cubicBezTo>
                  <a:close/>
                  <a:moveTo>
                    <a:pt x="5042971" y="8816914"/>
                  </a:moveTo>
                  <a:cubicBezTo>
                    <a:pt x="5195237" y="8817532"/>
                    <a:pt x="5200227" y="8816940"/>
                    <a:pt x="5351335" y="8817532"/>
                  </a:cubicBezTo>
                  <a:cubicBezTo>
                    <a:pt x="5413476" y="8817788"/>
                    <a:pt x="5397555" y="8744119"/>
                    <a:pt x="5403908" y="9283229"/>
                  </a:cubicBezTo>
                  <a:cubicBezTo>
                    <a:pt x="4955855" y="9285285"/>
                    <a:pt x="4997831" y="9287677"/>
                    <a:pt x="4997600" y="9275797"/>
                  </a:cubicBezTo>
                  <a:cubicBezTo>
                    <a:pt x="4987054" y="8743862"/>
                    <a:pt x="4970593" y="8816606"/>
                    <a:pt x="5042971" y="8816914"/>
                  </a:cubicBezTo>
                  <a:close/>
                  <a:moveTo>
                    <a:pt x="5404217" y="9307090"/>
                  </a:moveTo>
                  <a:cubicBezTo>
                    <a:pt x="5405632" y="9425758"/>
                    <a:pt x="5407123" y="9525321"/>
                    <a:pt x="5410210" y="9627455"/>
                  </a:cubicBezTo>
                  <a:cubicBezTo>
                    <a:pt x="5415946" y="9816269"/>
                    <a:pt x="5488323" y="9772531"/>
                    <a:pt x="5042920" y="9776156"/>
                  </a:cubicBezTo>
                  <a:cubicBezTo>
                    <a:pt x="4990758" y="9776568"/>
                    <a:pt x="5009071" y="9848025"/>
                    <a:pt x="4998268" y="9307887"/>
                  </a:cubicBezTo>
                  <a:cubicBezTo>
                    <a:pt x="5372812" y="9307939"/>
                    <a:pt x="5226770" y="9307939"/>
                    <a:pt x="5404217" y="9307090"/>
                  </a:cubicBezTo>
                  <a:close/>
                  <a:moveTo>
                    <a:pt x="5043125" y="9800070"/>
                  </a:moveTo>
                  <a:cubicBezTo>
                    <a:pt x="5044951" y="9800044"/>
                    <a:pt x="5414145" y="9796419"/>
                    <a:pt x="5414248" y="9802821"/>
                  </a:cubicBezTo>
                  <a:cubicBezTo>
                    <a:pt x="5422658" y="10341802"/>
                    <a:pt x="5451363" y="10265510"/>
                    <a:pt x="5351310" y="10266333"/>
                  </a:cubicBezTo>
                  <a:cubicBezTo>
                    <a:pt x="5197423" y="10267592"/>
                    <a:pt x="5188061" y="10266359"/>
                    <a:pt x="5042971" y="10267515"/>
                  </a:cubicBezTo>
                  <a:cubicBezTo>
                    <a:pt x="5003258" y="10267773"/>
                    <a:pt x="5013366" y="10288806"/>
                    <a:pt x="5011257" y="10153502"/>
                  </a:cubicBezTo>
                  <a:cubicBezTo>
                    <a:pt x="5005059" y="9746354"/>
                    <a:pt x="4992739" y="9800481"/>
                    <a:pt x="5043125" y="9800070"/>
                  </a:cubicBezTo>
                  <a:close/>
                  <a:moveTo>
                    <a:pt x="5418080" y="8817711"/>
                  </a:moveTo>
                  <a:cubicBezTo>
                    <a:pt x="5674000" y="8818174"/>
                    <a:pt x="5637220" y="8816580"/>
                    <a:pt x="5814281" y="8816580"/>
                  </a:cubicBezTo>
                  <a:cubicBezTo>
                    <a:pt x="5835268" y="8816580"/>
                    <a:pt x="5825623" y="8761116"/>
                    <a:pt x="5833982" y="9285543"/>
                  </a:cubicBezTo>
                  <a:cubicBezTo>
                    <a:pt x="5675003" y="9285980"/>
                    <a:pt x="5649566" y="9282329"/>
                    <a:pt x="5425025" y="9283100"/>
                  </a:cubicBezTo>
                  <a:cubicBezTo>
                    <a:pt x="5423276" y="9147435"/>
                    <a:pt x="5425205" y="9269961"/>
                    <a:pt x="5418080" y="8817711"/>
                  </a:cubicBezTo>
                  <a:close/>
                  <a:moveTo>
                    <a:pt x="5505659" y="9306885"/>
                  </a:moveTo>
                  <a:cubicBezTo>
                    <a:pt x="5658259" y="9306885"/>
                    <a:pt x="5659854" y="9309482"/>
                    <a:pt x="5814255" y="9309482"/>
                  </a:cubicBezTo>
                  <a:cubicBezTo>
                    <a:pt x="5844374" y="9309482"/>
                    <a:pt x="5833905" y="9251601"/>
                    <a:pt x="5842444" y="9776028"/>
                  </a:cubicBezTo>
                  <a:cubicBezTo>
                    <a:pt x="5688944" y="9776439"/>
                    <a:pt x="5631381" y="9773713"/>
                    <a:pt x="5434850" y="9774408"/>
                  </a:cubicBezTo>
                  <a:cubicBezTo>
                    <a:pt x="5425488" y="9231904"/>
                    <a:pt x="5392719" y="9306885"/>
                    <a:pt x="5505659" y="9306885"/>
                  </a:cubicBezTo>
                  <a:close/>
                  <a:moveTo>
                    <a:pt x="5839332" y="8398607"/>
                  </a:moveTo>
                  <a:cubicBezTo>
                    <a:pt x="5837737" y="8296113"/>
                    <a:pt x="5768343" y="8326352"/>
                    <a:pt x="6249627" y="8324604"/>
                  </a:cubicBezTo>
                  <a:cubicBezTo>
                    <a:pt x="6253948" y="8581250"/>
                    <a:pt x="6251273" y="8585776"/>
                    <a:pt x="6254926" y="8791946"/>
                  </a:cubicBezTo>
                  <a:cubicBezTo>
                    <a:pt x="6169482" y="8792949"/>
                    <a:pt x="6134296" y="8792666"/>
                    <a:pt x="5848720" y="8792717"/>
                  </a:cubicBezTo>
                  <a:cubicBezTo>
                    <a:pt x="5845711" y="8577316"/>
                    <a:pt x="5842084" y="8573973"/>
                    <a:pt x="5839332" y="8398607"/>
                  </a:cubicBezTo>
                  <a:close/>
                  <a:moveTo>
                    <a:pt x="6255363" y="8815834"/>
                  </a:moveTo>
                  <a:cubicBezTo>
                    <a:pt x="6257806" y="8944402"/>
                    <a:pt x="6261639" y="9015808"/>
                    <a:pt x="6263799" y="9276158"/>
                  </a:cubicBezTo>
                  <a:cubicBezTo>
                    <a:pt x="6263851" y="9283203"/>
                    <a:pt x="6311177" y="9282740"/>
                    <a:pt x="5855022" y="9285466"/>
                  </a:cubicBezTo>
                  <a:cubicBezTo>
                    <a:pt x="5847974" y="8843245"/>
                    <a:pt x="5851421" y="9001871"/>
                    <a:pt x="5849054" y="8816580"/>
                  </a:cubicBezTo>
                  <a:cubicBezTo>
                    <a:pt x="6134656" y="8816529"/>
                    <a:pt x="6180542" y="8816760"/>
                    <a:pt x="6255363" y="8815834"/>
                  </a:cubicBezTo>
                  <a:close/>
                  <a:moveTo>
                    <a:pt x="6264083" y="9306757"/>
                  </a:moveTo>
                  <a:cubicBezTo>
                    <a:pt x="6264108" y="9308787"/>
                    <a:pt x="6269252" y="9772376"/>
                    <a:pt x="6269278" y="9774228"/>
                  </a:cubicBezTo>
                  <a:cubicBezTo>
                    <a:pt x="6054639" y="9771374"/>
                    <a:pt x="5966675" y="9775410"/>
                    <a:pt x="5863509" y="9775924"/>
                  </a:cubicBezTo>
                  <a:cubicBezTo>
                    <a:pt x="5861400" y="9645455"/>
                    <a:pt x="5861221" y="9674510"/>
                    <a:pt x="5855408" y="9309353"/>
                  </a:cubicBezTo>
                  <a:cubicBezTo>
                    <a:pt x="5973697" y="9308659"/>
                    <a:pt x="6062433" y="9302462"/>
                    <a:pt x="6264083" y="9306757"/>
                  </a:cubicBezTo>
                  <a:close/>
                  <a:moveTo>
                    <a:pt x="6268918" y="8222932"/>
                  </a:moveTo>
                  <a:cubicBezTo>
                    <a:pt x="6260764" y="7788092"/>
                    <a:pt x="6256958" y="7834787"/>
                    <a:pt x="6277251" y="7834633"/>
                  </a:cubicBezTo>
                  <a:cubicBezTo>
                    <a:pt x="6732506" y="7830930"/>
                    <a:pt x="6669773" y="7824296"/>
                    <a:pt x="6669979" y="7872252"/>
                  </a:cubicBezTo>
                  <a:cubicBezTo>
                    <a:pt x="6672114" y="8375928"/>
                    <a:pt x="6703750" y="8298942"/>
                    <a:pt x="6585744" y="8299739"/>
                  </a:cubicBezTo>
                  <a:cubicBezTo>
                    <a:pt x="6438134" y="8300741"/>
                    <a:pt x="6442686" y="8299970"/>
                    <a:pt x="6277097" y="8300613"/>
                  </a:cubicBezTo>
                  <a:cubicBezTo>
                    <a:pt x="6267915" y="8300665"/>
                    <a:pt x="6270616" y="8312313"/>
                    <a:pt x="6268918" y="8222932"/>
                  </a:cubicBezTo>
                  <a:close/>
                  <a:moveTo>
                    <a:pt x="6277225" y="8324501"/>
                  </a:moveTo>
                  <a:cubicBezTo>
                    <a:pt x="6748710" y="8322572"/>
                    <a:pt x="6674429" y="8301744"/>
                    <a:pt x="6675972" y="8398967"/>
                  </a:cubicBezTo>
                  <a:cubicBezTo>
                    <a:pt x="6683354" y="8871941"/>
                    <a:pt x="6712290" y="8793129"/>
                    <a:pt x="6585924" y="8791587"/>
                  </a:cubicBezTo>
                  <a:cubicBezTo>
                    <a:pt x="6223830" y="8787189"/>
                    <a:pt x="6276299" y="8812980"/>
                    <a:pt x="6275296" y="8749648"/>
                  </a:cubicBezTo>
                  <a:cubicBezTo>
                    <a:pt x="6267838" y="8273922"/>
                    <a:pt x="6270229" y="8324501"/>
                    <a:pt x="6277225" y="8324501"/>
                  </a:cubicBezTo>
                  <a:close/>
                  <a:moveTo>
                    <a:pt x="6277302" y="8815551"/>
                  </a:moveTo>
                  <a:cubicBezTo>
                    <a:pt x="6770032" y="8809560"/>
                    <a:pt x="6683173" y="8792461"/>
                    <a:pt x="6686801" y="8925580"/>
                  </a:cubicBezTo>
                  <a:cubicBezTo>
                    <a:pt x="6690118" y="9047693"/>
                    <a:pt x="6692073" y="9156281"/>
                    <a:pt x="6691688" y="9276003"/>
                  </a:cubicBezTo>
                  <a:cubicBezTo>
                    <a:pt x="6691636" y="9292100"/>
                    <a:pt x="6286819" y="9283305"/>
                    <a:pt x="6284967" y="9283280"/>
                  </a:cubicBezTo>
                  <a:cubicBezTo>
                    <a:pt x="6281933" y="8933705"/>
                    <a:pt x="6274345" y="8815603"/>
                    <a:pt x="6277302" y="8815551"/>
                  </a:cubicBezTo>
                  <a:close/>
                  <a:moveTo>
                    <a:pt x="6691610" y="9309405"/>
                  </a:moveTo>
                  <a:cubicBezTo>
                    <a:pt x="6691507" y="9479191"/>
                    <a:pt x="6697217" y="9628818"/>
                    <a:pt x="6699635" y="9771888"/>
                  </a:cubicBezTo>
                  <a:cubicBezTo>
                    <a:pt x="6578800" y="9772480"/>
                    <a:pt x="6512286" y="9777416"/>
                    <a:pt x="6290317" y="9774510"/>
                  </a:cubicBezTo>
                  <a:cubicBezTo>
                    <a:pt x="6290291" y="9772222"/>
                    <a:pt x="6285173" y="9309045"/>
                    <a:pt x="6285148" y="9307219"/>
                  </a:cubicBezTo>
                  <a:cubicBezTo>
                    <a:pt x="6370823" y="9309045"/>
                    <a:pt x="6688626" y="9309405"/>
                    <a:pt x="6691610" y="9309405"/>
                  </a:cubicBezTo>
                  <a:close/>
                  <a:moveTo>
                    <a:pt x="6700046" y="9795775"/>
                  </a:moveTo>
                  <a:cubicBezTo>
                    <a:pt x="6702850" y="9968390"/>
                    <a:pt x="6702721" y="10073224"/>
                    <a:pt x="6706682" y="10265073"/>
                  </a:cubicBezTo>
                  <a:lnTo>
                    <a:pt x="6298548" y="10265252"/>
                  </a:lnTo>
                  <a:cubicBezTo>
                    <a:pt x="6297236" y="10203103"/>
                    <a:pt x="6290883" y="9809764"/>
                    <a:pt x="6290754" y="9802487"/>
                  </a:cubicBezTo>
                  <a:cubicBezTo>
                    <a:pt x="6290703" y="9798193"/>
                    <a:pt x="6254951" y="9798038"/>
                    <a:pt x="6700046" y="9795775"/>
                  </a:cubicBezTo>
                  <a:close/>
                  <a:moveTo>
                    <a:pt x="6705268" y="8816348"/>
                  </a:moveTo>
                  <a:cubicBezTo>
                    <a:pt x="6882457" y="8816683"/>
                    <a:pt x="6850846" y="8814806"/>
                    <a:pt x="7112965" y="8814703"/>
                  </a:cubicBezTo>
                  <a:cubicBezTo>
                    <a:pt x="7114431" y="8940776"/>
                    <a:pt x="7112965" y="9092383"/>
                    <a:pt x="7120475" y="9280709"/>
                  </a:cubicBezTo>
                  <a:cubicBezTo>
                    <a:pt x="6855039" y="9280580"/>
                    <a:pt x="6917231" y="9285697"/>
                    <a:pt x="6712753" y="9285543"/>
                  </a:cubicBezTo>
                  <a:cubicBezTo>
                    <a:pt x="6713396" y="9071889"/>
                    <a:pt x="6707685" y="8937382"/>
                    <a:pt x="6705268" y="8816348"/>
                  </a:cubicBezTo>
                  <a:close/>
                  <a:moveTo>
                    <a:pt x="6740119" y="9309430"/>
                  </a:moveTo>
                  <a:cubicBezTo>
                    <a:pt x="7195914" y="9309430"/>
                    <a:pt x="7122070" y="9253349"/>
                    <a:pt x="7125157" y="9451678"/>
                  </a:cubicBezTo>
                  <a:cubicBezTo>
                    <a:pt x="7127780" y="9619766"/>
                    <a:pt x="7125877" y="9618841"/>
                    <a:pt x="7128063" y="9773688"/>
                  </a:cubicBezTo>
                  <a:cubicBezTo>
                    <a:pt x="7126237" y="9773662"/>
                    <a:pt x="6770830" y="9771707"/>
                    <a:pt x="6720700" y="9771836"/>
                  </a:cubicBezTo>
                  <a:cubicBezTo>
                    <a:pt x="6711955" y="9256229"/>
                    <a:pt x="6698889" y="9309430"/>
                    <a:pt x="6740119" y="9309430"/>
                  </a:cubicBezTo>
                  <a:close/>
                  <a:moveTo>
                    <a:pt x="6740119" y="9795673"/>
                  </a:moveTo>
                  <a:cubicBezTo>
                    <a:pt x="7171943" y="9795673"/>
                    <a:pt x="7128423" y="9796598"/>
                    <a:pt x="7128500" y="9802847"/>
                  </a:cubicBezTo>
                  <a:cubicBezTo>
                    <a:pt x="7136988" y="10345248"/>
                    <a:pt x="7163198" y="10263298"/>
                    <a:pt x="7048664" y="10263298"/>
                  </a:cubicBezTo>
                  <a:cubicBezTo>
                    <a:pt x="6894854" y="10263298"/>
                    <a:pt x="6891408" y="10265073"/>
                    <a:pt x="6740093" y="10265073"/>
                  </a:cubicBezTo>
                  <a:cubicBezTo>
                    <a:pt x="6723375" y="10265073"/>
                    <a:pt x="6727747" y="10282275"/>
                    <a:pt x="6725716" y="10153553"/>
                  </a:cubicBezTo>
                  <a:cubicBezTo>
                    <a:pt x="6719465" y="9751677"/>
                    <a:pt x="6711209" y="9795673"/>
                    <a:pt x="6740119" y="9795673"/>
                  </a:cubicBezTo>
                  <a:close/>
                  <a:moveTo>
                    <a:pt x="7537072" y="8398916"/>
                  </a:moveTo>
                  <a:cubicBezTo>
                    <a:pt x="7544197" y="8851576"/>
                    <a:pt x="7555719" y="8792383"/>
                    <a:pt x="7512072" y="8791689"/>
                  </a:cubicBezTo>
                  <a:cubicBezTo>
                    <a:pt x="7423104" y="8790249"/>
                    <a:pt x="7345634" y="8790275"/>
                    <a:pt x="7202961" y="8790661"/>
                  </a:cubicBezTo>
                  <a:cubicBezTo>
                    <a:pt x="7110444" y="8790892"/>
                    <a:pt x="7134184" y="8857310"/>
                    <a:pt x="7127034" y="8398556"/>
                  </a:cubicBezTo>
                  <a:cubicBezTo>
                    <a:pt x="7125568" y="8303442"/>
                    <a:pt x="7105840" y="8323755"/>
                    <a:pt x="7203115" y="8322572"/>
                  </a:cubicBezTo>
                  <a:cubicBezTo>
                    <a:pt x="7594943" y="8317841"/>
                    <a:pt x="7535683" y="8308738"/>
                    <a:pt x="7537072" y="8398916"/>
                  </a:cubicBezTo>
                  <a:close/>
                  <a:moveTo>
                    <a:pt x="7526887" y="7872766"/>
                  </a:moveTo>
                  <a:cubicBezTo>
                    <a:pt x="7531157" y="7975826"/>
                    <a:pt x="7531310" y="8005294"/>
                    <a:pt x="7534474" y="8223395"/>
                  </a:cubicBezTo>
                  <a:cubicBezTo>
                    <a:pt x="7535734" y="8315758"/>
                    <a:pt x="7542422" y="8301204"/>
                    <a:pt x="7512277" y="8300253"/>
                  </a:cubicBezTo>
                  <a:cubicBezTo>
                    <a:pt x="7020088" y="8284156"/>
                    <a:pt x="7123948" y="8433089"/>
                    <a:pt x="7119472" y="7831470"/>
                  </a:cubicBezTo>
                  <a:cubicBezTo>
                    <a:pt x="7587947" y="7833296"/>
                    <a:pt x="7524469" y="7814577"/>
                    <a:pt x="7526887" y="7872766"/>
                  </a:cubicBezTo>
                  <a:close/>
                  <a:moveTo>
                    <a:pt x="7517447" y="7345819"/>
                  </a:moveTo>
                  <a:cubicBezTo>
                    <a:pt x="7525549" y="7865181"/>
                    <a:pt x="7527967" y="7808173"/>
                    <a:pt x="7511917" y="7808302"/>
                  </a:cubicBezTo>
                  <a:cubicBezTo>
                    <a:pt x="7037500" y="7811465"/>
                    <a:pt x="7120012" y="7834787"/>
                    <a:pt x="7117852" y="7696397"/>
                  </a:cubicBezTo>
                  <a:cubicBezTo>
                    <a:pt x="7115048" y="7519206"/>
                    <a:pt x="7114303" y="7531882"/>
                    <a:pt x="7111293" y="7345356"/>
                  </a:cubicBezTo>
                  <a:cubicBezTo>
                    <a:pt x="7111216" y="7339006"/>
                    <a:pt x="7517370" y="7341423"/>
                    <a:pt x="7517447" y="7345819"/>
                  </a:cubicBezTo>
                  <a:close/>
                  <a:moveTo>
                    <a:pt x="7516984" y="7317226"/>
                  </a:moveTo>
                  <a:cubicBezTo>
                    <a:pt x="7307772" y="7321366"/>
                    <a:pt x="7226162" y="7317381"/>
                    <a:pt x="7110830" y="7316763"/>
                  </a:cubicBezTo>
                  <a:cubicBezTo>
                    <a:pt x="7108438" y="7172922"/>
                    <a:pt x="7103397" y="7009719"/>
                    <a:pt x="7103114" y="6849626"/>
                  </a:cubicBezTo>
                  <a:cubicBezTo>
                    <a:pt x="7248564" y="6850218"/>
                    <a:pt x="7193162" y="6852172"/>
                    <a:pt x="7508882" y="6851400"/>
                  </a:cubicBezTo>
                  <a:cubicBezTo>
                    <a:pt x="7514489" y="7196990"/>
                    <a:pt x="7515055" y="7198044"/>
                    <a:pt x="7516984" y="7317226"/>
                  </a:cubicBezTo>
                  <a:close/>
                  <a:moveTo>
                    <a:pt x="7508522" y="6827461"/>
                  </a:moveTo>
                  <a:cubicBezTo>
                    <a:pt x="7050387" y="6828670"/>
                    <a:pt x="7103114" y="6826561"/>
                    <a:pt x="7103114" y="6819619"/>
                  </a:cubicBezTo>
                  <a:cubicBezTo>
                    <a:pt x="7102883" y="6592980"/>
                    <a:pt x="7097147" y="6472589"/>
                    <a:pt x="7094729" y="6356416"/>
                  </a:cubicBezTo>
                  <a:cubicBezTo>
                    <a:pt x="7228914" y="6357341"/>
                    <a:pt x="7241156" y="6362484"/>
                    <a:pt x="7501809" y="6359784"/>
                  </a:cubicBezTo>
                  <a:cubicBezTo>
                    <a:pt x="7504433" y="6546078"/>
                    <a:pt x="7501526" y="6395886"/>
                    <a:pt x="7508522" y="6827461"/>
                  </a:cubicBezTo>
                  <a:close/>
                  <a:moveTo>
                    <a:pt x="7498671" y="5941863"/>
                  </a:moveTo>
                  <a:cubicBezTo>
                    <a:pt x="7501398" y="6115583"/>
                    <a:pt x="7498028" y="6117151"/>
                    <a:pt x="7500781" y="6292851"/>
                  </a:cubicBezTo>
                  <a:cubicBezTo>
                    <a:pt x="7501809" y="6356750"/>
                    <a:pt x="7561146" y="6335588"/>
                    <a:pt x="7094241" y="6332553"/>
                  </a:cubicBezTo>
                  <a:cubicBezTo>
                    <a:pt x="7090460" y="6134045"/>
                    <a:pt x="7094215" y="6112780"/>
                    <a:pt x="7089508" y="5867525"/>
                  </a:cubicBezTo>
                  <a:cubicBezTo>
                    <a:pt x="7573672" y="5868245"/>
                    <a:pt x="7497153" y="5845360"/>
                    <a:pt x="7498671" y="5941863"/>
                  </a:cubicBezTo>
                  <a:close/>
                  <a:moveTo>
                    <a:pt x="7486120" y="5375188"/>
                  </a:moveTo>
                  <a:cubicBezTo>
                    <a:pt x="7494607" y="5871793"/>
                    <a:pt x="7491521" y="5651094"/>
                    <a:pt x="7496690" y="5844588"/>
                  </a:cubicBezTo>
                  <a:cubicBezTo>
                    <a:pt x="7013812" y="5844743"/>
                    <a:pt x="7089765" y="5867036"/>
                    <a:pt x="7087245" y="5765802"/>
                  </a:cubicBezTo>
                  <a:cubicBezTo>
                    <a:pt x="7084235" y="5645463"/>
                    <a:pt x="7082409" y="5538058"/>
                    <a:pt x="7081895" y="5415173"/>
                  </a:cubicBezTo>
                  <a:cubicBezTo>
                    <a:pt x="7081611" y="5358860"/>
                    <a:pt x="7018288" y="5371177"/>
                    <a:pt x="7486120" y="5375188"/>
                  </a:cubicBezTo>
                  <a:close/>
                  <a:moveTo>
                    <a:pt x="7481876" y="4889049"/>
                  </a:moveTo>
                  <a:cubicBezTo>
                    <a:pt x="7485040" y="5090206"/>
                    <a:pt x="7479998" y="5005531"/>
                    <a:pt x="7485708" y="5351326"/>
                  </a:cubicBezTo>
                  <a:cubicBezTo>
                    <a:pt x="7483110" y="5351300"/>
                    <a:pt x="7084596" y="5349784"/>
                    <a:pt x="7081483" y="5349758"/>
                  </a:cubicBezTo>
                  <a:cubicBezTo>
                    <a:pt x="7079271" y="5082209"/>
                    <a:pt x="7074307" y="5082980"/>
                    <a:pt x="7071375" y="4883366"/>
                  </a:cubicBezTo>
                  <a:cubicBezTo>
                    <a:pt x="7073252" y="4883366"/>
                    <a:pt x="7481850" y="4887223"/>
                    <a:pt x="7481876" y="4889049"/>
                  </a:cubicBezTo>
                  <a:close/>
                  <a:moveTo>
                    <a:pt x="7471330" y="4393370"/>
                  </a:moveTo>
                  <a:cubicBezTo>
                    <a:pt x="7484808" y="5024096"/>
                    <a:pt x="7480101" y="4784703"/>
                    <a:pt x="7481438" y="4861561"/>
                  </a:cubicBezTo>
                  <a:cubicBezTo>
                    <a:pt x="7312634" y="4865701"/>
                    <a:pt x="7197251" y="4859787"/>
                    <a:pt x="7071041" y="4859504"/>
                  </a:cubicBezTo>
                  <a:cubicBezTo>
                    <a:pt x="7068829" y="4711111"/>
                    <a:pt x="7068726" y="4605969"/>
                    <a:pt x="7064379" y="4393216"/>
                  </a:cubicBezTo>
                  <a:cubicBezTo>
                    <a:pt x="7188146" y="4393267"/>
                    <a:pt x="7354404" y="4395041"/>
                    <a:pt x="7471330" y="4393370"/>
                  </a:cubicBezTo>
                  <a:close/>
                  <a:moveTo>
                    <a:pt x="7470661" y="4362925"/>
                  </a:moveTo>
                  <a:cubicBezTo>
                    <a:pt x="7470919" y="4374085"/>
                    <a:pt x="7503533" y="4369482"/>
                    <a:pt x="7063890" y="4369328"/>
                  </a:cubicBezTo>
                  <a:cubicBezTo>
                    <a:pt x="7063839" y="4366962"/>
                    <a:pt x="7054991" y="3901753"/>
                    <a:pt x="7054965" y="3899851"/>
                  </a:cubicBezTo>
                  <a:cubicBezTo>
                    <a:pt x="7056817" y="3899851"/>
                    <a:pt x="7461608" y="3902139"/>
                    <a:pt x="7463562" y="3902165"/>
                  </a:cubicBezTo>
                  <a:cubicBezTo>
                    <a:pt x="7465054" y="4006382"/>
                    <a:pt x="7466340" y="4165548"/>
                    <a:pt x="7470661" y="4362925"/>
                  </a:cubicBezTo>
                  <a:close/>
                  <a:moveTo>
                    <a:pt x="7457981" y="3485786"/>
                  </a:moveTo>
                  <a:cubicBezTo>
                    <a:pt x="7460733" y="3661101"/>
                    <a:pt x="7459807" y="3660767"/>
                    <a:pt x="7462559" y="3836518"/>
                  </a:cubicBezTo>
                  <a:cubicBezTo>
                    <a:pt x="7463511" y="3896945"/>
                    <a:pt x="7526012" y="3876143"/>
                    <a:pt x="7054553" y="3875963"/>
                  </a:cubicBezTo>
                  <a:cubicBezTo>
                    <a:pt x="7050336" y="3623971"/>
                    <a:pt x="7054065" y="3682006"/>
                    <a:pt x="7049204" y="3411834"/>
                  </a:cubicBezTo>
                  <a:cubicBezTo>
                    <a:pt x="7526912" y="3411834"/>
                    <a:pt x="7456386" y="3383061"/>
                    <a:pt x="7457981" y="3485786"/>
                  </a:cubicBezTo>
                  <a:close/>
                  <a:moveTo>
                    <a:pt x="7451217" y="2959482"/>
                  </a:moveTo>
                  <a:cubicBezTo>
                    <a:pt x="7461865" y="3469561"/>
                    <a:pt x="7479998" y="3386918"/>
                    <a:pt x="7357414" y="3386918"/>
                  </a:cubicBezTo>
                  <a:cubicBezTo>
                    <a:pt x="7202781" y="3386918"/>
                    <a:pt x="7203450" y="3387946"/>
                    <a:pt x="7048741" y="3387946"/>
                  </a:cubicBezTo>
                  <a:cubicBezTo>
                    <a:pt x="7044651" y="3174396"/>
                    <a:pt x="7043957" y="3210060"/>
                    <a:pt x="7041384" y="2918263"/>
                  </a:cubicBezTo>
                  <a:cubicBezTo>
                    <a:pt x="7506361" y="2918289"/>
                    <a:pt x="7450007" y="2901138"/>
                    <a:pt x="7451217" y="2959482"/>
                  </a:cubicBezTo>
                  <a:close/>
                  <a:moveTo>
                    <a:pt x="7441365" y="2433384"/>
                  </a:moveTo>
                  <a:cubicBezTo>
                    <a:pt x="7449956" y="2981184"/>
                    <a:pt x="7480538" y="2893990"/>
                    <a:pt x="7357414" y="2893990"/>
                  </a:cubicBezTo>
                  <a:cubicBezTo>
                    <a:pt x="7204710" y="2893990"/>
                    <a:pt x="7202961" y="2894401"/>
                    <a:pt x="7048664" y="2894401"/>
                  </a:cubicBezTo>
                  <a:cubicBezTo>
                    <a:pt x="7038427" y="2894401"/>
                    <a:pt x="7041590" y="2908544"/>
                    <a:pt x="7039635" y="2783653"/>
                  </a:cubicBezTo>
                  <a:cubicBezTo>
                    <a:pt x="7033257" y="2374269"/>
                    <a:pt x="7030942" y="2427676"/>
                    <a:pt x="7048664" y="2427676"/>
                  </a:cubicBezTo>
                  <a:cubicBezTo>
                    <a:pt x="7469658" y="2427676"/>
                    <a:pt x="7441160" y="2419653"/>
                    <a:pt x="7441365" y="2433384"/>
                  </a:cubicBezTo>
                  <a:close/>
                  <a:moveTo>
                    <a:pt x="7440903" y="2402142"/>
                  </a:moveTo>
                  <a:cubicBezTo>
                    <a:pt x="7295633" y="2400471"/>
                    <a:pt x="7200158" y="2403762"/>
                    <a:pt x="7035803" y="2403788"/>
                  </a:cubicBezTo>
                  <a:cubicBezTo>
                    <a:pt x="7026724" y="1876378"/>
                    <a:pt x="7013555" y="1934002"/>
                    <a:pt x="7048689" y="1934002"/>
                  </a:cubicBezTo>
                  <a:cubicBezTo>
                    <a:pt x="7178476" y="1934002"/>
                    <a:pt x="7213199" y="1934311"/>
                    <a:pt x="7357439" y="1934311"/>
                  </a:cubicBezTo>
                  <a:cubicBezTo>
                    <a:pt x="7460502" y="1934337"/>
                    <a:pt x="7432543" y="1849636"/>
                    <a:pt x="7440903" y="2402142"/>
                  </a:cubicBezTo>
                  <a:close/>
                  <a:moveTo>
                    <a:pt x="7426988" y="1556554"/>
                  </a:moveTo>
                  <a:cubicBezTo>
                    <a:pt x="7430229" y="1663342"/>
                    <a:pt x="7430280" y="1686947"/>
                    <a:pt x="7433932" y="1910911"/>
                  </a:cubicBezTo>
                  <a:cubicBezTo>
                    <a:pt x="7388381" y="1910320"/>
                    <a:pt x="7057562" y="1910089"/>
                    <a:pt x="7025798" y="1910191"/>
                  </a:cubicBezTo>
                  <a:cubicBezTo>
                    <a:pt x="7017285" y="1374631"/>
                    <a:pt x="7003678" y="1446423"/>
                    <a:pt x="7048689" y="1446423"/>
                  </a:cubicBezTo>
                  <a:cubicBezTo>
                    <a:pt x="7501089" y="1446423"/>
                    <a:pt x="7422409" y="1404690"/>
                    <a:pt x="7426988" y="1556554"/>
                  </a:cubicBezTo>
                  <a:close/>
                  <a:moveTo>
                    <a:pt x="7419631" y="1030044"/>
                  </a:moveTo>
                  <a:cubicBezTo>
                    <a:pt x="7426627" y="1489519"/>
                    <a:pt x="7442086" y="1419141"/>
                    <a:pt x="7357414" y="1419141"/>
                  </a:cubicBezTo>
                  <a:cubicBezTo>
                    <a:pt x="6966537" y="1419141"/>
                    <a:pt x="7017182" y="1442669"/>
                    <a:pt x="7016230" y="1380622"/>
                  </a:cubicBezTo>
                  <a:cubicBezTo>
                    <a:pt x="7008514" y="888337"/>
                    <a:pt x="6999872" y="953804"/>
                    <a:pt x="7048689" y="953804"/>
                  </a:cubicBezTo>
                  <a:cubicBezTo>
                    <a:pt x="7486222" y="953804"/>
                    <a:pt x="7418063" y="929916"/>
                    <a:pt x="7419631" y="1030044"/>
                  </a:cubicBezTo>
                  <a:close/>
                  <a:moveTo>
                    <a:pt x="7048689" y="460747"/>
                  </a:moveTo>
                  <a:cubicBezTo>
                    <a:pt x="7468372" y="460747"/>
                    <a:pt x="7411247" y="450745"/>
                    <a:pt x="7411298" y="503509"/>
                  </a:cubicBezTo>
                  <a:cubicBezTo>
                    <a:pt x="7411298" y="1001502"/>
                    <a:pt x="7444066" y="929041"/>
                    <a:pt x="7357414" y="929041"/>
                  </a:cubicBezTo>
                  <a:cubicBezTo>
                    <a:pt x="6947067" y="929041"/>
                    <a:pt x="7011677" y="951258"/>
                    <a:pt x="7009439" y="854112"/>
                  </a:cubicBezTo>
                  <a:cubicBezTo>
                    <a:pt x="6999434" y="397698"/>
                    <a:pt x="6985751" y="460747"/>
                    <a:pt x="7048689" y="460747"/>
                  </a:cubicBezTo>
                  <a:close/>
                  <a:moveTo>
                    <a:pt x="7004733" y="1910294"/>
                  </a:moveTo>
                  <a:cubicBezTo>
                    <a:pt x="6896140" y="1910989"/>
                    <a:pt x="6597756" y="1922560"/>
                    <a:pt x="6597113" y="1906412"/>
                  </a:cubicBezTo>
                  <a:cubicBezTo>
                    <a:pt x="6590476" y="1742205"/>
                    <a:pt x="6590811" y="1584479"/>
                    <a:pt x="6588959" y="1445857"/>
                  </a:cubicBezTo>
                  <a:cubicBezTo>
                    <a:pt x="7029064" y="1446011"/>
                    <a:pt x="6814760" y="1446269"/>
                    <a:pt x="6996245" y="1446423"/>
                  </a:cubicBezTo>
                  <a:cubicBezTo>
                    <a:pt x="7000154" y="1665219"/>
                    <a:pt x="6996939" y="1419707"/>
                    <a:pt x="7004733" y="1910294"/>
                  </a:cubicBezTo>
                  <a:close/>
                  <a:moveTo>
                    <a:pt x="6995164" y="1381033"/>
                  </a:moveTo>
                  <a:cubicBezTo>
                    <a:pt x="6996065" y="1439043"/>
                    <a:pt x="7059981" y="1422149"/>
                    <a:pt x="6588625" y="1421995"/>
                  </a:cubicBezTo>
                  <a:cubicBezTo>
                    <a:pt x="6583584" y="1069206"/>
                    <a:pt x="6588574" y="1331921"/>
                    <a:pt x="6582915" y="952287"/>
                  </a:cubicBezTo>
                  <a:cubicBezTo>
                    <a:pt x="7151983" y="954369"/>
                    <a:pt x="6942386" y="953624"/>
                    <a:pt x="6990432" y="953752"/>
                  </a:cubicBezTo>
                  <a:cubicBezTo>
                    <a:pt x="6995062" y="1204613"/>
                    <a:pt x="6991975" y="1177485"/>
                    <a:pt x="6995164" y="1381033"/>
                  </a:cubicBezTo>
                  <a:close/>
                  <a:moveTo>
                    <a:pt x="6585873" y="463087"/>
                  </a:moveTo>
                  <a:cubicBezTo>
                    <a:pt x="7042568" y="462187"/>
                    <a:pt x="6979810" y="443288"/>
                    <a:pt x="6981404" y="503869"/>
                  </a:cubicBezTo>
                  <a:cubicBezTo>
                    <a:pt x="6994676" y="1011839"/>
                    <a:pt x="7013015" y="930250"/>
                    <a:pt x="6894494" y="929273"/>
                  </a:cubicBezTo>
                  <a:cubicBezTo>
                    <a:pt x="6519565" y="926239"/>
                    <a:pt x="6582992" y="954421"/>
                    <a:pt x="6581578" y="859718"/>
                  </a:cubicBezTo>
                  <a:cubicBezTo>
                    <a:pt x="6575327" y="415800"/>
                    <a:pt x="6569823" y="463139"/>
                    <a:pt x="6585873" y="463087"/>
                  </a:cubicBezTo>
                  <a:close/>
                  <a:moveTo>
                    <a:pt x="6576073" y="1907491"/>
                  </a:moveTo>
                  <a:cubicBezTo>
                    <a:pt x="6576279" y="1912609"/>
                    <a:pt x="6624608" y="1910474"/>
                    <a:pt x="6169816" y="1912969"/>
                  </a:cubicBezTo>
                  <a:cubicBezTo>
                    <a:pt x="6163540" y="1642231"/>
                    <a:pt x="6165109" y="1576250"/>
                    <a:pt x="6163412" y="1443337"/>
                  </a:cubicBezTo>
                  <a:cubicBezTo>
                    <a:pt x="6365293" y="1444057"/>
                    <a:pt x="6166112" y="1445728"/>
                    <a:pt x="6567920" y="1445857"/>
                  </a:cubicBezTo>
                  <a:cubicBezTo>
                    <a:pt x="6569771" y="1586176"/>
                    <a:pt x="6569463" y="1743414"/>
                    <a:pt x="6576073" y="1907491"/>
                  </a:cubicBezTo>
                  <a:close/>
                  <a:moveTo>
                    <a:pt x="6563033" y="1030044"/>
                  </a:moveTo>
                  <a:cubicBezTo>
                    <a:pt x="6565734" y="1202299"/>
                    <a:pt x="6564242" y="1206182"/>
                    <a:pt x="6566968" y="1381033"/>
                  </a:cubicBezTo>
                  <a:cubicBezTo>
                    <a:pt x="6567920" y="1441434"/>
                    <a:pt x="6629341" y="1421044"/>
                    <a:pt x="6163077" y="1419449"/>
                  </a:cubicBezTo>
                  <a:cubicBezTo>
                    <a:pt x="6160840" y="1258123"/>
                    <a:pt x="6159734" y="1255731"/>
                    <a:pt x="6154847" y="952647"/>
                  </a:cubicBezTo>
                  <a:cubicBezTo>
                    <a:pt x="6633867" y="952338"/>
                    <a:pt x="6561464" y="925827"/>
                    <a:pt x="6563033" y="1030044"/>
                  </a:cubicBezTo>
                  <a:close/>
                  <a:moveTo>
                    <a:pt x="6431472" y="463293"/>
                  </a:moveTo>
                  <a:cubicBezTo>
                    <a:pt x="6575996" y="463293"/>
                    <a:pt x="6553439" y="451953"/>
                    <a:pt x="6554519" y="503740"/>
                  </a:cubicBezTo>
                  <a:cubicBezTo>
                    <a:pt x="6557066" y="625622"/>
                    <a:pt x="6558660" y="731510"/>
                    <a:pt x="6560461" y="860104"/>
                  </a:cubicBezTo>
                  <a:cubicBezTo>
                    <a:pt x="6561798" y="949587"/>
                    <a:pt x="6636079" y="928373"/>
                    <a:pt x="6154487" y="928759"/>
                  </a:cubicBezTo>
                  <a:cubicBezTo>
                    <a:pt x="6149420" y="613074"/>
                    <a:pt x="6149445" y="605026"/>
                    <a:pt x="6146899" y="503123"/>
                  </a:cubicBezTo>
                  <a:cubicBezTo>
                    <a:pt x="6145562" y="449716"/>
                    <a:pt x="6095484" y="463036"/>
                    <a:pt x="6431472" y="463293"/>
                  </a:cubicBezTo>
                  <a:close/>
                  <a:moveTo>
                    <a:pt x="6122876" y="1913097"/>
                  </a:moveTo>
                  <a:cubicBezTo>
                    <a:pt x="5970173" y="1913097"/>
                    <a:pt x="5971022" y="1910037"/>
                    <a:pt x="5814281" y="1910037"/>
                  </a:cubicBezTo>
                  <a:cubicBezTo>
                    <a:pt x="5711809" y="1910037"/>
                    <a:pt x="5740694" y="1998132"/>
                    <a:pt x="5731331" y="1445343"/>
                  </a:cubicBezTo>
                  <a:cubicBezTo>
                    <a:pt x="5905691" y="1447194"/>
                    <a:pt x="5968115" y="1442977"/>
                    <a:pt x="6142347" y="1443260"/>
                  </a:cubicBezTo>
                  <a:cubicBezTo>
                    <a:pt x="6149060" y="1982601"/>
                    <a:pt x="6160120" y="1913097"/>
                    <a:pt x="6122876" y="1913097"/>
                  </a:cubicBezTo>
                  <a:close/>
                  <a:moveTo>
                    <a:pt x="6135042" y="1029993"/>
                  </a:moveTo>
                  <a:cubicBezTo>
                    <a:pt x="6142141" y="1479105"/>
                    <a:pt x="6149909" y="1419398"/>
                    <a:pt x="6122876" y="1419398"/>
                  </a:cubicBezTo>
                  <a:cubicBezTo>
                    <a:pt x="5672688" y="1419398"/>
                    <a:pt x="5731229" y="1440894"/>
                    <a:pt x="5730277" y="1380622"/>
                  </a:cubicBezTo>
                  <a:cubicBezTo>
                    <a:pt x="5727473" y="1200962"/>
                    <a:pt x="5729582" y="1204330"/>
                    <a:pt x="5726830" y="1029633"/>
                  </a:cubicBezTo>
                  <a:cubicBezTo>
                    <a:pt x="5725338" y="937064"/>
                    <a:pt x="5702601" y="953084"/>
                    <a:pt x="5814255" y="953084"/>
                  </a:cubicBezTo>
                  <a:cubicBezTo>
                    <a:pt x="6198495" y="953084"/>
                    <a:pt x="6133319" y="923487"/>
                    <a:pt x="6135042" y="1029993"/>
                  </a:cubicBezTo>
                  <a:close/>
                  <a:moveTo>
                    <a:pt x="6125834" y="503817"/>
                  </a:moveTo>
                  <a:cubicBezTo>
                    <a:pt x="6128483" y="609140"/>
                    <a:pt x="6128560" y="625982"/>
                    <a:pt x="6133421" y="928784"/>
                  </a:cubicBezTo>
                  <a:cubicBezTo>
                    <a:pt x="6088359" y="928784"/>
                    <a:pt x="5770658" y="929144"/>
                    <a:pt x="5725210" y="929633"/>
                  </a:cubicBezTo>
                  <a:lnTo>
                    <a:pt x="5717622" y="461442"/>
                  </a:lnTo>
                  <a:cubicBezTo>
                    <a:pt x="6202687" y="453728"/>
                    <a:pt x="6124574" y="453856"/>
                    <a:pt x="6125834" y="503817"/>
                  </a:cubicBezTo>
                  <a:close/>
                  <a:moveTo>
                    <a:pt x="5712273" y="1556348"/>
                  </a:moveTo>
                  <a:cubicBezTo>
                    <a:pt x="5714356" y="1667070"/>
                    <a:pt x="5713636" y="1625569"/>
                    <a:pt x="5718214" y="1910860"/>
                  </a:cubicBezTo>
                  <a:cubicBezTo>
                    <a:pt x="5585470" y="1913457"/>
                    <a:pt x="5639097" y="1916543"/>
                    <a:pt x="5309899" y="1913406"/>
                  </a:cubicBezTo>
                  <a:cubicBezTo>
                    <a:pt x="5303932" y="1433489"/>
                    <a:pt x="5307405" y="1591833"/>
                    <a:pt x="5305887" y="1442720"/>
                  </a:cubicBezTo>
                  <a:cubicBezTo>
                    <a:pt x="5793935" y="1442489"/>
                    <a:pt x="5709623" y="1422638"/>
                    <a:pt x="5712273" y="1556348"/>
                  </a:cubicBezTo>
                  <a:close/>
                  <a:moveTo>
                    <a:pt x="5705765" y="1030044"/>
                  </a:moveTo>
                  <a:cubicBezTo>
                    <a:pt x="5712684" y="1484376"/>
                    <a:pt x="5724593" y="1421635"/>
                    <a:pt x="5660137" y="1420324"/>
                  </a:cubicBezTo>
                  <a:cubicBezTo>
                    <a:pt x="5563684" y="1418369"/>
                    <a:pt x="5545886" y="1418755"/>
                    <a:pt x="5305604" y="1418858"/>
                  </a:cubicBezTo>
                  <a:cubicBezTo>
                    <a:pt x="5302723" y="1192759"/>
                    <a:pt x="5298119" y="1194019"/>
                    <a:pt x="5295599" y="954112"/>
                  </a:cubicBezTo>
                  <a:cubicBezTo>
                    <a:pt x="5777217" y="958818"/>
                    <a:pt x="5704068" y="924130"/>
                    <a:pt x="5705765" y="1030044"/>
                  </a:cubicBezTo>
                  <a:close/>
                  <a:moveTo>
                    <a:pt x="5351258" y="463550"/>
                  </a:moveTo>
                  <a:cubicBezTo>
                    <a:pt x="5455889" y="464939"/>
                    <a:pt x="5556792" y="465170"/>
                    <a:pt x="5660188" y="462676"/>
                  </a:cubicBezTo>
                  <a:cubicBezTo>
                    <a:pt x="5711269" y="461390"/>
                    <a:pt x="5695451" y="391835"/>
                    <a:pt x="5704145" y="929916"/>
                  </a:cubicBezTo>
                  <a:cubicBezTo>
                    <a:pt x="5520834" y="932539"/>
                    <a:pt x="5592775" y="933181"/>
                    <a:pt x="5295367" y="930276"/>
                  </a:cubicBezTo>
                  <a:cubicBezTo>
                    <a:pt x="5290943" y="384635"/>
                    <a:pt x="5266149" y="462444"/>
                    <a:pt x="5351258" y="463550"/>
                  </a:cubicBezTo>
                  <a:close/>
                  <a:moveTo>
                    <a:pt x="5296627" y="2406076"/>
                  </a:moveTo>
                  <a:cubicBezTo>
                    <a:pt x="5195828" y="2406796"/>
                    <a:pt x="5065091" y="2406076"/>
                    <a:pt x="4892326" y="2406076"/>
                  </a:cubicBezTo>
                  <a:cubicBezTo>
                    <a:pt x="4892043" y="2389003"/>
                    <a:pt x="4885124" y="1989106"/>
                    <a:pt x="4883838" y="1935262"/>
                  </a:cubicBezTo>
                  <a:cubicBezTo>
                    <a:pt x="4885715" y="1935262"/>
                    <a:pt x="5286262" y="1937088"/>
                    <a:pt x="5289091" y="1937113"/>
                  </a:cubicBezTo>
                  <a:cubicBezTo>
                    <a:pt x="5291200" y="2108340"/>
                    <a:pt x="5294827" y="2293271"/>
                    <a:pt x="5296627" y="2406076"/>
                  </a:cubicBezTo>
                  <a:close/>
                  <a:moveTo>
                    <a:pt x="5285156" y="1556091"/>
                  </a:moveTo>
                  <a:cubicBezTo>
                    <a:pt x="5284256" y="1985095"/>
                    <a:pt x="5330887" y="1912943"/>
                    <a:pt x="5197192" y="1912943"/>
                  </a:cubicBezTo>
                  <a:cubicBezTo>
                    <a:pt x="4847649" y="1912943"/>
                    <a:pt x="4883297" y="1912917"/>
                    <a:pt x="4883143" y="1906669"/>
                  </a:cubicBezTo>
                  <a:cubicBezTo>
                    <a:pt x="4881085" y="1821377"/>
                    <a:pt x="4867891" y="1443826"/>
                    <a:pt x="4888853" y="1443826"/>
                  </a:cubicBezTo>
                  <a:cubicBezTo>
                    <a:pt x="5365533" y="1443826"/>
                    <a:pt x="5285465" y="1408727"/>
                    <a:pt x="5285156" y="1556091"/>
                  </a:cubicBezTo>
                  <a:close/>
                  <a:moveTo>
                    <a:pt x="5275562" y="1030044"/>
                  </a:moveTo>
                  <a:cubicBezTo>
                    <a:pt x="5282739" y="1487744"/>
                    <a:pt x="5313372" y="1418858"/>
                    <a:pt x="5197192" y="1418909"/>
                  </a:cubicBezTo>
                  <a:cubicBezTo>
                    <a:pt x="4829438" y="1418909"/>
                    <a:pt x="4876070" y="1437346"/>
                    <a:pt x="4875170" y="1380571"/>
                  </a:cubicBezTo>
                  <a:cubicBezTo>
                    <a:pt x="4874964" y="1366840"/>
                    <a:pt x="4868894" y="972857"/>
                    <a:pt x="4868559" y="951027"/>
                  </a:cubicBezTo>
                  <a:cubicBezTo>
                    <a:pt x="5357071" y="949998"/>
                    <a:pt x="5274045" y="934287"/>
                    <a:pt x="5275562" y="1030044"/>
                  </a:cubicBezTo>
                  <a:close/>
                  <a:moveTo>
                    <a:pt x="4888853" y="463833"/>
                  </a:moveTo>
                  <a:cubicBezTo>
                    <a:pt x="5326412" y="463833"/>
                    <a:pt x="5267692" y="445628"/>
                    <a:pt x="5268952" y="502583"/>
                  </a:cubicBezTo>
                  <a:cubicBezTo>
                    <a:pt x="5280578" y="1013845"/>
                    <a:pt x="5290249" y="929839"/>
                    <a:pt x="5197192" y="929839"/>
                  </a:cubicBezTo>
                  <a:cubicBezTo>
                    <a:pt x="5043434" y="929839"/>
                    <a:pt x="5043279" y="927139"/>
                    <a:pt x="4888853" y="927139"/>
                  </a:cubicBezTo>
                  <a:cubicBezTo>
                    <a:pt x="4861358" y="927139"/>
                    <a:pt x="4868380" y="940561"/>
                    <a:pt x="4867196" y="854164"/>
                  </a:cubicBezTo>
                  <a:cubicBezTo>
                    <a:pt x="4861101" y="403740"/>
                    <a:pt x="4849372" y="463833"/>
                    <a:pt x="4888853" y="463833"/>
                  </a:cubicBezTo>
                  <a:close/>
                  <a:moveTo>
                    <a:pt x="4855030" y="1443877"/>
                  </a:moveTo>
                  <a:cubicBezTo>
                    <a:pt x="4856805" y="1572856"/>
                    <a:pt x="4856831" y="1692861"/>
                    <a:pt x="4862181" y="1911426"/>
                  </a:cubicBezTo>
                  <a:cubicBezTo>
                    <a:pt x="4432415" y="1912197"/>
                    <a:pt x="4455306" y="1917263"/>
                    <a:pt x="4455049" y="1907672"/>
                  </a:cubicBezTo>
                  <a:cubicBezTo>
                    <a:pt x="4454072" y="1866196"/>
                    <a:pt x="4446253" y="1447220"/>
                    <a:pt x="4446227" y="1445343"/>
                  </a:cubicBezTo>
                  <a:cubicBezTo>
                    <a:pt x="4661714" y="1447169"/>
                    <a:pt x="4724370" y="1444160"/>
                    <a:pt x="4855030" y="1443877"/>
                  </a:cubicBezTo>
                  <a:close/>
                  <a:moveTo>
                    <a:pt x="4854696" y="1419989"/>
                  </a:moveTo>
                  <a:cubicBezTo>
                    <a:pt x="4383495" y="1420992"/>
                    <a:pt x="4446099" y="1438889"/>
                    <a:pt x="4445173" y="1380571"/>
                  </a:cubicBezTo>
                  <a:cubicBezTo>
                    <a:pt x="4442421" y="1204922"/>
                    <a:pt x="4443166" y="1204819"/>
                    <a:pt x="4440414" y="1029633"/>
                  </a:cubicBezTo>
                  <a:cubicBezTo>
                    <a:pt x="4438871" y="931870"/>
                    <a:pt x="4358957" y="953855"/>
                    <a:pt x="4847469" y="951129"/>
                  </a:cubicBezTo>
                  <a:cubicBezTo>
                    <a:pt x="4847494" y="953084"/>
                    <a:pt x="4854053" y="1375351"/>
                    <a:pt x="4854696" y="1419989"/>
                  </a:cubicBezTo>
                  <a:close/>
                  <a:moveTo>
                    <a:pt x="4839521" y="463704"/>
                  </a:moveTo>
                  <a:cubicBezTo>
                    <a:pt x="4844716" y="725776"/>
                    <a:pt x="4844305" y="734159"/>
                    <a:pt x="4847134" y="927242"/>
                  </a:cubicBezTo>
                  <a:cubicBezTo>
                    <a:pt x="4374492" y="929736"/>
                    <a:pt x="4439489" y="960823"/>
                    <a:pt x="4437045" y="854061"/>
                  </a:cubicBezTo>
                  <a:cubicBezTo>
                    <a:pt x="4433213" y="686897"/>
                    <a:pt x="4432235" y="591038"/>
                    <a:pt x="4431875" y="503432"/>
                  </a:cubicBezTo>
                  <a:cubicBezTo>
                    <a:pt x="4431618" y="443751"/>
                    <a:pt x="4371586" y="461390"/>
                    <a:pt x="4839521" y="463704"/>
                  </a:cubicBezTo>
                  <a:close/>
                  <a:moveTo>
                    <a:pt x="4426191" y="1911914"/>
                  </a:moveTo>
                  <a:cubicBezTo>
                    <a:pt x="4174746" y="1906489"/>
                    <a:pt x="4023483" y="1915900"/>
                    <a:pt x="4023380" y="1906875"/>
                  </a:cubicBezTo>
                  <a:cubicBezTo>
                    <a:pt x="4017670" y="1359768"/>
                    <a:pt x="3983591" y="1441614"/>
                    <a:pt x="4117364" y="1443414"/>
                  </a:cubicBezTo>
                  <a:cubicBezTo>
                    <a:pt x="4244269" y="1445111"/>
                    <a:pt x="4277809" y="1443749"/>
                    <a:pt x="4425188" y="1445111"/>
                  </a:cubicBezTo>
                  <a:cubicBezTo>
                    <a:pt x="4434113" y="1972495"/>
                    <a:pt x="4438794" y="1912146"/>
                    <a:pt x="4426191" y="1911914"/>
                  </a:cubicBezTo>
                  <a:close/>
                  <a:moveTo>
                    <a:pt x="4419349" y="1030044"/>
                  </a:moveTo>
                  <a:cubicBezTo>
                    <a:pt x="4422101" y="1205307"/>
                    <a:pt x="4421355" y="1205127"/>
                    <a:pt x="4424107" y="1380982"/>
                  </a:cubicBezTo>
                  <a:cubicBezTo>
                    <a:pt x="4425034" y="1439172"/>
                    <a:pt x="4488512" y="1420298"/>
                    <a:pt x="4016642" y="1418601"/>
                  </a:cubicBezTo>
                  <a:cubicBezTo>
                    <a:pt x="4012861" y="1169797"/>
                    <a:pt x="4016436" y="1172368"/>
                    <a:pt x="4011909" y="954909"/>
                  </a:cubicBezTo>
                  <a:cubicBezTo>
                    <a:pt x="4481413" y="952107"/>
                    <a:pt x="4417677" y="922073"/>
                    <a:pt x="4419349" y="1030044"/>
                  </a:cubicBezTo>
                  <a:close/>
                  <a:moveTo>
                    <a:pt x="4410553" y="462959"/>
                  </a:moveTo>
                  <a:cubicBezTo>
                    <a:pt x="4412173" y="727653"/>
                    <a:pt x="4414231" y="765169"/>
                    <a:pt x="4417574" y="929119"/>
                  </a:cubicBezTo>
                  <a:cubicBezTo>
                    <a:pt x="4322048" y="927087"/>
                    <a:pt x="4219809" y="927062"/>
                    <a:pt x="4117261" y="929401"/>
                  </a:cubicBezTo>
                  <a:cubicBezTo>
                    <a:pt x="3978910" y="932564"/>
                    <a:pt x="4015021" y="1008419"/>
                    <a:pt x="4001826" y="503175"/>
                  </a:cubicBezTo>
                  <a:cubicBezTo>
                    <a:pt x="3999975" y="432900"/>
                    <a:pt x="3948842" y="472524"/>
                    <a:pt x="4410553" y="462959"/>
                  </a:cubicBezTo>
                  <a:close/>
                  <a:moveTo>
                    <a:pt x="3963169" y="1910963"/>
                  </a:moveTo>
                  <a:cubicBezTo>
                    <a:pt x="3661080" y="1911014"/>
                    <a:pt x="3633765" y="1910963"/>
                    <a:pt x="3595364" y="1911143"/>
                  </a:cubicBezTo>
                  <a:cubicBezTo>
                    <a:pt x="3588214" y="1658328"/>
                    <a:pt x="3591454" y="1562211"/>
                    <a:pt x="3590297" y="1444752"/>
                  </a:cubicBezTo>
                  <a:cubicBezTo>
                    <a:pt x="3812652" y="1444083"/>
                    <a:pt x="3869263" y="1442129"/>
                    <a:pt x="3995911" y="1442411"/>
                  </a:cubicBezTo>
                  <a:cubicBezTo>
                    <a:pt x="4003987" y="1994789"/>
                    <a:pt x="4019600" y="1910963"/>
                    <a:pt x="3963169" y="1910963"/>
                  </a:cubicBezTo>
                  <a:close/>
                  <a:moveTo>
                    <a:pt x="3992207" y="1029993"/>
                  </a:moveTo>
                  <a:cubicBezTo>
                    <a:pt x="3999229" y="1479516"/>
                    <a:pt x="4003267" y="1418498"/>
                    <a:pt x="3963194" y="1418498"/>
                  </a:cubicBezTo>
                  <a:cubicBezTo>
                    <a:pt x="3532837" y="1418498"/>
                    <a:pt x="3590400" y="1439326"/>
                    <a:pt x="3589500" y="1380571"/>
                  </a:cubicBezTo>
                  <a:cubicBezTo>
                    <a:pt x="3581603" y="876380"/>
                    <a:pt x="3557349" y="952981"/>
                    <a:pt x="3654598" y="952981"/>
                  </a:cubicBezTo>
                  <a:cubicBezTo>
                    <a:pt x="3808716" y="952981"/>
                    <a:pt x="3808768" y="955064"/>
                    <a:pt x="3963194" y="955064"/>
                  </a:cubicBezTo>
                  <a:cubicBezTo>
                    <a:pt x="3997840" y="955038"/>
                    <a:pt x="3990741" y="939970"/>
                    <a:pt x="3992207" y="1029993"/>
                  </a:cubicBezTo>
                  <a:close/>
                  <a:moveTo>
                    <a:pt x="3654573" y="461467"/>
                  </a:moveTo>
                  <a:cubicBezTo>
                    <a:pt x="3666867" y="461467"/>
                    <a:pt x="3960699" y="461647"/>
                    <a:pt x="3979681" y="461673"/>
                  </a:cubicBezTo>
                  <a:cubicBezTo>
                    <a:pt x="3981276" y="527937"/>
                    <a:pt x="3974974" y="267767"/>
                    <a:pt x="3990278" y="931150"/>
                  </a:cubicBezTo>
                  <a:cubicBezTo>
                    <a:pt x="3818644" y="931639"/>
                    <a:pt x="3747553" y="927884"/>
                    <a:pt x="3581115" y="929401"/>
                  </a:cubicBezTo>
                  <a:cubicBezTo>
                    <a:pt x="3574685" y="376664"/>
                    <a:pt x="3544797" y="461467"/>
                    <a:pt x="3654573" y="461467"/>
                  </a:cubicBezTo>
                  <a:close/>
                  <a:moveTo>
                    <a:pt x="3569232" y="1444829"/>
                  </a:moveTo>
                  <a:cubicBezTo>
                    <a:pt x="3570775" y="1608289"/>
                    <a:pt x="3566351" y="1572316"/>
                    <a:pt x="3574273" y="1911246"/>
                  </a:cubicBezTo>
                  <a:cubicBezTo>
                    <a:pt x="3099239" y="1914228"/>
                    <a:pt x="3218505" y="1913457"/>
                    <a:pt x="3169045" y="1913920"/>
                  </a:cubicBezTo>
                  <a:cubicBezTo>
                    <a:pt x="3167527" y="1720503"/>
                    <a:pt x="3164261" y="1589750"/>
                    <a:pt x="3161817" y="1443569"/>
                  </a:cubicBezTo>
                  <a:cubicBezTo>
                    <a:pt x="3361178" y="1447349"/>
                    <a:pt x="3411667" y="1445523"/>
                    <a:pt x="3569232" y="1444829"/>
                  </a:cubicBezTo>
                  <a:close/>
                  <a:moveTo>
                    <a:pt x="3561464" y="1030044"/>
                  </a:moveTo>
                  <a:cubicBezTo>
                    <a:pt x="3568640" y="1488413"/>
                    <a:pt x="3591917" y="1420606"/>
                    <a:pt x="3500223" y="1421352"/>
                  </a:cubicBezTo>
                  <a:cubicBezTo>
                    <a:pt x="3107213" y="1424541"/>
                    <a:pt x="3161586" y="1428835"/>
                    <a:pt x="3160814" y="1380571"/>
                  </a:cubicBezTo>
                  <a:cubicBezTo>
                    <a:pt x="3154127" y="964218"/>
                    <a:pt x="3154590" y="990471"/>
                    <a:pt x="3153844" y="954266"/>
                  </a:cubicBezTo>
                  <a:cubicBezTo>
                    <a:pt x="3632350" y="961183"/>
                    <a:pt x="3559741" y="919553"/>
                    <a:pt x="3561464" y="1030044"/>
                  </a:cubicBezTo>
                  <a:close/>
                  <a:moveTo>
                    <a:pt x="3191910" y="463807"/>
                  </a:moveTo>
                  <a:cubicBezTo>
                    <a:pt x="3609484" y="460156"/>
                    <a:pt x="3551690" y="450282"/>
                    <a:pt x="3553234" y="503895"/>
                  </a:cubicBezTo>
                  <a:cubicBezTo>
                    <a:pt x="3567688" y="997722"/>
                    <a:pt x="3569695" y="929221"/>
                    <a:pt x="3500146" y="930713"/>
                  </a:cubicBezTo>
                  <a:cubicBezTo>
                    <a:pt x="3395180" y="932976"/>
                    <a:pt x="3295950" y="932847"/>
                    <a:pt x="3191962" y="931022"/>
                  </a:cubicBezTo>
                  <a:cubicBezTo>
                    <a:pt x="3143170" y="930173"/>
                    <a:pt x="3153947" y="945755"/>
                    <a:pt x="3151452" y="854010"/>
                  </a:cubicBezTo>
                  <a:cubicBezTo>
                    <a:pt x="3139209" y="403535"/>
                    <a:pt x="3133499" y="464347"/>
                    <a:pt x="3191910" y="463807"/>
                  </a:cubicBezTo>
                  <a:close/>
                  <a:moveTo>
                    <a:pt x="3147903" y="1906000"/>
                  </a:moveTo>
                  <a:cubicBezTo>
                    <a:pt x="3148031" y="1920477"/>
                    <a:pt x="3180053" y="1912763"/>
                    <a:pt x="2739639" y="1912506"/>
                  </a:cubicBezTo>
                  <a:cubicBezTo>
                    <a:pt x="2739228" y="1827523"/>
                    <a:pt x="2734187" y="1445857"/>
                    <a:pt x="2734135" y="1442926"/>
                  </a:cubicBezTo>
                  <a:cubicBezTo>
                    <a:pt x="2949828" y="1442926"/>
                    <a:pt x="3050164" y="1441872"/>
                    <a:pt x="3140752" y="1443260"/>
                  </a:cubicBezTo>
                  <a:cubicBezTo>
                    <a:pt x="3143324" y="1597695"/>
                    <a:pt x="3146616" y="1729297"/>
                    <a:pt x="3147903" y="1906000"/>
                  </a:cubicBezTo>
                  <a:close/>
                  <a:moveTo>
                    <a:pt x="3140366" y="1419347"/>
                  </a:moveTo>
                  <a:cubicBezTo>
                    <a:pt x="2676032" y="1412301"/>
                    <a:pt x="2734187" y="1442283"/>
                    <a:pt x="2733209" y="1380519"/>
                  </a:cubicBezTo>
                  <a:cubicBezTo>
                    <a:pt x="2727345" y="1008830"/>
                    <a:pt x="2727242" y="998108"/>
                    <a:pt x="2726213" y="950949"/>
                  </a:cubicBezTo>
                  <a:cubicBezTo>
                    <a:pt x="2729094" y="950949"/>
                    <a:pt x="3130773" y="953984"/>
                    <a:pt x="3132779" y="954009"/>
                  </a:cubicBezTo>
                  <a:cubicBezTo>
                    <a:pt x="3133833" y="1005462"/>
                    <a:pt x="3133962" y="1020582"/>
                    <a:pt x="3140366" y="1419347"/>
                  </a:cubicBezTo>
                  <a:close/>
                  <a:moveTo>
                    <a:pt x="2729043" y="464861"/>
                  </a:moveTo>
                  <a:cubicBezTo>
                    <a:pt x="3186046" y="464861"/>
                    <a:pt x="3124060" y="449176"/>
                    <a:pt x="3124523" y="503612"/>
                  </a:cubicBezTo>
                  <a:cubicBezTo>
                    <a:pt x="3128175" y="1006259"/>
                    <a:pt x="3164878" y="929684"/>
                    <a:pt x="3037587" y="929684"/>
                  </a:cubicBezTo>
                  <a:cubicBezTo>
                    <a:pt x="2886273" y="929684"/>
                    <a:pt x="2882389" y="927087"/>
                    <a:pt x="2729017" y="927087"/>
                  </a:cubicBezTo>
                  <a:cubicBezTo>
                    <a:pt x="2724361" y="927062"/>
                    <a:pt x="2704608" y="464861"/>
                    <a:pt x="2729043" y="464861"/>
                  </a:cubicBezTo>
                  <a:close/>
                  <a:moveTo>
                    <a:pt x="2718497" y="1907029"/>
                  </a:moveTo>
                  <a:cubicBezTo>
                    <a:pt x="2718549" y="1915206"/>
                    <a:pt x="2390765" y="1914614"/>
                    <a:pt x="2312163" y="1913534"/>
                  </a:cubicBezTo>
                  <a:cubicBezTo>
                    <a:pt x="2304164" y="1454420"/>
                    <a:pt x="2305476" y="1578462"/>
                    <a:pt x="2302955" y="1445009"/>
                  </a:cubicBezTo>
                  <a:cubicBezTo>
                    <a:pt x="2493030" y="1447966"/>
                    <a:pt x="2561036" y="1443131"/>
                    <a:pt x="2713096" y="1442926"/>
                  </a:cubicBezTo>
                  <a:cubicBezTo>
                    <a:pt x="2713096" y="1444777"/>
                    <a:pt x="2718240" y="1842076"/>
                    <a:pt x="2718497" y="1907029"/>
                  </a:cubicBezTo>
                  <a:close/>
                  <a:moveTo>
                    <a:pt x="2712736" y="1419038"/>
                  </a:moveTo>
                  <a:cubicBezTo>
                    <a:pt x="2243438" y="1419732"/>
                    <a:pt x="2302775" y="1440560"/>
                    <a:pt x="2301849" y="1380571"/>
                  </a:cubicBezTo>
                  <a:cubicBezTo>
                    <a:pt x="2299560" y="1233335"/>
                    <a:pt x="2299483" y="1202299"/>
                    <a:pt x="2296756" y="1029633"/>
                  </a:cubicBezTo>
                  <a:cubicBezTo>
                    <a:pt x="2295213" y="928013"/>
                    <a:pt x="2223993" y="951129"/>
                    <a:pt x="2705148" y="950949"/>
                  </a:cubicBezTo>
                  <a:cubicBezTo>
                    <a:pt x="2706434" y="1009293"/>
                    <a:pt x="2712710" y="1417109"/>
                    <a:pt x="2712736" y="1419038"/>
                  </a:cubicBezTo>
                  <a:close/>
                  <a:moveTo>
                    <a:pt x="2696660" y="464784"/>
                  </a:moveTo>
                  <a:cubicBezTo>
                    <a:pt x="2698152" y="779749"/>
                    <a:pt x="2701521" y="805514"/>
                    <a:pt x="2704557" y="927087"/>
                  </a:cubicBezTo>
                  <a:cubicBezTo>
                    <a:pt x="2409104" y="927216"/>
                    <a:pt x="2350667" y="927499"/>
                    <a:pt x="2295187" y="928861"/>
                  </a:cubicBezTo>
                  <a:cubicBezTo>
                    <a:pt x="2289555" y="560284"/>
                    <a:pt x="2290892" y="635650"/>
                    <a:pt x="2286905" y="461724"/>
                  </a:cubicBezTo>
                  <a:cubicBezTo>
                    <a:pt x="2487218" y="456325"/>
                    <a:pt x="2565640" y="464116"/>
                    <a:pt x="2696660" y="464784"/>
                  </a:cubicBezTo>
                  <a:close/>
                  <a:moveTo>
                    <a:pt x="2284436" y="1556451"/>
                  </a:moveTo>
                  <a:cubicBezTo>
                    <a:pt x="2295213" y="1969153"/>
                    <a:pt x="2299277" y="1913354"/>
                    <a:pt x="2266535" y="1912788"/>
                  </a:cubicBezTo>
                  <a:cubicBezTo>
                    <a:pt x="1884095" y="1905614"/>
                    <a:pt x="1883015" y="1919063"/>
                    <a:pt x="1882809" y="1906823"/>
                  </a:cubicBezTo>
                  <a:cubicBezTo>
                    <a:pt x="1873704" y="1361723"/>
                    <a:pt x="1842376" y="1443672"/>
                    <a:pt x="1957965" y="1443209"/>
                  </a:cubicBezTo>
                  <a:cubicBezTo>
                    <a:pt x="2099608" y="1442643"/>
                    <a:pt x="2165941" y="1442463"/>
                    <a:pt x="2266149" y="1444340"/>
                  </a:cubicBezTo>
                  <a:cubicBezTo>
                    <a:pt x="2287394" y="1444752"/>
                    <a:pt x="2281067" y="1427164"/>
                    <a:pt x="2284436" y="1556451"/>
                  </a:cubicBezTo>
                  <a:close/>
                  <a:moveTo>
                    <a:pt x="2275691" y="1030044"/>
                  </a:moveTo>
                  <a:cubicBezTo>
                    <a:pt x="2282533" y="1467482"/>
                    <a:pt x="2286828" y="1420812"/>
                    <a:pt x="2266535" y="1420427"/>
                  </a:cubicBezTo>
                  <a:cubicBezTo>
                    <a:pt x="1816424" y="1411967"/>
                    <a:pt x="1872366" y="1441872"/>
                    <a:pt x="1871415" y="1380622"/>
                  </a:cubicBezTo>
                  <a:cubicBezTo>
                    <a:pt x="1868688" y="1206593"/>
                    <a:pt x="1872855" y="1207107"/>
                    <a:pt x="1870077" y="1029581"/>
                  </a:cubicBezTo>
                  <a:cubicBezTo>
                    <a:pt x="1868328" y="918885"/>
                    <a:pt x="1806624" y="966120"/>
                    <a:pt x="2266612" y="953547"/>
                  </a:cubicBezTo>
                  <a:cubicBezTo>
                    <a:pt x="2277749" y="953238"/>
                    <a:pt x="2274354" y="941821"/>
                    <a:pt x="2275691" y="1030044"/>
                  </a:cubicBezTo>
                  <a:close/>
                  <a:moveTo>
                    <a:pt x="2265840" y="462316"/>
                  </a:moveTo>
                  <a:cubicBezTo>
                    <a:pt x="2277595" y="981420"/>
                    <a:pt x="2276566" y="929350"/>
                    <a:pt x="2266072" y="929607"/>
                  </a:cubicBezTo>
                  <a:cubicBezTo>
                    <a:pt x="2164578" y="932539"/>
                    <a:pt x="2146780" y="931484"/>
                    <a:pt x="1957887" y="931999"/>
                  </a:cubicBezTo>
                  <a:cubicBezTo>
                    <a:pt x="1839444" y="932307"/>
                    <a:pt x="1872855" y="1010039"/>
                    <a:pt x="1859660" y="503123"/>
                  </a:cubicBezTo>
                  <a:cubicBezTo>
                    <a:pt x="1857886" y="432848"/>
                    <a:pt x="1809557" y="475404"/>
                    <a:pt x="2265840" y="462316"/>
                  </a:cubicBezTo>
                  <a:close/>
                  <a:moveTo>
                    <a:pt x="1861770" y="1907286"/>
                  </a:moveTo>
                  <a:cubicBezTo>
                    <a:pt x="1861924" y="1916903"/>
                    <a:pt x="1453404" y="1910012"/>
                    <a:pt x="1453275" y="1906515"/>
                  </a:cubicBezTo>
                  <a:cubicBezTo>
                    <a:pt x="1433753" y="1366120"/>
                    <a:pt x="1440312" y="1442334"/>
                    <a:pt x="1495251" y="1442334"/>
                  </a:cubicBezTo>
                  <a:cubicBezTo>
                    <a:pt x="1642450" y="1442334"/>
                    <a:pt x="1646437" y="1443517"/>
                    <a:pt x="1803718" y="1443517"/>
                  </a:cubicBezTo>
                  <a:cubicBezTo>
                    <a:pt x="1865988" y="1443517"/>
                    <a:pt x="1852201" y="1368408"/>
                    <a:pt x="1861770" y="1907286"/>
                  </a:cubicBezTo>
                  <a:close/>
                  <a:moveTo>
                    <a:pt x="1849038" y="1029993"/>
                  </a:moveTo>
                  <a:cubicBezTo>
                    <a:pt x="1856162" y="1483527"/>
                    <a:pt x="1861770" y="1419655"/>
                    <a:pt x="1803718" y="1419655"/>
                  </a:cubicBezTo>
                  <a:cubicBezTo>
                    <a:pt x="1389231" y="1419655"/>
                    <a:pt x="1445842" y="1428989"/>
                    <a:pt x="1445096" y="1380571"/>
                  </a:cubicBezTo>
                  <a:cubicBezTo>
                    <a:pt x="1437303" y="883117"/>
                    <a:pt x="1416443" y="954369"/>
                    <a:pt x="1495251" y="954369"/>
                  </a:cubicBezTo>
                  <a:cubicBezTo>
                    <a:pt x="1915886" y="954369"/>
                    <a:pt x="1847623" y="939173"/>
                    <a:pt x="1849038" y="1029993"/>
                  </a:cubicBezTo>
                  <a:close/>
                  <a:moveTo>
                    <a:pt x="1495251" y="462624"/>
                  </a:moveTo>
                  <a:cubicBezTo>
                    <a:pt x="1810714" y="462702"/>
                    <a:pt x="1811563" y="462702"/>
                    <a:pt x="1837566" y="462753"/>
                  </a:cubicBezTo>
                  <a:cubicBezTo>
                    <a:pt x="1840036" y="565324"/>
                    <a:pt x="1847263" y="930224"/>
                    <a:pt x="1847314" y="932256"/>
                  </a:cubicBezTo>
                  <a:cubicBezTo>
                    <a:pt x="1714493" y="932384"/>
                    <a:pt x="1835174" y="932384"/>
                    <a:pt x="1436248" y="930379"/>
                  </a:cubicBezTo>
                  <a:cubicBezTo>
                    <a:pt x="1427529" y="377796"/>
                    <a:pt x="1410142" y="462624"/>
                    <a:pt x="1495251" y="462624"/>
                  </a:cubicBezTo>
                  <a:close/>
                  <a:moveTo>
                    <a:pt x="1425805" y="1556245"/>
                  </a:moveTo>
                  <a:cubicBezTo>
                    <a:pt x="1426423" y="1675530"/>
                    <a:pt x="1427914" y="1789672"/>
                    <a:pt x="1432158" y="1907440"/>
                  </a:cubicBezTo>
                  <a:cubicBezTo>
                    <a:pt x="1432261" y="1910191"/>
                    <a:pt x="1024770" y="1926262"/>
                    <a:pt x="1024770" y="1907543"/>
                  </a:cubicBezTo>
                  <a:cubicBezTo>
                    <a:pt x="1024770" y="1404278"/>
                    <a:pt x="1000927" y="1444443"/>
                    <a:pt x="1032589" y="1444649"/>
                  </a:cubicBezTo>
                  <a:cubicBezTo>
                    <a:pt x="1503816" y="1447863"/>
                    <a:pt x="1425008" y="1402787"/>
                    <a:pt x="1425805" y="1556245"/>
                  </a:cubicBezTo>
                  <a:close/>
                  <a:moveTo>
                    <a:pt x="1416752" y="1030096"/>
                  </a:moveTo>
                  <a:cubicBezTo>
                    <a:pt x="1423928" y="1490264"/>
                    <a:pt x="1450729" y="1417778"/>
                    <a:pt x="1340902" y="1419861"/>
                  </a:cubicBezTo>
                  <a:cubicBezTo>
                    <a:pt x="957202" y="1426572"/>
                    <a:pt x="1016025" y="1429118"/>
                    <a:pt x="1015279" y="1380622"/>
                  </a:cubicBezTo>
                  <a:cubicBezTo>
                    <a:pt x="1007768" y="900808"/>
                    <a:pt x="1003473" y="953855"/>
                    <a:pt x="1032820" y="953392"/>
                  </a:cubicBezTo>
                  <a:cubicBezTo>
                    <a:pt x="1494145" y="945935"/>
                    <a:pt x="1415363" y="942130"/>
                    <a:pt x="1416752" y="1030096"/>
                  </a:cubicBezTo>
                  <a:close/>
                  <a:moveTo>
                    <a:pt x="1032717" y="461544"/>
                  </a:moveTo>
                  <a:cubicBezTo>
                    <a:pt x="1466624" y="458922"/>
                    <a:pt x="1407235" y="449356"/>
                    <a:pt x="1408290" y="507443"/>
                  </a:cubicBezTo>
                  <a:cubicBezTo>
                    <a:pt x="1410476" y="626754"/>
                    <a:pt x="1411762" y="713768"/>
                    <a:pt x="1415183" y="930224"/>
                  </a:cubicBezTo>
                  <a:cubicBezTo>
                    <a:pt x="1316776" y="929479"/>
                    <a:pt x="1238071" y="926393"/>
                    <a:pt x="1009980" y="929864"/>
                  </a:cubicBezTo>
                  <a:cubicBezTo>
                    <a:pt x="1003602" y="397415"/>
                    <a:pt x="986189" y="461802"/>
                    <a:pt x="1032717" y="461544"/>
                  </a:cubicBezTo>
                  <a:close/>
                  <a:moveTo>
                    <a:pt x="1003705" y="1907543"/>
                  </a:moveTo>
                  <a:cubicBezTo>
                    <a:pt x="1003705" y="1919191"/>
                    <a:pt x="1039250" y="1914203"/>
                    <a:pt x="596264" y="1913791"/>
                  </a:cubicBezTo>
                  <a:cubicBezTo>
                    <a:pt x="596882" y="1702272"/>
                    <a:pt x="591172" y="1564834"/>
                    <a:pt x="588857" y="1444880"/>
                  </a:cubicBezTo>
                  <a:cubicBezTo>
                    <a:pt x="717228" y="1444829"/>
                    <a:pt x="839453" y="1443569"/>
                    <a:pt x="995371" y="1444443"/>
                  </a:cubicBezTo>
                  <a:cubicBezTo>
                    <a:pt x="997840" y="1568382"/>
                    <a:pt x="1003705" y="1683373"/>
                    <a:pt x="1003705" y="1907543"/>
                  </a:cubicBezTo>
                  <a:close/>
                  <a:moveTo>
                    <a:pt x="994214" y="1381033"/>
                  </a:moveTo>
                  <a:cubicBezTo>
                    <a:pt x="995037" y="1432923"/>
                    <a:pt x="1061602" y="1420761"/>
                    <a:pt x="588368" y="1420992"/>
                  </a:cubicBezTo>
                  <a:cubicBezTo>
                    <a:pt x="583250" y="1131947"/>
                    <a:pt x="581321" y="1097851"/>
                    <a:pt x="579829" y="954446"/>
                  </a:cubicBezTo>
                  <a:cubicBezTo>
                    <a:pt x="870652" y="954652"/>
                    <a:pt x="918569" y="954935"/>
                    <a:pt x="989198" y="954035"/>
                  </a:cubicBezTo>
                  <a:cubicBezTo>
                    <a:pt x="992799" y="1222021"/>
                    <a:pt x="992362" y="1262340"/>
                    <a:pt x="994214" y="1381033"/>
                  </a:cubicBezTo>
                  <a:close/>
                  <a:moveTo>
                    <a:pt x="979913" y="461802"/>
                  </a:moveTo>
                  <a:cubicBezTo>
                    <a:pt x="987423" y="697646"/>
                    <a:pt x="985108" y="626111"/>
                    <a:pt x="988889" y="930173"/>
                  </a:cubicBezTo>
                  <a:cubicBezTo>
                    <a:pt x="926208" y="930944"/>
                    <a:pt x="902571" y="930790"/>
                    <a:pt x="579623" y="930584"/>
                  </a:cubicBezTo>
                  <a:cubicBezTo>
                    <a:pt x="578440" y="783889"/>
                    <a:pt x="580986" y="822922"/>
                    <a:pt x="573630" y="464347"/>
                  </a:cubicBezTo>
                  <a:cubicBezTo>
                    <a:pt x="705114" y="464270"/>
                    <a:pt x="599788" y="463344"/>
                    <a:pt x="979913" y="461802"/>
                  </a:cubicBezTo>
                  <a:close/>
                  <a:moveTo>
                    <a:pt x="261794" y="462033"/>
                  </a:moveTo>
                  <a:cubicBezTo>
                    <a:pt x="413031" y="462033"/>
                    <a:pt x="412156" y="464141"/>
                    <a:pt x="552539" y="464296"/>
                  </a:cubicBezTo>
                  <a:cubicBezTo>
                    <a:pt x="560101" y="834750"/>
                    <a:pt x="557349" y="787874"/>
                    <a:pt x="558558" y="930533"/>
                  </a:cubicBezTo>
                  <a:cubicBezTo>
                    <a:pt x="268815" y="930327"/>
                    <a:pt x="223161" y="930147"/>
                    <a:pt x="152147" y="930687"/>
                  </a:cubicBezTo>
                  <a:cubicBezTo>
                    <a:pt x="146514" y="365247"/>
                    <a:pt x="106673" y="462033"/>
                    <a:pt x="261794" y="462033"/>
                  </a:cubicBezTo>
                  <a:close/>
                  <a:moveTo>
                    <a:pt x="261794" y="954215"/>
                  </a:moveTo>
                  <a:cubicBezTo>
                    <a:pt x="615529" y="954446"/>
                    <a:pt x="558198" y="929170"/>
                    <a:pt x="559767" y="1030096"/>
                  </a:cubicBezTo>
                  <a:cubicBezTo>
                    <a:pt x="562545" y="1208624"/>
                    <a:pt x="563882" y="1205616"/>
                    <a:pt x="566634" y="1380982"/>
                  </a:cubicBezTo>
                  <a:cubicBezTo>
                    <a:pt x="567535" y="1438503"/>
                    <a:pt x="631296" y="1420504"/>
                    <a:pt x="158628" y="1420272"/>
                  </a:cubicBezTo>
                  <a:cubicBezTo>
                    <a:pt x="149215" y="868383"/>
                    <a:pt x="122362" y="954215"/>
                    <a:pt x="261794" y="954215"/>
                  </a:cubicBezTo>
                  <a:close/>
                  <a:moveTo>
                    <a:pt x="166447" y="1906309"/>
                  </a:moveTo>
                  <a:cubicBezTo>
                    <a:pt x="164724" y="1357865"/>
                    <a:pt x="118530" y="1444134"/>
                    <a:pt x="261794" y="1444211"/>
                  </a:cubicBezTo>
                  <a:cubicBezTo>
                    <a:pt x="395824" y="1444211"/>
                    <a:pt x="417403" y="1444880"/>
                    <a:pt x="567740" y="1444880"/>
                  </a:cubicBezTo>
                  <a:cubicBezTo>
                    <a:pt x="570441" y="1586690"/>
                    <a:pt x="575765" y="1695947"/>
                    <a:pt x="575122" y="1913791"/>
                  </a:cubicBezTo>
                  <a:cubicBezTo>
                    <a:pt x="572550" y="1913791"/>
                    <a:pt x="166473" y="1913791"/>
                    <a:pt x="166447" y="1906309"/>
                  </a:cubicBezTo>
                  <a:close/>
                  <a:moveTo>
                    <a:pt x="171129" y="2257607"/>
                  </a:moveTo>
                  <a:cubicBezTo>
                    <a:pt x="169328" y="2161927"/>
                    <a:pt x="166988" y="2032125"/>
                    <a:pt x="166576" y="1936214"/>
                  </a:cubicBezTo>
                  <a:cubicBezTo>
                    <a:pt x="401174" y="1935262"/>
                    <a:pt x="381060" y="1937654"/>
                    <a:pt x="575096" y="1937654"/>
                  </a:cubicBezTo>
                  <a:cubicBezTo>
                    <a:pt x="574479" y="2429399"/>
                    <a:pt x="594052" y="2402348"/>
                    <a:pt x="570081" y="2402348"/>
                  </a:cubicBezTo>
                  <a:cubicBezTo>
                    <a:pt x="90186" y="2402348"/>
                    <a:pt x="174524" y="2440044"/>
                    <a:pt x="171129" y="2257607"/>
                  </a:cubicBezTo>
                  <a:close/>
                  <a:moveTo>
                    <a:pt x="174138" y="2433024"/>
                  </a:moveTo>
                  <a:cubicBezTo>
                    <a:pt x="173984" y="2423742"/>
                    <a:pt x="582041" y="2423253"/>
                    <a:pt x="582195" y="2433435"/>
                  </a:cubicBezTo>
                  <a:cubicBezTo>
                    <a:pt x="590272" y="2948503"/>
                    <a:pt x="605961" y="2892730"/>
                    <a:pt x="570055" y="2892730"/>
                  </a:cubicBezTo>
                  <a:cubicBezTo>
                    <a:pt x="287952" y="2892679"/>
                    <a:pt x="237848" y="2892499"/>
                    <a:pt x="182574" y="2893013"/>
                  </a:cubicBezTo>
                  <a:cubicBezTo>
                    <a:pt x="181160" y="2836675"/>
                    <a:pt x="174369" y="2447578"/>
                    <a:pt x="174138" y="2433024"/>
                  </a:cubicBezTo>
                  <a:close/>
                  <a:moveTo>
                    <a:pt x="191113" y="3309906"/>
                  </a:moveTo>
                  <a:cubicBezTo>
                    <a:pt x="185301" y="2845160"/>
                    <a:pt x="159683" y="2916566"/>
                    <a:pt x="261794" y="2916566"/>
                  </a:cubicBezTo>
                  <a:cubicBezTo>
                    <a:pt x="283168" y="2916566"/>
                    <a:pt x="574119" y="2916618"/>
                    <a:pt x="592278" y="2916644"/>
                  </a:cubicBezTo>
                  <a:cubicBezTo>
                    <a:pt x="593744" y="3040017"/>
                    <a:pt x="592766" y="2979205"/>
                    <a:pt x="598862" y="3387844"/>
                  </a:cubicBezTo>
                  <a:cubicBezTo>
                    <a:pt x="117012" y="3388203"/>
                    <a:pt x="192297" y="3403246"/>
                    <a:pt x="191113" y="3309906"/>
                  </a:cubicBezTo>
                  <a:close/>
                  <a:moveTo>
                    <a:pt x="199138" y="3836055"/>
                  </a:moveTo>
                  <a:cubicBezTo>
                    <a:pt x="194277" y="3530733"/>
                    <a:pt x="193300" y="3472184"/>
                    <a:pt x="192425" y="3408903"/>
                  </a:cubicBezTo>
                  <a:cubicBezTo>
                    <a:pt x="353385" y="3407206"/>
                    <a:pt x="415294" y="3411860"/>
                    <a:pt x="599248" y="3411731"/>
                  </a:cubicBezTo>
                  <a:cubicBezTo>
                    <a:pt x="603801" y="3710136"/>
                    <a:pt x="599711" y="3676015"/>
                    <a:pt x="603775" y="3880180"/>
                  </a:cubicBezTo>
                  <a:cubicBezTo>
                    <a:pt x="129641" y="3881723"/>
                    <a:pt x="199884" y="3884268"/>
                    <a:pt x="199138" y="3836055"/>
                  </a:cubicBezTo>
                  <a:close/>
                  <a:moveTo>
                    <a:pt x="206469" y="4362308"/>
                  </a:moveTo>
                  <a:cubicBezTo>
                    <a:pt x="194740" y="3825204"/>
                    <a:pt x="182523" y="3900879"/>
                    <a:pt x="261819" y="3900879"/>
                  </a:cubicBezTo>
                  <a:cubicBezTo>
                    <a:pt x="413520" y="3900879"/>
                    <a:pt x="416349" y="3904093"/>
                    <a:pt x="570107" y="3904093"/>
                  </a:cubicBezTo>
                  <a:cubicBezTo>
                    <a:pt x="610154" y="3904093"/>
                    <a:pt x="609356" y="3829550"/>
                    <a:pt x="614423" y="4361434"/>
                  </a:cubicBezTo>
                  <a:cubicBezTo>
                    <a:pt x="614526" y="4373133"/>
                    <a:pt x="622499" y="4370099"/>
                    <a:pt x="570107" y="4370099"/>
                  </a:cubicBezTo>
                  <a:cubicBezTo>
                    <a:pt x="163695" y="4370099"/>
                    <a:pt x="206674" y="4371436"/>
                    <a:pt x="206469" y="4362308"/>
                  </a:cubicBezTo>
                  <a:close/>
                  <a:moveTo>
                    <a:pt x="207163" y="4393267"/>
                  </a:moveTo>
                  <a:cubicBezTo>
                    <a:pt x="270282" y="4393216"/>
                    <a:pt x="612777" y="4394038"/>
                    <a:pt x="614706" y="4394038"/>
                  </a:cubicBezTo>
                  <a:cubicBezTo>
                    <a:pt x="620159" y="4935616"/>
                    <a:pt x="646085" y="4861896"/>
                    <a:pt x="570081" y="4861896"/>
                  </a:cubicBezTo>
                  <a:cubicBezTo>
                    <a:pt x="263466" y="4861844"/>
                    <a:pt x="246439" y="4861870"/>
                    <a:pt x="211973" y="4861793"/>
                  </a:cubicBezTo>
                  <a:cubicBezTo>
                    <a:pt x="209555" y="4686890"/>
                    <a:pt x="213439" y="4680050"/>
                    <a:pt x="207163" y="4393267"/>
                  </a:cubicBezTo>
                  <a:close/>
                  <a:moveTo>
                    <a:pt x="222673" y="5353897"/>
                  </a:moveTo>
                  <a:cubicBezTo>
                    <a:pt x="213362" y="4896892"/>
                    <a:pt x="214211" y="5020265"/>
                    <a:pt x="212307" y="4885655"/>
                  </a:cubicBezTo>
                  <a:cubicBezTo>
                    <a:pt x="654213" y="4886786"/>
                    <a:pt x="622628" y="4883135"/>
                    <a:pt x="622705" y="4889075"/>
                  </a:cubicBezTo>
                  <a:cubicBezTo>
                    <a:pt x="631013" y="5420624"/>
                    <a:pt x="653776" y="5350915"/>
                    <a:pt x="570055" y="5350915"/>
                  </a:cubicBezTo>
                  <a:cubicBezTo>
                    <a:pt x="402588" y="5350941"/>
                    <a:pt x="400839" y="5354721"/>
                    <a:pt x="222673" y="5353897"/>
                  </a:cubicBezTo>
                  <a:close/>
                  <a:moveTo>
                    <a:pt x="223187" y="5377785"/>
                  </a:moveTo>
                  <a:cubicBezTo>
                    <a:pt x="363647" y="5378403"/>
                    <a:pt x="384327" y="5375471"/>
                    <a:pt x="630319" y="5374726"/>
                  </a:cubicBezTo>
                  <a:cubicBezTo>
                    <a:pt x="639064" y="5932554"/>
                    <a:pt x="659460" y="5842685"/>
                    <a:pt x="570081" y="5842685"/>
                  </a:cubicBezTo>
                  <a:cubicBezTo>
                    <a:pt x="415886" y="5842685"/>
                    <a:pt x="415732" y="5845591"/>
                    <a:pt x="261794" y="5845591"/>
                  </a:cubicBezTo>
                  <a:cubicBezTo>
                    <a:pt x="215317" y="5845591"/>
                    <a:pt x="234401" y="5905658"/>
                    <a:pt x="223187" y="5377785"/>
                  </a:cubicBezTo>
                  <a:close/>
                  <a:moveTo>
                    <a:pt x="233835" y="6292440"/>
                  </a:moveTo>
                  <a:cubicBezTo>
                    <a:pt x="226171" y="5801287"/>
                    <a:pt x="226094" y="5869453"/>
                    <a:pt x="261794" y="5869453"/>
                  </a:cubicBezTo>
                  <a:cubicBezTo>
                    <a:pt x="702542" y="5869453"/>
                    <a:pt x="638678" y="5838057"/>
                    <a:pt x="640350" y="5941863"/>
                  </a:cubicBezTo>
                  <a:cubicBezTo>
                    <a:pt x="643024" y="6113089"/>
                    <a:pt x="639758" y="6117666"/>
                    <a:pt x="642510" y="6292800"/>
                  </a:cubicBezTo>
                  <a:cubicBezTo>
                    <a:pt x="643307" y="6343122"/>
                    <a:pt x="657711" y="6332450"/>
                    <a:pt x="570107" y="6332450"/>
                  </a:cubicBezTo>
                  <a:cubicBezTo>
                    <a:pt x="180491" y="6332450"/>
                    <a:pt x="234684" y="6347570"/>
                    <a:pt x="233835" y="6292440"/>
                  </a:cubicBezTo>
                  <a:close/>
                  <a:moveTo>
                    <a:pt x="243172" y="6818795"/>
                  </a:moveTo>
                  <a:cubicBezTo>
                    <a:pt x="230312" y="6282900"/>
                    <a:pt x="226454" y="6356955"/>
                    <a:pt x="261794" y="6356955"/>
                  </a:cubicBezTo>
                  <a:cubicBezTo>
                    <a:pt x="722527" y="6356955"/>
                    <a:pt x="643127" y="6326562"/>
                    <a:pt x="644928" y="6468269"/>
                  </a:cubicBezTo>
                  <a:cubicBezTo>
                    <a:pt x="646342" y="6580663"/>
                    <a:pt x="648092" y="6707610"/>
                    <a:pt x="651024" y="6819464"/>
                  </a:cubicBezTo>
                  <a:cubicBezTo>
                    <a:pt x="651204" y="6826664"/>
                    <a:pt x="663318" y="6824555"/>
                    <a:pt x="570107" y="6824555"/>
                  </a:cubicBezTo>
                  <a:cubicBezTo>
                    <a:pt x="216294" y="6824555"/>
                    <a:pt x="243635" y="6838826"/>
                    <a:pt x="243172" y="6818795"/>
                  </a:cubicBezTo>
                  <a:close/>
                  <a:moveTo>
                    <a:pt x="253126" y="7318434"/>
                  </a:moveTo>
                  <a:cubicBezTo>
                    <a:pt x="244561" y="6798507"/>
                    <a:pt x="234118" y="6852686"/>
                    <a:pt x="261794" y="6852686"/>
                  </a:cubicBezTo>
                  <a:cubicBezTo>
                    <a:pt x="729317" y="6852686"/>
                    <a:pt x="651538" y="6798173"/>
                    <a:pt x="654624" y="6994728"/>
                  </a:cubicBezTo>
                  <a:cubicBezTo>
                    <a:pt x="657351" y="7169168"/>
                    <a:pt x="659280" y="7166314"/>
                    <a:pt x="661903" y="7318795"/>
                  </a:cubicBezTo>
                  <a:cubicBezTo>
                    <a:pt x="611954" y="7318589"/>
                    <a:pt x="277175" y="7318434"/>
                    <a:pt x="253126" y="7318434"/>
                  </a:cubicBezTo>
                  <a:close/>
                  <a:moveTo>
                    <a:pt x="261794" y="7342297"/>
                  </a:moveTo>
                  <a:cubicBezTo>
                    <a:pt x="624146" y="7342528"/>
                    <a:pt x="619156" y="7342502"/>
                    <a:pt x="662315" y="7342708"/>
                  </a:cubicBezTo>
                  <a:cubicBezTo>
                    <a:pt x="665864" y="7590638"/>
                    <a:pt x="664733" y="7579426"/>
                    <a:pt x="668771" y="7807839"/>
                  </a:cubicBezTo>
                  <a:cubicBezTo>
                    <a:pt x="565734" y="7806631"/>
                    <a:pt x="416220" y="7807968"/>
                    <a:pt x="261485" y="7807968"/>
                  </a:cubicBezTo>
                  <a:cubicBezTo>
                    <a:pt x="259119" y="7306118"/>
                    <a:pt x="242992" y="7342297"/>
                    <a:pt x="261794" y="7342297"/>
                  </a:cubicBezTo>
                  <a:close/>
                  <a:moveTo>
                    <a:pt x="261794" y="7831804"/>
                  </a:moveTo>
                  <a:cubicBezTo>
                    <a:pt x="732712" y="7831804"/>
                    <a:pt x="668899" y="7815836"/>
                    <a:pt x="669954" y="7872380"/>
                  </a:cubicBezTo>
                  <a:cubicBezTo>
                    <a:pt x="679599" y="8384388"/>
                    <a:pt x="698015" y="8300922"/>
                    <a:pt x="570081" y="8300922"/>
                  </a:cubicBezTo>
                  <a:cubicBezTo>
                    <a:pt x="421673" y="8300922"/>
                    <a:pt x="416992" y="8297862"/>
                    <a:pt x="268841" y="8297759"/>
                  </a:cubicBezTo>
                  <a:cubicBezTo>
                    <a:pt x="257087" y="7796422"/>
                    <a:pt x="263620" y="7831804"/>
                    <a:pt x="261794" y="7831804"/>
                  </a:cubicBezTo>
                  <a:close/>
                  <a:moveTo>
                    <a:pt x="273291" y="8749648"/>
                  </a:moveTo>
                  <a:cubicBezTo>
                    <a:pt x="270616" y="8578884"/>
                    <a:pt x="273522" y="8573588"/>
                    <a:pt x="270770" y="8398504"/>
                  </a:cubicBezTo>
                  <a:cubicBezTo>
                    <a:pt x="269150" y="8293156"/>
                    <a:pt x="200810" y="8322932"/>
                    <a:pt x="674198" y="8325015"/>
                  </a:cubicBezTo>
                  <a:cubicBezTo>
                    <a:pt x="676333" y="8566284"/>
                    <a:pt x="682480" y="8567339"/>
                    <a:pt x="685078" y="8790661"/>
                  </a:cubicBezTo>
                  <a:cubicBezTo>
                    <a:pt x="220949" y="8782329"/>
                    <a:pt x="274397" y="8820360"/>
                    <a:pt x="273291" y="8749648"/>
                  </a:cubicBezTo>
                  <a:close/>
                  <a:moveTo>
                    <a:pt x="281213" y="9275797"/>
                  </a:moveTo>
                  <a:cubicBezTo>
                    <a:pt x="278589" y="9150341"/>
                    <a:pt x="276995" y="9056821"/>
                    <a:pt x="275631" y="8925117"/>
                  </a:cubicBezTo>
                  <a:cubicBezTo>
                    <a:pt x="274191" y="8786598"/>
                    <a:pt x="245641" y="8818251"/>
                    <a:pt x="416117" y="8815037"/>
                  </a:cubicBezTo>
                  <a:cubicBezTo>
                    <a:pt x="526973" y="8813083"/>
                    <a:pt x="620236" y="8813366"/>
                    <a:pt x="685335" y="8814574"/>
                  </a:cubicBezTo>
                  <a:cubicBezTo>
                    <a:pt x="686492" y="8948079"/>
                    <a:pt x="682171" y="9013366"/>
                    <a:pt x="690633" y="9284051"/>
                  </a:cubicBezTo>
                  <a:cubicBezTo>
                    <a:pt x="244690" y="9284051"/>
                    <a:pt x="281316" y="9280297"/>
                    <a:pt x="281213" y="9275797"/>
                  </a:cubicBezTo>
                  <a:close/>
                  <a:moveTo>
                    <a:pt x="281830" y="9304673"/>
                  </a:moveTo>
                  <a:cubicBezTo>
                    <a:pt x="419024" y="9304957"/>
                    <a:pt x="376739" y="9307913"/>
                    <a:pt x="691379" y="9307913"/>
                  </a:cubicBezTo>
                  <a:cubicBezTo>
                    <a:pt x="698272" y="9532521"/>
                    <a:pt x="694337" y="9619792"/>
                    <a:pt x="696343" y="9772736"/>
                  </a:cubicBezTo>
                  <a:cubicBezTo>
                    <a:pt x="285508" y="9774408"/>
                    <a:pt x="423859" y="9775256"/>
                    <a:pt x="291012" y="9775590"/>
                  </a:cubicBezTo>
                  <a:cubicBezTo>
                    <a:pt x="290987" y="9772968"/>
                    <a:pt x="281882" y="9306653"/>
                    <a:pt x="281830" y="9304673"/>
                  </a:cubicBezTo>
                  <a:close/>
                  <a:moveTo>
                    <a:pt x="291450" y="9802409"/>
                  </a:moveTo>
                  <a:cubicBezTo>
                    <a:pt x="291398" y="9799092"/>
                    <a:pt x="256367" y="9798578"/>
                    <a:pt x="696678" y="9796624"/>
                  </a:cubicBezTo>
                  <a:cubicBezTo>
                    <a:pt x="699455" y="9976748"/>
                    <a:pt x="703931" y="9984512"/>
                    <a:pt x="707326" y="10267155"/>
                  </a:cubicBezTo>
                  <a:cubicBezTo>
                    <a:pt x="526845" y="10266512"/>
                    <a:pt x="428412" y="10267361"/>
                    <a:pt x="298497" y="10267464"/>
                  </a:cubicBezTo>
                  <a:cubicBezTo>
                    <a:pt x="295256" y="10115137"/>
                    <a:pt x="293893" y="9955020"/>
                    <a:pt x="291450" y="9802409"/>
                  </a:cubicBezTo>
                  <a:close/>
                  <a:moveTo>
                    <a:pt x="305236" y="10680345"/>
                  </a:moveTo>
                  <a:cubicBezTo>
                    <a:pt x="303307" y="10211948"/>
                    <a:pt x="262848" y="10291712"/>
                    <a:pt x="415963" y="10291094"/>
                  </a:cubicBezTo>
                  <a:cubicBezTo>
                    <a:pt x="520594" y="10290812"/>
                    <a:pt x="590143" y="10290709"/>
                    <a:pt x="707609" y="10291043"/>
                  </a:cubicBezTo>
                  <a:cubicBezTo>
                    <a:pt x="713216" y="10796982"/>
                    <a:pt x="707686" y="10180784"/>
                    <a:pt x="711930" y="10758823"/>
                  </a:cubicBezTo>
                  <a:cubicBezTo>
                    <a:pt x="224576" y="10761369"/>
                    <a:pt x="305622" y="10770908"/>
                    <a:pt x="305236" y="10680345"/>
                  </a:cubicBezTo>
                  <a:close/>
                  <a:moveTo>
                    <a:pt x="312875" y="11206804"/>
                  </a:moveTo>
                  <a:cubicBezTo>
                    <a:pt x="304824" y="10693177"/>
                    <a:pt x="273754" y="10777311"/>
                    <a:pt x="415680" y="10781014"/>
                  </a:cubicBezTo>
                  <a:cubicBezTo>
                    <a:pt x="503207" y="10783405"/>
                    <a:pt x="577077" y="10783405"/>
                    <a:pt x="712136" y="10782736"/>
                  </a:cubicBezTo>
                  <a:cubicBezTo>
                    <a:pt x="714631" y="11035577"/>
                    <a:pt x="720649" y="11020715"/>
                    <a:pt x="723324" y="11246994"/>
                  </a:cubicBezTo>
                  <a:cubicBezTo>
                    <a:pt x="252843" y="11241285"/>
                    <a:pt x="313955" y="11272887"/>
                    <a:pt x="312875" y="11206804"/>
                  </a:cubicBezTo>
                  <a:close/>
                  <a:moveTo>
                    <a:pt x="320282" y="11742082"/>
                  </a:moveTo>
                  <a:cubicBezTo>
                    <a:pt x="319845" y="11613309"/>
                    <a:pt x="320025" y="11641876"/>
                    <a:pt x="313981" y="11273222"/>
                  </a:cubicBezTo>
                  <a:cubicBezTo>
                    <a:pt x="438674" y="11272450"/>
                    <a:pt x="472806" y="11267873"/>
                    <a:pt x="723581" y="11270933"/>
                  </a:cubicBezTo>
                  <a:cubicBezTo>
                    <a:pt x="724713" y="11399449"/>
                    <a:pt x="726514" y="11689009"/>
                    <a:pt x="727208" y="11742108"/>
                  </a:cubicBezTo>
                  <a:lnTo>
                    <a:pt x="320282" y="11742082"/>
                  </a:lnTo>
                  <a:close/>
                  <a:moveTo>
                    <a:pt x="724302" y="9796496"/>
                  </a:moveTo>
                  <a:cubicBezTo>
                    <a:pt x="1158645" y="9794721"/>
                    <a:pt x="1125183" y="9799992"/>
                    <a:pt x="1125234" y="9802872"/>
                  </a:cubicBezTo>
                  <a:cubicBezTo>
                    <a:pt x="1133619" y="10338767"/>
                    <a:pt x="1180662" y="10264790"/>
                    <a:pt x="1032589" y="10266589"/>
                  </a:cubicBezTo>
                  <a:cubicBezTo>
                    <a:pt x="932433" y="10267670"/>
                    <a:pt x="872067" y="10267644"/>
                    <a:pt x="728443" y="10267233"/>
                  </a:cubicBezTo>
                  <a:cubicBezTo>
                    <a:pt x="722192" y="9759545"/>
                    <a:pt x="709306" y="9796573"/>
                    <a:pt x="724302" y="9796496"/>
                  </a:cubicBezTo>
                  <a:close/>
                  <a:moveTo>
                    <a:pt x="732815" y="10680397"/>
                  </a:moveTo>
                  <a:cubicBezTo>
                    <a:pt x="732815" y="10210277"/>
                    <a:pt x="683483" y="10291352"/>
                    <a:pt x="878419" y="10291352"/>
                  </a:cubicBezTo>
                  <a:cubicBezTo>
                    <a:pt x="1023741" y="10291352"/>
                    <a:pt x="1017979" y="10290066"/>
                    <a:pt x="1136089" y="10289654"/>
                  </a:cubicBezTo>
                  <a:cubicBezTo>
                    <a:pt x="1135574" y="10582480"/>
                    <a:pt x="1140024" y="10625679"/>
                    <a:pt x="1143393" y="10757666"/>
                  </a:cubicBezTo>
                  <a:cubicBezTo>
                    <a:pt x="660180" y="10758180"/>
                    <a:pt x="732815" y="10784948"/>
                    <a:pt x="732815" y="10680397"/>
                  </a:cubicBezTo>
                  <a:close/>
                  <a:moveTo>
                    <a:pt x="743849" y="11206753"/>
                  </a:moveTo>
                  <a:cubicBezTo>
                    <a:pt x="735902" y="10697625"/>
                    <a:pt x="685746" y="10782274"/>
                    <a:pt x="878419" y="10782274"/>
                  </a:cubicBezTo>
                  <a:cubicBezTo>
                    <a:pt x="1032074" y="10782274"/>
                    <a:pt x="1010906" y="10781734"/>
                    <a:pt x="1143959" y="10781580"/>
                  </a:cubicBezTo>
                  <a:cubicBezTo>
                    <a:pt x="1148692" y="10991505"/>
                    <a:pt x="1144473" y="11017861"/>
                    <a:pt x="1148203" y="11247174"/>
                  </a:cubicBezTo>
                  <a:cubicBezTo>
                    <a:pt x="679934" y="11247663"/>
                    <a:pt x="744698" y="11262036"/>
                    <a:pt x="743849" y="11206753"/>
                  </a:cubicBezTo>
                  <a:close/>
                  <a:moveTo>
                    <a:pt x="748299" y="11742133"/>
                  </a:moveTo>
                  <a:cubicBezTo>
                    <a:pt x="747527" y="11683635"/>
                    <a:pt x="745727" y="11393226"/>
                    <a:pt x="744647" y="11271190"/>
                  </a:cubicBezTo>
                  <a:cubicBezTo>
                    <a:pt x="885853" y="11272810"/>
                    <a:pt x="1041822" y="11271165"/>
                    <a:pt x="1148614" y="11271036"/>
                  </a:cubicBezTo>
                  <a:cubicBezTo>
                    <a:pt x="1154993" y="11662807"/>
                    <a:pt x="1154221" y="11624623"/>
                    <a:pt x="1156896" y="11738507"/>
                  </a:cubicBezTo>
                  <a:cubicBezTo>
                    <a:pt x="1012372" y="11738996"/>
                    <a:pt x="1075825" y="11742159"/>
                    <a:pt x="748299" y="11742133"/>
                  </a:cubicBezTo>
                  <a:close/>
                  <a:moveTo>
                    <a:pt x="1162221" y="10679960"/>
                  </a:moveTo>
                  <a:cubicBezTo>
                    <a:pt x="1147586" y="10228405"/>
                    <a:pt x="1154453" y="10289578"/>
                    <a:pt x="1186938" y="10289578"/>
                  </a:cubicBezTo>
                  <a:cubicBezTo>
                    <a:pt x="1623931" y="10289578"/>
                    <a:pt x="1564414" y="10279601"/>
                    <a:pt x="1564619" y="10329279"/>
                  </a:cubicBezTo>
                  <a:cubicBezTo>
                    <a:pt x="1566754" y="10833855"/>
                    <a:pt x="1596410" y="10755789"/>
                    <a:pt x="1495277" y="10755789"/>
                  </a:cubicBezTo>
                  <a:cubicBezTo>
                    <a:pt x="1108953" y="10755789"/>
                    <a:pt x="1165616" y="10785386"/>
                    <a:pt x="1162221" y="10679960"/>
                  </a:cubicBezTo>
                  <a:close/>
                  <a:moveTo>
                    <a:pt x="1168625" y="11206855"/>
                  </a:moveTo>
                  <a:cubicBezTo>
                    <a:pt x="1161089" y="10724907"/>
                    <a:pt x="1161295" y="10781554"/>
                    <a:pt x="1186938" y="10781554"/>
                  </a:cubicBezTo>
                  <a:cubicBezTo>
                    <a:pt x="1639184" y="10781554"/>
                    <a:pt x="1569738" y="10754503"/>
                    <a:pt x="1571333" y="10856226"/>
                  </a:cubicBezTo>
                  <a:cubicBezTo>
                    <a:pt x="1578509" y="11316806"/>
                    <a:pt x="1610428" y="11249359"/>
                    <a:pt x="1495251" y="11249359"/>
                  </a:cubicBezTo>
                  <a:cubicBezTo>
                    <a:pt x="1115383" y="11249359"/>
                    <a:pt x="1169448" y="11258591"/>
                    <a:pt x="1168625" y="11206855"/>
                  </a:cubicBezTo>
                  <a:close/>
                  <a:moveTo>
                    <a:pt x="1585839" y="11734033"/>
                  </a:moveTo>
                  <a:cubicBezTo>
                    <a:pt x="1585813" y="11747893"/>
                    <a:pt x="1620922" y="11738431"/>
                    <a:pt x="1186912" y="11738431"/>
                  </a:cubicBezTo>
                  <a:cubicBezTo>
                    <a:pt x="1173332" y="11738431"/>
                    <a:pt x="1178116" y="11790937"/>
                    <a:pt x="1169654" y="11270984"/>
                  </a:cubicBezTo>
                  <a:cubicBezTo>
                    <a:pt x="1352887" y="11270882"/>
                    <a:pt x="1310757" y="11273556"/>
                    <a:pt x="1581158" y="11273145"/>
                  </a:cubicBezTo>
                  <a:cubicBezTo>
                    <a:pt x="1581209" y="11276153"/>
                    <a:pt x="1585942" y="11648356"/>
                    <a:pt x="1585839" y="11734033"/>
                  </a:cubicBezTo>
                  <a:close/>
                  <a:moveTo>
                    <a:pt x="1589929" y="10680243"/>
                  </a:moveTo>
                  <a:cubicBezTo>
                    <a:pt x="1584219" y="10226271"/>
                    <a:pt x="1563719" y="10291738"/>
                    <a:pt x="1649626" y="10290580"/>
                  </a:cubicBezTo>
                  <a:cubicBezTo>
                    <a:pt x="2047112" y="10285206"/>
                    <a:pt x="1993330" y="10283097"/>
                    <a:pt x="1994488" y="10329562"/>
                  </a:cubicBezTo>
                  <a:cubicBezTo>
                    <a:pt x="2006448" y="10826964"/>
                    <a:pt x="2006165" y="10757846"/>
                    <a:pt x="1958042" y="10757306"/>
                  </a:cubicBezTo>
                  <a:cubicBezTo>
                    <a:pt x="1524855" y="10752626"/>
                    <a:pt x="1591163" y="10780500"/>
                    <a:pt x="1589929" y="10680243"/>
                  </a:cubicBezTo>
                  <a:close/>
                  <a:moveTo>
                    <a:pt x="1601271" y="11206753"/>
                  </a:moveTo>
                  <a:cubicBezTo>
                    <a:pt x="1593581" y="10715393"/>
                    <a:pt x="1564594" y="10779703"/>
                    <a:pt x="1649420" y="10780037"/>
                  </a:cubicBezTo>
                  <a:cubicBezTo>
                    <a:pt x="2065708" y="10781708"/>
                    <a:pt x="1999761" y="10761626"/>
                    <a:pt x="2001227" y="10856226"/>
                  </a:cubicBezTo>
                  <a:cubicBezTo>
                    <a:pt x="2003953" y="11029792"/>
                    <a:pt x="2005445" y="11041234"/>
                    <a:pt x="2008043" y="11207164"/>
                  </a:cubicBezTo>
                  <a:cubicBezTo>
                    <a:pt x="2008891" y="11262602"/>
                    <a:pt x="2046623" y="11248717"/>
                    <a:pt x="1803718" y="11248897"/>
                  </a:cubicBezTo>
                  <a:cubicBezTo>
                    <a:pt x="1563719" y="11248897"/>
                    <a:pt x="1602171" y="11263271"/>
                    <a:pt x="1601271" y="11206753"/>
                  </a:cubicBezTo>
                  <a:close/>
                  <a:moveTo>
                    <a:pt x="1957836" y="11740487"/>
                  </a:moveTo>
                  <a:cubicBezTo>
                    <a:pt x="1861409" y="11741259"/>
                    <a:pt x="1845848" y="11741130"/>
                    <a:pt x="1606878" y="11741053"/>
                  </a:cubicBezTo>
                  <a:cubicBezTo>
                    <a:pt x="1607007" y="11651879"/>
                    <a:pt x="1602300" y="11276256"/>
                    <a:pt x="1602249" y="11273145"/>
                  </a:cubicBezTo>
                  <a:cubicBezTo>
                    <a:pt x="1795205" y="11272759"/>
                    <a:pt x="1568014" y="11272939"/>
                    <a:pt x="2008891" y="11272630"/>
                  </a:cubicBezTo>
                  <a:cubicBezTo>
                    <a:pt x="2014216" y="11827965"/>
                    <a:pt x="2035615" y="11739845"/>
                    <a:pt x="1957836" y="11740487"/>
                  </a:cubicBezTo>
                  <a:close/>
                  <a:moveTo>
                    <a:pt x="2012004" y="10153502"/>
                  </a:moveTo>
                  <a:cubicBezTo>
                    <a:pt x="2009329" y="9982610"/>
                    <a:pt x="2010254" y="9985593"/>
                    <a:pt x="2007374" y="9802358"/>
                  </a:cubicBezTo>
                  <a:cubicBezTo>
                    <a:pt x="2007322" y="9798167"/>
                    <a:pt x="1973114" y="9798244"/>
                    <a:pt x="2415174" y="9798167"/>
                  </a:cubicBezTo>
                  <a:cubicBezTo>
                    <a:pt x="2415200" y="9800070"/>
                    <a:pt x="2416640" y="9873533"/>
                    <a:pt x="2420190" y="10265304"/>
                  </a:cubicBezTo>
                  <a:cubicBezTo>
                    <a:pt x="1933324" y="10265304"/>
                    <a:pt x="2014396" y="10306291"/>
                    <a:pt x="2012004" y="10153502"/>
                  </a:cubicBezTo>
                  <a:close/>
                  <a:moveTo>
                    <a:pt x="2112134" y="10291866"/>
                  </a:moveTo>
                  <a:cubicBezTo>
                    <a:pt x="2266432" y="10291866"/>
                    <a:pt x="2266921" y="10289166"/>
                    <a:pt x="2420370" y="10289166"/>
                  </a:cubicBezTo>
                  <a:cubicBezTo>
                    <a:pt x="2422659" y="10594283"/>
                    <a:pt x="2425154" y="10625653"/>
                    <a:pt x="2427906" y="10756483"/>
                  </a:cubicBezTo>
                  <a:cubicBezTo>
                    <a:pt x="2259642" y="10756483"/>
                    <a:pt x="2202002" y="10759055"/>
                    <a:pt x="2021057" y="10757872"/>
                  </a:cubicBezTo>
                  <a:cubicBezTo>
                    <a:pt x="2016530" y="10211229"/>
                    <a:pt x="1982682" y="10291866"/>
                    <a:pt x="2112134" y="10291866"/>
                  </a:cubicBezTo>
                  <a:close/>
                  <a:moveTo>
                    <a:pt x="2029108" y="11206753"/>
                  </a:moveTo>
                  <a:cubicBezTo>
                    <a:pt x="2021263" y="10703925"/>
                    <a:pt x="1993356" y="10782017"/>
                    <a:pt x="2112134" y="10782017"/>
                  </a:cubicBezTo>
                  <a:cubicBezTo>
                    <a:pt x="2491204" y="10782017"/>
                    <a:pt x="2428034" y="10748641"/>
                    <a:pt x="2429706" y="10856226"/>
                  </a:cubicBezTo>
                  <a:cubicBezTo>
                    <a:pt x="2435853" y="11245039"/>
                    <a:pt x="2435391" y="11216678"/>
                    <a:pt x="2435931" y="11249488"/>
                  </a:cubicBezTo>
                  <a:cubicBezTo>
                    <a:pt x="1963829" y="11250131"/>
                    <a:pt x="2029982" y="11262294"/>
                    <a:pt x="2029108" y="11206753"/>
                  </a:cubicBezTo>
                  <a:close/>
                  <a:moveTo>
                    <a:pt x="2420627" y="11740282"/>
                  </a:moveTo>
                  <a:cubicBezTo>
                    <a:pt x="1989138" y="11740282"/>
                    <a:pt x="2034123" y="11742159"/>
                    <a:pt x="2034020" y="11734008"/>
                  </a:cubicBezTo>
                  <a:cubicBezTo>
                    <a:pt x="2026510" y="11178081"/>
                    <a:pt x="2007374" y="11272656"/>
                    <a:pt x="2112160" y="11272579"/>
                  </a:cubicBezTo>
                  <a:cubicBezTo>
                    <a:pt x="2266869" y="11272579"/>
                    <a:pt x="2266277" y="11273401"/>
                    <a:pt x="2420627" y="11273401"/>
                  </a:cubicBezTo>
                  <a:cubicBezTo>
                    <a:pt x="2441872" y="11273401"/>
                    <a:pt x="2435725" y="11256611"/>
                    <a:pt x="2438606" y="11382967"/>
                  </a:cubicBezTo>
                  <a:cubicBezTo>
                    <a:pt x="2448071" y="11795052"/>
                    <a:pt x="2450900" y="11740282"/>
                    <a:pt x="2420627" y="11740282"/>
                  </a:cubicBezTo>
                  <a:close/>
                  <a:moveTo>
                    <a:pt x="2441769" y="10329177"/>
                  </a:moveTo>
                  <a:cubicBezTo>
                    <a:pt x="2441383" y="10267181"/>
                    <a:pt x="2383203" y="10295003"/>
                    <a:pt x="2847409" y="10288780"/>
                  </a:cubicBezTo>
                  <a:cubicBezTo>
                    <a:pt x="2852090" y="10575563"/>
                    <a:pt x="2851987" y="10582120"/>
                    <a:pt x="2854971" y="10680808"/>
                  </a:cubicBezTo>
                  <a:cubicBezTo>
                    <a:pt x="2858314" y="10791248"/>
                    <a:pt x="2922847" y="10757640"/>
                    <a:pt x="2448997" y="10756509"/>
                  </a:cubicBezTo>
                  <a:cubicBezTo>
                    <a:pt x="2446990" y="10661241"/>
                    <a:pt x="2443132" y="10548898"/>
                    <a:pt x="2441769" y="10329177"/>
                  </a:cubicBezTo>
                  <a:close/>
                  <a:moveTo>
                    <a:pt x="2449460" y="10780371"/>
                  </a:moveTo>
                  <a:cubicBezTo>
                    <a:pt x="2934293" y="10781580"/>
                    <a:pt x="2857568" y="10762834"/>
                    <a:pt x="2859009" y="10856149"/>
                  </a:cubicBezTo>
                  <a:cubicBezTo>
                    <a:pt x="2861735" y="11032055"/>
                    <a:pt x="2863278" y="11024907"/>
                    <a:pt x="2866236" y="11207138"/>
                  </a:cubicBezTo>
                  <a:cubicBezTo>
                    <a:pt x="2867085" y="11261316"/>
                    <a:pt x="2932673" y="11247508"/>
                    <a:pt x="2456996" y="11249411"/>
                  </a:cubicBezTo>
                  <a:cubicBezTo>
                    <a:pt x="2455813" y="11179342"/>
                    <a:pt x="2450720" y="10845349"/>
                    <a:pt x="2449460" y="10780371"/>
                  </a:cubicBezTo>
                  <a:close/>
                  <a:moveTo>
                    <a:pt x="2464712" y="11740205"/>
                  </a:moveTo>
                  <a:cubicBezTo>
                    <a:pt x="2464120" y="11537351"/>
                    <a:pt x="2459491" y="11387544"/>
                    <a:pt x="2457433" y="11273299"/>
                  </a:cubicBezTo>
                  <a:cubicBezTo>
                    <a:pt x="2598819" y="11272708"/>
                    <a:pt x="2645682" y="11267822"/>
                    <a:pt x="2867034" y="11270959"/>
                  </a:cubicBezTo>
                  <a:cubicBezTo>
                    <a:pt x="2868320" y="11436040"/>
                    <a:pt x="2863330" y="11349565"/>
                    <a:pt x="2870532" y="11734290"/>
                  </a:cubicBezTo>
                  <a:cubicBezTo>
                    <a:pt x="2870635" y="11740050"/>
                    <a:pt x="2906309" y="11739228"/>
                    <a:pt x="2464712" y="11740205"/>
                  </a:cubicBezTo>
                  <a:close/>
                  <a:moveTo>
                    <a:pt x="2876062" y="10680037"/>
                  </a:moveTo>
                  <a:cubicBezTo>
                    <a:pt x="2872744" y="10570472"/>
                    <a:pt x="2872949" y="10563041"/>
                    <a:pt x="2868474" y="10288498"/>
                  </a:cubicBezTo>
                  <a:cubicBezTo>
                    <a:pt x="3150963" y="10284075"/>
                    <a:pt x="3153613" y="10289989"/>
                    <a:pt x="3276454" y="10291660"/>
                  </a:cubicBezTo>
                  <a:cubicBezTo>
                    <a:pt x="3278692" y="10417014"/>
                    <a:pt x="3284479" y="10755532"/>
                    <a:pt x="3284505" y="10757435"/>
                  </a:cubicBezTo>
                  <a:cubicBezTo>
                    <a:pt x="2808931" y="10759517"/>
                    <a:pt x="2879328" y="10787956"/>
                    <a:pt x="2876062" y="10680037"/>
                  </a:cubicBezTo>
                  <a:close/>
                  <a:moveTo>
                    <a:pt x="2878762" y="10783122"/>
                  </a:moveTo>
                  <a:cubicBezTo>
                    <a:pt x="3050370" y="10783199"/>
                    <a:pt x="3098159" y="10783483"/>
                    <a:pt x="3191936" y="10782222"/>
                  </a:cubicBezTo>
                  <a:cubicBezTo>
                    <a:pt x="3309376" y="10780629"/>
                    <a:pt x="3284556" y="10700917"/>
                    <a:pt x="3292504" y="11207215"/>
                  </a:cubicBezTo>
                  <a:cubicBezTo>
                    <a:pt x="3293353" y="11260802"/>
                    <a:pt x="3358400" y="11254323"/>
                    <a:pt x="2887867" y="11247405"/>
                  </a:cubicBezTo>
                  <a:cubicBezTo>
                    <a:pt x="2887404" y="11207061"/>
                    <a:pt x="2878814" y="10785154"/>
                    <a:pt x="2878762" y="10783122"/>
                  </a:cubicBezTo>
                  <a:close/>
                  <a:moveTo>
                    <a:pt x="2891700" y="11738250"/>
                  </a:moveTo>
                  <a:cubicBezTo>
                    <a:pt x="2884215" y="11373350"/>
                    <a:pt x="2889385" y="11433649"/>
                    <a:pt x="2888099" y="11271293"/>
                  </a:cubicBezTo>
                  <a:cubicBezTo>
                    <a:pt x="3006388" y="11273042"/>
                    <a:pt x="3021306" y="11271782"/>
                    <a:pt x="3191756" y="11272939"/>
                  </a:cubicBezTo>
                  <a:cubicBezTo>
                    <a:pt x="3335612" y="11273916"/>
                    <a:pt x="3281907" y="11193278"/>
                    <a:pt x="3301017" y="11734985"/>
                  </a:cubicBezTo>
                  <a:cubicBezTo>
                    <a:pt x="3301480" y="11748305"/>
                    <a:pt x="3314289" y="11735448"/>
                    <a:pt x="2891700" y="11738250"/>
                  </a:cubicBezTo>
                  <a:close/>
                  <a:moveTo>
                    <a:pt x="3304181" y="10680243"/>
                  </a:moveTo>
                  <a:cubicBezTo>
                    <a:pt x="3296208" y="10229228"/>
                    <a:pt x="3281135" y="10292097"/>
                    <a:pt x="3346054" y="10292097"/>
                  </a:cubicBezTo>
                  <a:cubicBezTo>
                    <a:pt x="3761982" y="10292097"/>
                    <a:pt x="3706168" y="10271681"/>
                    <a:pt x="3707994" y="10329716"/>
                  </a:cubicBezTo>
                  <a:cubicBezTo>
                    <a:pt x="3723015" y="10825858"/>
                    <a:pt x="3724661" y="10755814"/>
                    <a:pt x="3654573" y="10755814"/>
                  </a:cubicBezTo>
                  <a:cubicBezTo>
                    <a:pt x="3242632" y="10755789"/>
                    <a:pt x="3306084" y="10781169"/>
                    <a:pt x="3304181" y="10680243"/>
                  </a:cubicBezTo>
                  <a:close/>
                  <a:moveTo>
                    <a:pt x="3313569" y="11206804"/>
                  </a:moveTo>
                  <a:cubicBezTo>
                    <a:pt x="3305878" y="10715599"/>
                    <a:pt x="3289340" y="10781169"/>
                    <a:pt x="3346080" y="10781169"/>
                  </a:cubicBezTo>
                  <a:cubicBezTo>
                    <a:pt x="3782327" y="10781169"/>
                    <a:pt x="3714810" y="10755789"/>
                    <a:pt x="3716379" y="10856149"/>
                  </a:cubicBezTo>
                  <a:cubicBezTo>
                    <a:pt x="3723607" y="11318143"/>
                    <a:pt x="3740891" y="11246891"/>
                    <a:pt x="3654573" y="11246891"/>
                  </a:cubicBezTo>
                  <a:cubicBezTo>
                    <a:pt x="3260173" y="11246917"/>
                    <a:pt x="3314521" y="11267744"/>
                    <a:pt x="3313569" y="11206804"/>
                  </a:cubicBezTo>
                  <a:close/>
                  <a:moveTo>
                    <a:pt x="3322314" y="11740847"/>
                  </a:moveTo>
                  <a:cubicBezTo>
                    <a:pt x="3315421" y="11534497"/>
                    <a:pt x="3316553" y="11427323"/>
                    <a:pt x="3314521" y="11273401"/>
                  </a:cubicBezTo>
                  <a:cubicBezTo>
                    <a:pt x="3521031" y="11273608"/>
                    <a:pt x="3440397" y="11271087"/>
                    <a:pt x="3722501" y="11270728"/>
                  </a:cubicBezTo>
                  <a:lnTo>
                    <a:pt x="3730011" y="11740950"/>
                  </a:lnTo>
                  <a:cubicBezTo>
                    <a:pt x="3664398" y="11741310"/>
                    <a:pt x="3324346" y="11740873"/>
                    <a:pt x="3322314" y="11740847"/>
                  </a:cubicBezTo>
                  <a:close/>
                  <a:moveTo>
                    <a:pt x="3735310" y="10681477"/>
                  </a:moveTo>
                  <a:cubicBezTo>
                    <a:pt x="3731503" y="10221566"/>
                    <a:pt x="3701359" y="10289886"/>
                    <a:pt x="3808871" y="10289578"/>
                  </a:cubicBezTo>
                  <a:cubicBezTo>
                    <a:pt x="4190796" y="10288549"/>
                    <a:pt x="4135059" y="10278289"/>
                    <a:pt x="4136603" y="10329691"/>
                  </a:cubicBezTo>
                  <a:cubicBezTo>
                    <a:pt x="4151443" y="10820073"/>
                    <a:pt x="4142261" y="10758617"/>
                    <a:pt x="4117595" y="10758232"/>
                  </a:cubicBezTo>
                  <a:cubicBezTo>
                    <a:pt x="3670056" y="10750415"/>
                    <a:pt x="3736184" y="10784151"/>
                    <a:pt x="3735310" y="10681477"/>
                  </a:cubicBezTo>
                  <a:close/>
                  <a:moveTo>
                    <a:pt x="3742563" y="11206804"/>
                  </a:moveTo>
                  <a:cubicBezTo>
                    <a:pt x="3734641" y="10700685"/>
                    <a:pt x="3715994" y="10779626"/>
                    <a:pt x="3808794" y="10780243"/>
                  </a:cubicBezTo>
                  <a:cubicBezTo>
                    <a:pt x="4198872" y="10783405"/>
                    <a:pt x="4141078" y="10758515"/>
                    <a:pt x="4142621" y="10856226"/>
                  </a:cubicBezTo>
                  <a:cubicBezTo>
                    <a:pt x="4149592" y="11301660"/>
                    <a:pt x="4170888" y="11247405"/>
                    <a:pt x="4117595" y="11246968"/>
                  </a:cubicBezTo>
                  <a:cubicBezTo>
                    <a:pt x="3685746" y="11243472"/>
                    <a:pt x="3743489" y="11264942"/>
                    <a:pt x="3742563" y="11206804"/>
                  </a:cubicBezTo>
                  <a:close/>
                  <a:moveTo>
                    <a:pt x="4158413" y="11734033"/>
                  </a:moveTo>
                  <a:cubicBezTo>
                    <a:pt x="4158388" y="11748202"/>
                    <a:pt x="4196840" y="11736707"/>
                    <a:pt x="3808794" y="11740359"/>
                  </a:cubicBezTo>
                  <a:cubicBezTo>
                    <a:pt x="3727773" y="11741130"/>
                    <a:pt x="3752208" y="11811920"/>
                    <a:pt x="3743592" y="11270702"/>
                  </a:cubicBezTo>
                  <a:cubicBezTo>
                    <a:pt x="3916048" y="11270368"/>
                    <a:pt x="3912113" y="11269519"/>
                    <a:pt x="4152446" y="11271139"/>
                  </a:cubicBezTo>
                  <a:cubicBezTo>
                    <a:pt x="4157102" y="11558307"/>
                    <a:pt x="4158696" y="11595052"/>
                    <a:pt x="4158413" y="11734033"/>
                  </a:cubicBezTo>
                  <a:close/>
                  <a:moveTo>
                    <a:pt x="4271739" y="10290992"/>
                  </a:moveTo>
                  <a:cubicBezTo>
                    <a:pt x="4427786" y="10290992"/>
                    <a:pt x="4422333" y="10288883"/>
                    <a:pt x="4562047" y="10288678"/>
                  </a:cubicBezTo>
                  <a:cubicBezTo>
                    <a:pt x="4566214" y="10555326"/>
                    <a:pt x="4566188" y="10573737"/>
                    <a:pt x="4569635" y="10681374"/>
                  </a:cubicBezTo>
                  <a:cubicBezTo>
                    <a:pt x="4572515" y="10773248"/>
                    <a:pt x="4653175" y="10765226"/>
                    <a:pt x="4162658" y="10758926"/>
                  </a:cubicBezTo>
                  <a:cubicBezTo>
                    <a:pt x="4160240" y="10203746"/>
                    <a:pt x="4120167" y="10290992"/>
                    <a:pt x="4271739" y="10290992"/>
                  </a:cubicBezTo>
                  <a:close/>
                  <a:moveTo>
                    <a:pt x="4172457" y="11206753"/>
                  </a:moveTo>
                  <a:cubicBezTo>
                    <a:pt x="4164638" y="10705596"/>
                    <a:pt x="4126160" y="10783405"/>
                    <a:pt x="4271739" y="10783405"/>
                  </a:cubicBezTo>
                  <a:cubicBezTo>
                    <a:pt x="4423824" y="10783405"/>
                    <a:pt x="4423902" y="10781811"/>
                    <a:pt x="4572413" y="10781759"/>
                  </a:cubicBezTo>
                  <a:cubicBezTo>
                    <a:pt x="4574496" y="10874431"/>
                    <a:pt x="4575525" y="10984588"/>
                    <a:pt x="4579588" y="11247971"/>
                  </a:cubicBezTo>
                  <a:cubicBezTo>
                    <a:pt x="4108413" y="11247945"/>
                    <a:pt x="4173306" y="11261599"/>
                    <a:pt x="4172457" y="11206753"/>
                  </a:cubicBezTo>
                  <a:close/>
                  <a:moveTo>
                    <a:pt x="4580309" y="11737839"/>
                  </a:moveTo>
                  <a:cubicBezTo>
                    <a:pt x="4383160" y="11737839"/>
                    <a:pt x="4179479" y="11750438"/>
                    <a:pt x="4179505" y="11734111"/>
                  </a:cubicBezTo>
                  <a:cubicBezTo>
                    <a:pt x="4180636" y="11189884"/>
                    <a:pt x="4132976" y="11271524"/>
                    <a:pt x="4271739" y="11271524"/>
                  </a:cubicBezTo>
                  <a:cubicBezTo>
                    <a:pt x="4405331" y="11271524"/>
                    <a:pt x="4434473" y="11271834"/>
                    <a:pt x="4579974" y="11271834"/>
                  </a:cubicBezTo>
                  <a:cubicBezTo>
                    <a:pt x="4587536" y="11777257"/>
                    <a:pt x="4588462" y="11737839"/>
                    <a:pt x="4580309" y="11737839"/>
                  </a:cubicBezTo>
                  <a:close/>
                  <a:moveTo>
                    <a:pt x="4583112" y="10288652"/>
                  </a:moveTo>
                  <a:cubicBezTo>
                    <a:pt x="4734632" y="10288703"/>
                    <a:pt x="4735147" y="10291969"/>
                    <a:pt x="4888879" y="10291969"/>
                  </a:cubicBezTo>
                  <a:cubicBezTo>
                    <a:pt x="5030496" y="10291969"/>
                    <a:pt x="4981190" y="10224857"/>
                    <a:pt x="4999066" y="10680885"/>
                  </a:cubicBezTo>
                  <a:cubicBezTo>
                    <a:pt x="5002795" y="10775923"/>
                    <a:pt x="5079365" y="10757383"/>
                    <a:pt x="4592989" y="10757846"/>
                  </a:cubicBezTo>
                  <a:cubicBezTo>
                    <a:pt x="4588411" y="10574921"/>
                    <a:pt x="4590417" y="10756406"/>
                    <a:pt x="4583112" y="10288652"/>
                  </a:cubicBezTo>
                  <a:close/>
                  <a:moveTo>
                    <a:pt x="4600037" y="11206804"/>
                  </a:moveTo>
                  <a:cubicBezTo>
                    <a:pt x="4597336" y="11033726"/>
                    <a:pt x="4597645" y="11030820"/>
                    <a:pt x="4594918" y="10855763"/>
                  </a:cubicBezTo>
                  <a:cubicBezTo>
                    <a:pt x="4593478" y="10764609"/>
                    <a:pt x="4512766" y="10777028"/>
                    <a:pt x="5002332" y="10779626"/>
                  </a:cubicBezTo>
                  <a:cubicBezTo>
                    <a:pt x="5004853" y="10880602"/>
                    <a:pt x="5005162" y="10977722"/>
                    <a:pt x="5009097" y="11248356"/>
                  </a:cubicBezTo>
                  <a:cubicBezTo>
                    <a:pt x="4531980" y="11256765"/>
                    <a:pt x="4600808" y="11254734"/>
                    <a:pt x="4600037" y="11206804"/>
                  </a:cubicBezTo>
                  <a:close/>
                  <a:moveTo>
                    <a:pt x="4606801" y="11737839"/>
                  </a:moveTo>
                  <a:cubicBezTo>
                    <a:pt x="4606801" y="11653601"/>
                    <a:pt x="4602325" y="11356430"/>
                    <a:pt x="4601039" y="11271834"/>
                  </a:cubicBezTo>
                  <a:cubicBezTo>
                    <a:pt x="4725682" y="11271936"/>
                    <a:pt x="4877022" y="11274533"/>
                    <a:pt x="5009405" y="11272245"/>
                  </a:cubicBezTo>
                  <a:cubicBezTo>
                    <a:pt x="5011566" y="11429097"/>
                    <a:pt x="5011077" y="11494795"/>
                    <a:pt x="5016042" y="11734342"/>
                  </a:cubicBezTo>
                  <a:cubicBezTo>
                    <a:pt x="5016273" y="11744062"/>
                    <a:pt x="5048861" y="11738482"/>
                    <a:pt x="4606801" y="11737839"/>
                  </a:cubicBezTo>
                  <a:close/>
                  <a:moveTo>
                    <a:pt x="5020080" y="10679857"/>
                  </a:moveTo>
                  <a:cubicBezTo>
                    <a:pt x="5002435" y="10230745"/>
                    <a:pt x="5011206" y="10291660"/>
                    <a:pt x="5043100" y="10291404"/>
                  </a:cubicBezTo>
                  <a:cubicBezTo>
                    <a:pt x="5482587" y="10288446"/>
                    <a:pt x="5423224" y="10275461"/>
                    <a:pt x="5423610" y="10329330"/>
                  </a:cubicBezTo>
                  <a:cubicBezTo>
                    <a:pt x="5424484" y="10450055"/>
                    <a:pt x="5425230" y="10479780"/>
                    <a:pt x="5429680" y="10759441"/>
                  </a:cubicBezTo>
                  <a:cubicBezTo>
                    <a:pt x="4952280" y="10754658"/>
                    <a:pt x="5024066" y="10781374"/>
                    <a:pt x="5020080" y="10679857"/>
                  </a:cubicBezTo>
                  <a:close/>
                  <a:moveTo>
                    <a:pt x="5029519" y="11206753"/>
                  </a:moveTo>
                  <a:cubicBezTo>
                    <a:pt x="5022009" y="10727067"/>
                    <a:pt x="5016942" y="10779703"/>
                    <a:pt x="5042971" y="10779882"/>
                  </a:cubicBezTo>
                  <a:cubicBezTo>
                    <a:pt x="5503344" y="10782968"/>
                    <a:pt x="5429732" y="10763117"/>
                    <a:pt x="5431223" y="10856175"/>
                  </a:cubicBezTo>
                  <a:cubicBezTo>
                    <a:pt x="5433950" y="11030152"/>
                    <a:pt x="5431918" y="11026835"/>
                    <a:pt x="5434747" y="11207215"/>
                  </a:cubicBezTo>
                  <a:cubicBezTo>
                    <a:pt x="5435570" y="11259208"/>
                    <a:pt x="5479218" y="11246197"/>
                    <a:pt x="5197192" y="11246145"/>
                  </a:cubicBezTo>
                  <a:cubicBezTo>
                    <a:pt x="4998268" y="11246145"/>
                    <a:pt x="5030394" y="11262216"/>
                    <a:pt x="5029519" y="11206753"/>
                  </a:cubicBezTo>
                  <a:close/>
                  <a:moveTo>
                    <a:pt x="5037158" y="11733776"/>
                  </a:moveTo>
                  <a:cubicBezTo>
                    <a:pt x="5026381" y="11215803"/>
                    <a:pt x="5028284" y="11271910"/>
                    <a:pt x="5043202" y="11271627"/>
                  </a:cubicBezTo>
                  <a:cubicBezTo>
                    <a:pt x="5150046" y="11269468"/>
                    <a:pt x="5168745" y="11270007"/>
                    <a:pt x="5435750" y="11270059"/>
                  </a:cubicBezTo>
                  <a:cubicBezTo>
                    <a:pt x="5435802" y="11272964"/>
                    <a:pt x="5441435" y="11614851"/>
                    <a:pt x="5444109" y="11738584"/>
                  </a:cubicBezTo>
                  <a:cubicBezTo>
                    <a:pt x="5053542" y="11740127"/>
                    <a:pt x="5037441" y="11746221"/>
                    <a:pt x="5037158" y="11733776"/>
                  </a:cubicBezTo>
                  <a:close/>
                  <a:moveTo>
                    <a:pt x="5442669" y="10153450"/>
                  </a:moveTo>
                  <a:cubicBezTo>
                    <a:pt x="5436008" y="9727249"/>
                    <a:pt x="5407432" y="9798141"/>
                    <a:pt x="5505659" y="9798141"/>
                  </a:cubicBezTo>
                  <a:cubicBezTo>
                    <a:pt x="5507588" y="9798141"/>
                    <a:pt x="5842804" y="9798296"/>
                    <a:pt x="5842882" y="9802821"/>
                  </a:cubicBezTo>
                  <a:cubicBezTo>
                    <a:pt x="5851190" y="10332931"/>
                    <a:pt x="5868885" y="10263221"/>
                    <a:pt x="5814281" y="10263221"/>
                  </a:cubicBezTo>
                  <a:cubicBezTo>
                    <a:pt x="5368285" y="10263221"/>
                    <a:pt x="5444984" y="10301097"/>
                    <a:pt x="5442669" y="10153450"/>
                  </a:cubicBezTo>
                  <a:close/>
                  <a:moveTo>
                    <a:pt x="5444367" y="10289680"/>
                  </a:moveTo>
                  <a:cubicBezTo>
                    <a:pt x="5731666" y="10288832"/>
                    <a:pt x="5680508" y="10286646"/>
                    <a:pt x="5851858" y="10287161"/>
                  </a:cubicBezTo>
                  <a:cubicBezTo>
                    <a:pt x="5852527" y="10362553"/>
                    <a:pt x="5852861" y="10358387"/>
                    <a:pt x="5855819" y="10758154"/>
                  </a:cubicBezTo>
                  <a:cubicBezTo>
                    <a:pt x="5658105" y="10758103"/>
                    <a:pt x="5587116" y="10760571"/>
                    <a:pt x="5450745" y="10759620"/>
                  </a:cubicBezTo>
                  <a:cubicBezTo>
                    <a:pt x="5444212" y="10348384"/>
                    <a:pt x="5445756" y="10451701"/>
                    <a:pt x="5444367" y="10289680"/>
                  </a:cubicBezTo>
                  <a:close/>
                  <a:moveTo>
                    <a:pt x="5455812" y="11206804"/>
                  </a:moveTo>
                  <a:cubicBezTo>
                    <a:pt x="5448096" y="10714210"/>
                    <a:pt x="5438579" y="10783662"/>
                    <a:pt x="5505659" y="10783662"/>
                  </a:cubicBezTo>
                  <a:cubicBezTo>
                    <a:pt x="5919889" y="10783662"/>
                    <a:pt x="5855511" y="10759466"/>
                    <a:pt x="5857002" y="10856226"/>
                  </a:cubicBezTo>
                  <a:cubicBezTo>
                    <a:pt x="5864101" y="11310223"/>
                    <a:pt x="5888484" y="11248485"/>
                    <a:pt x="5814255" y="11248485"/>
                  </a:cubicBezTo>
                  <a:cubicBezTo>
                    <a:pt x="5398790" y="11248485"/>
                    <a:pt x="5456610" y="11255325"/>
                    <a:pt x="5455812" y="11206804"/>
                  </a:cubicBezTo>
                  <a:close/>
                  <a:moveTo>
                    <a:pt x="5814255" y="11741053"/>
                  </a:moveTo>
                  <a:cubicBezTo>
                    <a:pt x="5424639" y="11741053"/>
                    <a:pt x="5465226" y="11738919"/>
                    <a:pt x="5465098" y="11732490"/>
                  </a:cubicBezTo>
                  <a:cubicBezTo>
                    <a:pt x="5452674" y="11196133"/>
                    <a:pt x="5442000" y="11270059"/>
                    <a:pt x="5505659" y="11270059"/>
                  </a:cubicBezTo>
                  <a:cubicBezTo>
                    <a:pt x="5659751" y="11270059"/>
                    <a:pt x="5659828" y="11272348"/>
                    <a:pt x="5814255" y="11272348"/>
                  </a:cubicBezTo>
                  <a:cubicBezTo>
                    <a:pt x="5879662" y="11272348"/>
                    <a:pt x="5866673" y="11250594"/>
                    <a:pt x="5867342" y="11382736"/>
                  </a:cubicBezTo>
                  <a:cubicBezTo>
                    <a:pt x="5869117" y="11810171"/>
                    <a:pt x="5899647" y="11741053"/>
                    <a:pt x="5814255" y="11741053"/>
                  </a:cubicBezTo>
                  <a:close/>
                  <a:moveTo>
                    <a:pt x="5871252" y="10153450"/>
                  </a:moveTo>
                  <a:cubicBezTo>
                    <a:pt x="5868499" y="9977750"/>
                    <a:pt x="5866673" y="9977467"/>
                    <a:pt x="5863921" y="9802409"/>
                  </a:cubicBezTo>
                  <a:cubicBezTo>
                    <a:pt x="5863870" y="9799967"/>
                    <a:pt x="6054999" y="9795235"/>
                    <a:pt x="6269638" y="9798115"/>
                  </a:cubicBezTo>
                  <a:cubicBezTo>
                    <a:pt x="6269663" y="9800224"/>
                    <a:pt x="6276171" y="10203695"/>
                    <a:pt x="6277457" y="10265252"/>
                  </a:cubicBezTo>
                  <a:cubicBezTo>
                    <a:pt x="5788842" y="10265433"/>
                    <a:pt x="5873489" y="10292560"/>
                    <a:pt x="5871252" y="10153450"/>
                  </a:cubicBezTo>
                  <a:close/>
                  <a:moveTo>
                    <a:pt x="5968424" y="10288138"/>
                  </a:moveTo>
                  <a:cubicBezTo>
                    <a:pt x="6059192" y="10289346"/>
                    <a:pt x="6080977" y="10289192"/>
                    <a:pt x="6277971" y="10289115"/>
                  </a:cubicBezTo>
                  <a:cubicBezTo>
                    <a:pt x="6289597" y="10808296"/>
                    <a:pt x="6289057" y="10757461"/>
                    <a:pt x="6277071" y="10757564"/>
                  </a:cubicBezTo>
                  <a:cubicBezTo>
                    <a:pt x="6161431" y="10758489"/>
                    <a:pt x="6154589" y="10758257"/>
                    <a:pt x="5876910" y="10758154"/>
                  </a:cubicBezTo>
                  <a:cubicBezTo>
                    <a:pt x="5873052" y="10205674"/>
                    <a:pt x="5843808" y="10286440"/>
                    <a:pt x="5968424" y="10288138"/>
                  </a:cubicBezTo>
                  <a:close/>
                  <a:moveTo>
                    <a:pt x="5886632" y="11206753"/>
                  </a:moveTo>
                  <a:cubicBezTo>
                    <a:pt x="5883854" y="11028815"/>
                    <a:pt x="5880794" y="11029869"/>
                    <a:pt x="5878067" y="10855814"/>
                  </a:cubicBezTo>
                  <a:cubicBezTo>
                    <a:pt x="5876421" y="10750569"/>
                    <a:pt x="5809316" y="10785128"/>
                    <a:pt x="6286510" y="10781425"/>
                  </a:cubicBezTo>
                  <a:cubicBezTo>
                    <a:pt x="6290523" y="11047457"/>
                    <a:pt x="6289469" y="11090553"/>
                    <a:pt x="6292477" y="11250851"/>
                  </a:cubicBezTo>
                  <a:cubicBezTo>
                    <a:pt x="5821636" y="11251057"/>
                    <a:pt x="5887481" y="11261934"/>
                    <a:pt x="5886632" y="11206753"/>
                  </a:cubicBezTo>
                  <a:close/>
                  <a:moveTo>
                    <a:pt x="6277225" y="11740384"/>
                  </a:moveTo>
                  <a:cubicBezTo>
                    <a:pt x="5858957" y="11738122"/>
                    <a:pt x="5893885" y="11746428"/>
                    <a:pt x="5893603" y="11733853"/>
                  </a:cubicBezTo>
                  <a:cubicBezTo>
                    <a:pt x="5880974" y="11182298"/>
                    <a:pt x="5868602" y="11272013"/>
                    <a:pt x="5968449" y="11273608"/>
                  </a:cubicBezTo>
                  <a:cubicBezTo>
                    <a:pt x="6057417" y="11275048"/>
                    <a:pt x="6081594" y="11274816"/>
                    <a:pt x="6292992" y="11274713"/>
                  </a:cubicBezTo>
                  <a:cubicBezTo>
                    <a:pt x="6304052" y="11794768"/>
                    <a:pt x="6314443" y="11740564"/>
                    <a:pt x="6277225" y="11740384"/>
                  </a:cubicBezTo>
                  <a:close/>
                  <a:moveTo>
                    <a:pt x="6299062" y="10289089"/>
                  </a:moveTo>
                  <a:cubicBezTo>
                    <a:pt x="6768874" y="10288883"/>
                    <a:pt x="6706760" y="10272658"/>
                    <a:pt x="6708122" y="10329588"/>
                  </a:cubicBezTo>
                  <a:cubicBezTo>
                    <a:pt x="6711595" y="10480578"/>
                    <a:pt x="6711184" y="10500634"/>
                    <a:pt x="6714578" y="10678083"/>
                  </a:cubicBezTo>
                  <a:cubicBezTo>
                    <a:pt x="6716637" y="10784099"/>
                    <a:pt x="6788243" y="10753860"/>
                    <a:pt x="6307215" y="10757306"/>
                  </a:cubicBezTo>
                  <a:cubicBezTo>
                    <a:pt x="6301532" y="10380835"/>
                    <a:pt x="6302894" y="10462270"/>
                    <a:pt x="6299062" y="10289089"/>
                  </a:cubicBezTo>
                  <a:close/>
                  <a:moveTo>
                    <a:pt x="6308707" y="10855814"/>
                  </a:moveTo>
                  <a:cubicBezTo>
                    <a:pt x="6307215" y="10757691"/>
                    <a:pt x="6234195" y="10780448"/>
                    <a:pt x="6716456" y="10780166"/>
                  </a:cubicBezTo>
                  <a:cubicBezTo>
                    <a:pt x="6716842" y="10802202"/>
                    <a:pt x="6723195" y="11192327"/>
                    <a:pt x="6723426" y="11207190"/>
                  </a:cubicBezTo>
                  <a:cubicBezTo>
                    <a:pt x="6724198" y="11255994"/>
                    <a:pt x="6790995" y="11250594"/>
                    <a:pt x="6313569" y="11250851"/>
                  </a:cubicBezTo>
                  <a:cubicBezTo>
                    <a:pt x="6310688" y="11102922"/>
                    <a:pt x="6311228" y="11017398"/>
                    <a:pt x="6308707" y="10855814"/>
                  </a:cubicBezTo>
                  <a:close/>
                  <a:moveTo>
                    <a:pt x="6323574" y="11740616"/>
                  </a:moveTo>
                  <a:cubicBezTo>
                    <a:pt x="6319948" y="11384689"/>
                    <a:pt x="6317607" y="11438868"/>
                    <a:pt x="6314032" y="11274688"/>
                  </a:cubicBezTo>
                  <a:cubicBezTo>
                    <a:pt x="6570311" y="11274559"/>
                    <a:pt x="6618950" y="11270239"/>
                    <a:pt x="6724327" y="11269982"/>
                  </a:cubicBezTo>
                  <a:cubicBezTo>
                    <a:pt x="6726436" y="11432337"/>
                    <a:pt x="6722294" y="11150645"/>
                    <a:pt x="6730062" y="11737247"/>
                  </a:cubicBezTo>
                  <a:cubicBezTo>
                    <a:pt x="6730062" y="11739099"/>
                    <a:pt x="6432707" y="11741130"/>
                    <a:pt x="6323574" y="11740616"/>
                  </a:cubicBezTo>
                  <a:close/>
                  <a:moveTo>
                    <a:pt x="6740119" y="10288909"/>
                  </a:moveTo>
                  <a:cubicBezTo>
                    <a:pt x="7195194" y="10288909"/>
                    <a:pt x="7134853" y="10268724"/>
                    <a:pt x="7135599" y="10329382"/>
                  </a:cubicBezTo>
                  <a:cubicBezTo>
                    <a:pt x="7141926" y="10835707"/>
                    <a:pt x="7174874" y="10758386"/>
                    <a:pt x="7048689" y="10758386"/>
                  </a:cubicBezTo>
                  <a:cubicBezTo>
                    <a:pt x="6899999" y="10758386"/>
                    <a:pt x="6894906" y="10756252"/>
                    <a:pt x="6740119" y="10756252"/>
                  </a:cubicBezTo>
                  <a:cubicBezTo>
                    <a:pt x="6736492" y="10756252"/>
                    <a:pt x="6720700" y="10288935"/>
                    <a:pt x="6740119" y="10288909"/>
                  </a:cubicBezTo>
                  <a:close/>
                  <a:moveTo>
                    <a:pt x="6744466" y="11206753"/>
                  </a:moveTo>
                  <a:cubicBezTo>
                    <a:pt x="6735721" y="10670523"/>
                    <a:pt x="6738087" y="10812359"/>
                    <a:pt x="6737521" y="10780140"/>
                  </a:cubicBezTo>
                  <a:cubicBezTo>
                    <a:pt x="6908538" y="10780140"/>
                    <a:pt x="6887935" y="10782891"/>
                    <a:pt x="7144627" y="10782146"/>
                  </a:cubicBezTo>
                  <a:cubicBezTo>
                    <a:pt x="7144679" y="10784151"/>
                    <a:pt x="7152421" y="11203410"/>
                    <a:pt x="7153063" y="11250388"/>
                  </a:cubicBezTo>
                  <a:cubicBezTo>
                    <a:pt x="7028756" y="11252060"/>
                    <a:pt x="6950925" y="11250362"/>
                    <a:pt x="6894649" y="11248511"/>
                  </a:cubicBezTo>
                  <a:cubicBezTo>
                    <a:pt x="6717870" y="11242983"/>
                    <a:pt x="6745315" y="11261316"/>
                    <a:pt x="6744466" y="11206753"/>
                  </a:cubicBezTo>
                  <a:close/>
                  <a:moveTo>
                    <a:pt x="6751179" y="11738147"/>
                  </a:moveTo>
                  <a:cubicBezTo>
                    <a:pt x="6745469" y="11346042"/>
                    <a:pt x="6746987" y="11390244"/>
                    <a:pt x="6745392" y="11269982"/>
                  </a:cubicBezTo>
                  <a:cubicBezTo>
                    <a:pt x="6894057" y="11270110"/>
                    <a:pt x="6895009" y="11274893"/>
                    <a:pt x="7048689" y="11274893"/>
                  </a:cubicBezTo>
                  <a:cubicBezTo>
                    <a:pt x="7187992" y="11274893"/>
                    <a:pt x="7150620" y="11186027"/>
                    <a:pt x="7158979" y="11739202"/>
                  </a:cubicBezTo>
                  <a:cubicBezTo>
                    <a:pt x="6875127" y="11739279"/>
                    <a:pt x="6903162" y="11738199"/>
                    <a:pt x="6751179" y="11738147"/>
                  </a:cubicBezTo>
                  <a:close/>
                  <a:moveTo>
                    <a:pt x="7163120" y="10680037"/>
                  </a:moveTo>
                  <a:cubicBezTo>
                    <a:pt x="7149771" y="10224162"/>
                    <a:pt x="7144704" y="10287469"/>
                    <a:pt x="7202910" y="10288240"/>
                  </a:cubicBezTo>
                  <a:cubicBezTo>
                    <a:pt x="7320376" y="10289989"/>
                    <a:pt x="7356488" y="10288806"/>
                    <a:pt x="7511917" y="10289860"/>
                  </a:cubicBezTo>
                  <a:cubicBezTo>
                    <a:pt x="7586815" y="10290375"/>
                    <a:pt x="7566162" y="10217760"/>
                    <a:pt x="7571537" y="10758438"/>
                  </a:cubicBezTo>
                  <a:cubicBezTo>
                    <a:pt x="7095809" y="10756612"/>
                    <a:pt x="7166181" y="10785488"/>
                    <a:pt x="7163120" y="10680037"/>
                  </a:cubicBezTo>
                  <a:close/>
                  <a:moveTo>
                    <a:pt x="7173511" y="11206753"/>
                  </a:moveTo>
                  <a:cubicBezTo>
                    <a:pt x="7165847" y="10717399"/>
                    <a:pt x="7150209" y="10782197"/>
                    <a:pt x="7203090" y="10781914"/>
                  </a:cubicBezTo>
                  <a:cubicBezTo>
                    <a:pt x="7641729" y="10780166"/>
                    <a:pt x="7571383" y="10764274"/>
                    <a:pt x="7572849" y="10856226"/>
                  </a:cubicBezTo>
                  <a:cubicBezTo>
                    <a:pt x="7580051" y="11315649"/>
                    <a:pt x="7602685" y="11247482"/>
                    <a:pt x="7511917" y="11247842"/>
                  </a:cubicBezTo>
                  <a:cubicBezTo>
                    <a:pt x="7114611" y="11248922"/>
                    <a:pt x="7174386" y="11263450"/>
                    <a:pt x="7173511" y="11206753"/>
                  </a:cubicBezTo>
                  <a:close/>
                  <a:moveTo>
                    <a:pt x="7586893" y="11734033"/>
                  </a:moveTo>
                  <a:cubicBezTo>
                    <a:pt x="7586893" y="11739922"/>
                    <a:pt x="7621461" y="11739021"/>
                    <a:pt x="7180045" y="11739176"/>
                  </a:cubicBezTo>
                  <a:cubicBezTo>
                    <a:pt x="7172122" y="11215109"/>
                    <a:pt x="7164278" y="11274148"/>
                    <a:pt x="7203219" y="11273427"/>
                  </a:cubicBezTo>
                  <a:cubicBezTo>
                    <a:pt x="7319733" y="11271242"/>
                    <a:pt x="7347151" y="11272373"/>
                    <a:pt x="7511994" y="11271705"/>
                  </a:cubicBezTo>
                  <a:cubicBezTo>
                    <a:pt x="7595483" y="11271499"/>
                    <a:pt x="7588590" y="11196133"/>
                    <a:pt x="7586893" y="117340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5364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26"/>
          <p:cNvGrpSpPr/>
          <p:nvPr/>
        </p:nvGrpSpPr>
        <p:grpSpPr>
          <a:xfrm rot="5400000">
            <a:off x="3002853" y="-157679"/>
            <a:ext cx="3194647" cy="5478259"/>
            <a:chOff x="4912961" y="-1284870"/>
            <a:chExt cx="8460400" cy="12856745"/>
          </a:xfrm>
        </p:grpSpPr>
        <p:sp>
          <p:nvSpPr>
            <p:cNvPr id="177" name="Google Shape;177;p26"/>
            <p:cNvSpPr/>
            <p:nvPr/>
          </p:nvSpPr>
          <p:spPr>
            <a:xfrm>
              <a:off x="4912961" y="-1284870"/>
              <a:ext cx="8460400" cy="12856745"/>
            </a:xfrm>
            <a:custGeom>
              <a:rect b="b" l="l" r="r" t="t"/>
              <a:pathLst>
                <a:path extrusionOk="0" h="12856745" w="8460400">
                  <a:moveTo>
                    <a:pt x="8456599" y="12762068"/>
                  </a:moveTo>
                  <a:cubicBezTo>
                    <a:pt x="8459377" y="12809201"/>
                    <a:pt x="8871267" y="12789119"/>
                    <a:pt x="240256" y="12856746"/>
                  </a:cubicBezTo>
                  <a:cubicBezTo>
                    <a:pt x="85984" y="12856746"/>
                    <a:pt x="55711" y="1915009"/>
                    <a:pt x="0" y="243246"/>
                  </a:cubicBezTo>
                  <a:cubicBezTo>
                    <a:pt x="0" y="123164"/>
                    <a:pt x="1353212" y="163869"/>
                    <a:pt x="1801728" y="141807"/>
                  </a:cubicBezTo>
                  <a:cubicBezTo>
                    <a:pt x="4834599" y="-7332"/>
                    <a:pt x="6361477" y="-64004"/>
                    <a:pt x="8233756" y="96731"/>
                  </a:cubicBezTo>
                  <a:cubicBezTo>
                    <a:pt x="8366166" y="108096"/>
                    <a:pt x="8101141" y="4867048"/>
                    <a:pt x="8456599" y="12762068"/>
                  </a:cubicBezTo>
                  <a:close/>
                </a:path>
              </a:pathLst>
            </a:custGeom>
            <a:solidFill>
              <a:srgbClr val="25364E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5364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270554" y="-887966"/>
              <a:ext cx="7734236" cy="12062901"/>
            </a:xfrm>
            <a:custGeom>
              <a:rect b="b" l="l" r="r" t="t"/>
              <a:pathLst>
                <a:path extrusionOk="0" h="12062901" w="7734236">
                  <a:moveTo>
                    <a:pt x="0" y="169972"/>
                  </a:moveTo>
                  <a:cubicBezTo>
                    <a:pt x="302654" y="143513"/>
                    <a:pt x="613616" y="148090"/>
                    <a:pt x="961771" y="148732"/>
                  </a:cubicBezTo>
                  <a:cubicBezTo>
                    <a:pt x="2154332" y="148732"/>
                    <a:pt x="4940773" y="-125013"/>
                    <a:pt x="7563581" y="70255"/>
                  </a:cubicBezTo>
                  <a:cubicBezTo>
                    <a:pt x="7640074" y="5400843"/>
                    <a:pt x="7419005" y="5087473"/>
                    <a:pt x="7734237" y="12003966"/>
                  </a:cubicBezTo>
                  <a:cubicBezTo>
                    <a:pt x="4230062" y="12032277"/>
                    <a:pt x="4480889" y="12028729"/>
                    <a:pt x="190821" y="12062901"/>
                  </a:cubicBezTo>
                  <a:cubicBezTo>
                    <a:pt x="18879" y="6881838"/>
                    <a:pt x="55196" y="2342402"/>
                    <a:pt x="0" y="1699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5364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274866" y="-892267"/>
              <a:ext cx="7718985" cy="12067386"/>
            </a:xfrm>
            <a:custGeom>
              <a:rect b="b" l="l" r="r" t="t"/>
              <a:pathLst>
                <a:path extrusionOk="0" h="12067386" w="7718985">
                  <a:moveTo>
                    <a:pt x="7666446" y="11762215"/>
                  </a:moveTo>
                  <a:cubicBezTo>
                    <a:pt x="7729128" y="11762215"/>
                    <a:pt x="7718917" y="11768335"/>
                    <a:pt x="7717553" y="11738302"/>
                  </a:cubicBezTo>
                  <a:cubicBezTo>
                    <a:pt x="7673108" y="11738353"/>
                    <a:pt x="7657110" y="11738302"/>
                    <a:pt x="7607984" y="11738379"/>
                  </a:cubicBezTo>
                  <a:cubicBezTo>
                    <a:pt x="7610324" y="11187518"/>
                    <a:pt x="7561712" y="11271190"/>
                    <a:pt x="7696077" y="11271499"/>
                  </a:cubicBezTo>
                  <a:cubicBezTo>
                    <a:pt x="7694739" y="11242546"/>
                    <a:pt x="7702018" y="11247585"/>
                    <a:pt x="7666446" y="11247585"/>
                  </a:cubicBezTo>
                  <a:cubicBezTo>
                    <a:pt x="7584603" y="11247585"/>
                    <a:pt x="7601168" y="11320663"/>
                    <a:pt x="7593889" y="10855789"/>
                  </a:cubicBezTo>
                  <a:cubicBezTo>
                    <a:pt x="7592526" y="10767566"/>
                    <a:pt x="7573981" y="10782454"/>
                    <a:pt x="7666446" y="10782454"/>
                  </a:cubicBezTo>
                  <a:cubicBezTo>
                    <a:pt x="7679153" y="10782454"/>
                    <a:pt x="7676709" y="10787263"/>
                    <a:pt x="7675706" y="10758592"/>
                  </a:cubicBezTo>
                  <a:cubicBezTo>
                    <a:pt x="7565236" y="10758592"/>
                    <a:pt x="7594995" y="10805416"/>
                    <a:pt x="7590262" y="10504542"/>
                  </a:cubicBezTo>
                  <a:cubicBezTo>
                    <a:pt x="7586095" y="10248462"/>
                    <a:pt x="7562226" y="10290323"/>
                    <a:pt x="7660428" y="10290349"/>
                  </a:cubicBezTo>
                  <a:cubicBezTo>
                    <a:pt x="7659450" y="10258439"/>
                    <a:pt x="7672902" y="10266641"/>
                    <a:pt x="7586378" y="10266359"/>
                  </a:cubicBezTo>
                  <a:cubicBezTo>
                    <a:pt x="7581337" y="9957437"/>
                    <a:pt x="7584938" y="10166050"/>
                    <a:pt x="7580282" y="9799633"/>
                  </a:cubicBezTo>
                  <a:cubicBezTo>
                    <a:pt x="7657881" y="9799452"/>
                    <a:pt x="7646231" y="9807501"/>
                    <a:pt x="7645330" y="9775668"/>
                  </a:cubicBezTo>
                  <a:cubicBezTo>
                    <a:pt x="7567577" y="9775694"/>
                    <a:pt x="7573106" y="9854377"/>
                    <a:pt x="7570920" y="9306962"/>
                  </a:cubicBezTo>
                  <a:cubicBezTo>
                    <a:pt x="7644738" y="9307785"/>
                    <a:pt x="7632599" y="9313339"/>
                    <a:pt x="7631801" y="9283485"/>
                  </a:cubicBezTo>
                  <a:cubicBezTo>
                    <a:pt x="7561661" y="9283254"/>
                    <a:pt x="7570843" y="9285183"/>
                    <a:pt x="7570818" y="9275977"/>
                  </a:cubicBezTo>
                  <a:cubicBezTo>
                    <a:pt x="7570483" y="9165821"/>
                    <a:pt x="7569994" y="9152398"/>
                    <a:pt x="7564696" y="8816297"/>
                  </a:cubicBezTo>
                  <a:cubicBezTo>
                    <a:pt x="7630052" y="8816991"/>
                    <a:pt x="7619300" y="8822597"/>
                    <a:pt x="7618478" y="8792795"/>
                  </a:cubicBezTo>
                  <a:cubicBezTo>
                    <a:pt x="7542602" y="8792487"/>
                    <a:pt x="7565236" y="8852039"/>
                    <a:pt x="7558111" y="8398453"/>
                  </a:cubicBezTo>
                  <a:cubicBezTo>
                    <a:pt x="7556723" y="8310307"/>
                    <a:pt x="7544479" y="8325581"/>
                    <a:pt x="7605412" y="8326249"/>
                  </a:cubicBezTo>
                  <a:cubicBezTo>
                    <a:pt x="7604537" y="8295753"/>
                    <a:pt x="7614336" y="8302928"/>
                    <a:pt x="7556646" y="8301488"/>
                  </a:cubicBezTo>
                  <a:cubicBezTo>
                    <a:pt x="7550627" y="7892874"/>
                    <a:pt x="7552427" y="7994725"/>
                    <a:pt x="7546332" y="7831907"/>
                  </a:cubicBezTo>
                  <a:cubicBezTo>
                    <a:pt x="7599342" y="7831599"/>
                    <a:pt x="7590648" y="7838001"/>
                    <a:pt x="7589671" y="7807839"/>
                  </a:cubicBezTo>
                  <a:cubicBezTo>
                    <a:pt x="7535066" y="7808020"/>
                    <a:pt x="7545019" y="7830416"/>
                    <a:pt x="7542911" y="7696449"/>
                  </a:cubicBezTo>
                  <a:cubicBezTo>
                    <a:pt x="7536274" y="7271327"/>
                    <a:pt x="7524495" y="7340754"/>
                    <a:pt x="7573646" y="7340060"/>
                  </a:cubicBezTo>
                  <a:cubicBezTo>
                    <a:pt x="7572540" y="7310129"/>
                    <a:pt x="7579665" y="7315915"/>
                    <a:pt x="7538024" y="7316712"/>
                  </a:cubicBezTo>
                  <a:cubicBezTo>
                    <a:pt x="7529536" y="6791616"/>
                    <a:pt x="7517550" y="6851298"/>
                    <a:pt x="7556954" y="6851195"/>
                  </a:cubicBezTo>
                  <a:cubicBezTo>
                    <a:pt x="7556183" y="6821136"/>
                    <a:pt x="7562252" y="6827255"/>
                    <a:pt x="7529536" y="6827332"/>
                  </a:cubicBezTo>
                  <a:cubicBezTo>
                    <a:pt x="7521022" y="6299820"/>
                    <a:pt x="7512792" y="6359553"/>
                    <a:pt x="7548929" y="6359244"/>
                  </a:cubicBezTo>
                  <a:cubicBezTo>
                    <a:pt x="7548672" y="6330547"/>
                    <a:pt x="7555385" y="6335253"/>
                    <a:pt x="7522463" y="6335588"/>
                  </a:cubicBezTo>
                  <a:cubicBezTo>
                    <a:pt x="7518939" y="6098355"/>
                    <a:pt x="7522977" y="6073978"/>
                    <a:pt x="7518321" y="5868399"/>
                  </a:cubicBezTo>
                  <a:cubicBezTo>
                    <a:pt x="7553919" y="5868399"/>
                    <a:pt x="7547901" y="5874570"/>
                    <a:pt x="7548055" y="5844511"/>
                  </a:cubicBezTo>
                  <a:cubicBezTo>
                    <a:pt x="7508291" y="5844537"/>
                    <a:pt x="7516727" y="5912421"/>
                    <a:pt x="7507905" y="5415122"/>
                  </a:cubicBezTo>
                  <a:cubicBezTo>
                    <a:pt x="7507082" y="5369300"/>
                    <a:pt x="7505667" y="5375317"/>
                    <a:pt x="7511840" y="5375368"/>
                  </a:cubicBezTo>
                  <a:cubicBezTo>
                    <a:pt x="7560298" y="5375831"/>
                    <a:pt x="7552067" y="5381900"/>
                    <a:pt x="7552453" y="5351840"/>
                  </a:cubicBezTo>
                  <a:cubicBezTo>
                    <a:pt x="7495868" y="5351429"/>
                    <a:pt x="7502555" y="5396222"/>
                    <a:pt x="7503970" y="5063927"/>
                  </a:cubicBezTo>
                  <a:cubicBezTo>
                    <a:pt x="7504638" y="4849656"/>
                    <a:pt x="7486017" y="4884909"/>
                    <a:pt x="7559551" y="4883392"/>
                  </a:cubicBezTo>
                  <a:cubicBezTo>
                    <a:pt x="7560040" y="4853462"/>
                    <a:pt x="7569583" y="4859041"/>
                    <a:pt x="7511660" y="4860713"/>
                  </a:cubicBezTo>
                  <a:cubicBezTo>
                    <a:pt x="7497900" y="4861098"/>
                    <a:pt x="7503507" y="4915945"/>
                    <a:pt x="7492369" y="4392984"/>
                  </a:cubicBezTo>
                  <a:cubicBezTo>
                    <a:pt x="7513898" y="4392598"/>
                    <a:pt x="7539001" y="4392110"/>
                    <a:pt x="7567345" y="4391776"/>
                  </a:cubicBezTo>
                  <a:cubicBezTo>
                    <a:pt x="7567782" y="4361871"/>
                    <a:pt x="7578868" y="4367502"/>
                    <a:pt x="7511763" y="4368762"/>
                  </a:cubicBezTo>
                  <a:cubicBezTo>
                    <a:pt x="7488255" y="4369174"/>
                    <a:pt x="7491907" y="4371334"/>
                    <a:pt x="7491726" y="4362282"/>
                  </a:cubicBezTo>
                  <a:cubicBezTo>
                    <a:pt x="7480358" y="3843666"/>
                    <a:pt x="7476628" y="3902242"/>
                    <a:pt x="7511866" y="3902602"/>
                  </a:cubicBezTo>
                  <a:cubicBezTo>
                    <a:pt x="7585632" y="3903502"/>
                    <a:pt x="7573158" y="3909210"/>
                    <a:pt x="7573390" y="3879305"/>
                  </a:cubicBezTo>
                  <a:cubicBezTo>
                    <a:pt x="7538358" y="3879048"/>
                    <a:pt x="7505873" y="3878637"/>
                    <a:pt x="7484267" y="3878406"/>
                  </a:cubicBezTo>
                  <a:cubicBezTo>
                    <a:pt x="7483393" y="3820576"/>
                    <a:pt x="7478043" y="3412374"/>
                    <a:pt x="7478018" y="3410574"/>
                  </a:cubicBezTo>
                  <a:cubicBezTo>
                    <a:pt x="7521768" y="3410420"/>
                    <a:pt x="7543554" y="3410291"/>
                    <a:pt x="7574547" y="3410214"/>
                  </a:cubicBezTo>
                  <a:cubicBezTo>
                    <a:pt x="7574444" y="3380129"/>
                    <a:pt x="7587253" y="3386223"/>
                    <a:pt x="7511891" y="3386532"/>
                  </a:cubicBezTo>
                  <a:cubicBezTo>
                    <a:pt x="7461788" y="3386738"/>
                    <a:pt x="7482570" y="3452538"/>
                    <a:pt x="7472256" y="2958942"/>
                  </a:cubicBezTo>
                  <a:cubicBezTo>
                    <a:pt x="7471253" y="2910601"/>
                    <a:pt x="7460990" y="2918341"/>
                    <a:pt x="7511763" y="2919292"/>
                  </a:cubicBezTo>
                  <a:cubicBezTo>
                    <a:pt x="7580617" y="2920578"/>
                    <a:pt x="7569223" y="2926260"/>
                    <a:pt x="7568632" y="2896330"/>
                  </a:cubicBezTo>
                  <a:cubicBezTo>
                    <a:pt x="7530230" y="2895867"/>
                    <a:pt x="7507776" y="2895250"/>
                    <a:pt x="7470970" y="2894710"/>
                  </a:cubicBezTo>
                  <a:cubicBezTo>
                    <a:pt x="7462585" y="2454675"/>
                    <a:pt x="7462482" y="2436933"/>
                    <a:pt x="7462328" y="2426313"/>
                  </a:cubicBezTo>
                  <a:cubicBezTo>
                    <a:pt x="7495868" y="2426853"/>
                    <a:pt x="7522283" y="2427599"/>
                    <a:pt x="7555514" y="2428138"/>
                  </a:cubicBezTo>
                  <a:cubicBezTo>
                    <a:pt x="7554408" y="2397925"/>
                    <a:pt x="7564079" y="2404482"/>
                    <a:pt x="7512149" y="2403351"/>
                  </a:cubicBezTo>
                  <a:cubicBezTo>
                    <a:pt x="7442806" y="2401859"/>
                    <a:pt x="7464205" y="2475220"/>
                    <a:pt x="7455409" y="1935108"/>
                  </a:cubicBezTo>
                  <a:cubicBezTo>
                    <a:pt x="7492138" y="1935802"/>
                    <a:pt x="7514695" y="1936625"/>
                    <a:pt x="7546126" y="1937371"/>
                  </a:cubicBezTo>
                  <a:cubicBezTo>
                    <a:pt x="7545945" y="1907234"/>
                    <a:pt x="7552762" y="1913689"/>
                    <a:pt x="7512226" y="1912583"/>
                  </a:cubicBezTo>
                  <a:cubicBezTo>
                    <a:pt x="7431643" y="1910269"/>
                    <a:pt x="7456129" y="1982601"/>
                    <a:pt x="7445198" y="1443594"/>
                  </a:cubicBezTo>
                  <a:cubicBezTo>
                    <a:pt x="7486273" y="1444289"/>
                    <a:pt x="7507262" y="1445214"/>
                    <a:pt x="7547720" y="1446191"/>
                  </a:cubicBezTo>
                  <a:cubicBezTo>
                    <a:pt x="7548080" y="1416029"/>
                    <a:pt x="7554871" y="1422586"/>
                    <a:pt x="7512226" y="1421301"/>
                  </a:cubicBezTo>
                  <a:cubicBezTo>
                    <a:pt x="7431258" y="1418987"/>
                    <a:pt x="7444838" y="1430223"/>
                    <a:pt x="7444066" y="1380571"/>
                  </a:cubicBezTo>
                  <a:cubicBezTo>
                    <a:pt x="7436119" y="869232"/>
                    <a:pt x="7421947" y="952904"/>
                    <a:pt x="7511994" y="952672"/>
                  </a:cubicBezTo>
                  <a:cubicBezTo>
                    <a:pt x="7563693" y="952518"/>
                    <a:pt x="7554999" y="958766"/>
                    <a:pt x="7555462" y="928681"/>
                  </a:cubicBezTo>
                  <a:cubicBezTo>
                    <a:pt x="7514129" y="928759"/>
                    <a:pt x="7489180" y="928887"/>
                    <a:pt x="7438922" y="928939"/>
                  </a:cubicBezTo>
                  <a:cubicBezTo>
                    <a:pt x="7435218" y="743493"/>
                    <a:pt x="7433109" y="734339"/>
                    <a:pt x="7432312" y="462059"/>
                  </a:cubicBezTo>
                  <a:cubicBezTo>
                    <a:pt x="7487714" y="462367"/>
                    <a:pt x="7508522" y="462907"/>
                    <a:pt x="7560555" y="463370"/>
                  </a:cubicBezTo>
                  <a:cubicBezTo>
                    <a:pt x="7560709" y="433182"/>
                    <a:pt x="7570406" y="439662"/>
                    <a:pt x="7512123" y="438917"/>
                  </a:cubicBezTo>
                  <a:cubicBezTo>
                    <a:pt x="7406668" y="437657"/>
                    <a:pt x="7433881" y="506183"/>
                    <a:pt x="7426550" y="65891"/>
                  </a:cubicBezTo>
                  <a:cubicBezTo>
                    <a:pt x="7393191" y="63577"/>
                    <a:pt x="7408700" y="17344"/>
                    <a:pt x="7411144" y="438042"/>
                  </a:cubicBezTo>
                  <a:cubicBezTo>
                    <a:pt x="7368988" y="437888"/>
                    <a:pt x="7061858" y="436628"/>
                    <a:pt x="7000849" y="436834"/>
                  </a:cubicBezTo>
                  <a:cubicBezTo>
                    <a:pt x="6990972" y="-4101"/>
                    <a:pt x="7012732" y="40177"/>
                    <a:pt x="6976363" y="38300"/>
                  </a:cubicBezTo>
                  <a:cubicBezTo>
                    <a:pt x="6981018" y="510374"/>
                    <a:pt x="7005762" y="436268"/>
                    <a:pt x="6894262" y="437837"/>
                  </a:cubicBezTo>
                  <a:cubicBezTo>
                    <a:pt x="6778932" y="439457"/>
                    <a:pt x="6776616" y="438634"/>
                    <a:pt x="6585847" y="439122"/>
                  </a:cubicBezTo>
                  <a:cubicBezTo>
                    <a:pt x="6570672" y="439148"/>
                    <a:pt x="6574401" y="455939"/>
                    <a:pt x="6572395" y="327783"/>
                  </a:cubicBezTo>
                  <a:cubicBezTo>
                    <a:pt x="6567122" y="-21304"/>
                    <a:pt x="6576588" y="19786"/>
                    <a:pt x="6546649" y="18707"/>
                  </a:cubicBezTo>
                  <a:cubicBezTo>
                    <a:pt x="6550430" y="269207"/>
                    <a:pt x="6551639" y="355168"/>
                    <a:pt x="6553233" y="439199"/>
                  </a:cubicBezTo>
                  <a:cubicBezTo>
                    <a:pt x="6457270" y="439379"/>
                    <a:pt x="6433993" y="439302"/>
                    <a:pt x="6145407" y="439097"/>
                  </a:cubicBezTo>
                  <a:cubicBezTo>
                    <a:pt x="6134913" y="-41180"/>
                    <a:pt x="6151272" y="7675"/>
                    <a:pt x="6117783" y="6981"/>
                  </a:cubicBezTo>
                  <a:cubicBezTo>
                    <a:pt x="6124908" y="474041"/>
                    <a:pt x="6124728" y="439071"/>
                    <a:pt x="6122902" y="439071"/>
                  </a:cubicBezTo>
                  <a:cubicBezTo>
                    <a:pt x="5967189" y="439071"/>
                    <a:pt x="5968887" y="436757"/>
                    <a:pt x="5814306" y="436757"/>
                  </a:cubicBezTo>
                  <a:cubicBezTo>
                    <a:pt x="5685240" y="436757"/>
                    <a:pt x="5719346" y="520685"/>
                    <a:pt x="5711475" y="1916"/>
                  </a:cubicBezTo>
                  <a:cubicBezTo>
                    <a:pt x="5682822" y="1736"/>
                    <a:pt x="5688301" y="-53163"/>
                    <a:pt x="5696249" y="437811"/>
                  </a:cubicBezTo>
                  <a:cubicBezTo>
                    <a:pt x="5479501" y="442234"/>
                    <a:pt x="5496862" y="440459"/>
                    <a:pt x="5288731" y="438839"/>
                  </a:cubicBezTo>
                  <a:cubicBezTo>
                    <a:pt x="5278751" y="-50514"/>
                    <a:pt x="5290377" y="1916"/>
                    <a:pt x="5259333" y="2198"/>
                  </a:cubicBezTo>
                  <a:cubicBezTo>
                    <a:pt x="5267795" y="512997"/>
                    <a:pt x="5293567" y="438531"/>
                    <a:pt x="5197217" y="438531"/>
                  </a:cubicBezTo>
                  <a:cubicBezTo>
                    <a:pt x="4799191" y="438531"/>
                    <a:pt x="4860509" y="473578"/>
                    <a:pt x="4858220" y="327731"/>
                  </a:cubicBezTo>
                  <a:cubicBezTo>
                    <a:pt x="4855545" y="155888"/>
                    <a:pt x="4854593" y="161776"/>
                    <a:pt x="4852047" y="8730"/>
                  </a:cubicBezTo>
                  <a:cubicBezTo>
                    <a:pt x="4821902" y="9398"/>
                    <a:pt x="4829799" y="-45192"/>
                    <a:pt x="4839058" y="439688"/>
                  </a:cubicBezTo>
                  <a:cubicBezTo>
                    <a:pt x="4735507" y="439174"/>
                    <a:pt x="4619764" y="434442"/>
                    <a:pt x="4431464" y="438479"/>
                  </a:cubicBezTo>
                  <a:cubicBezTo>
                    <a:pt x="4430229" y="296464"/>
                    <a:pt x="4425985" y="114952"/>
                    <a:pt x="4424416" y="19966"/>
                  </a:cubicBezTo>
                  <a:cubicBezTo>
                    <a:pt x="4389950" y="21021"/>
                    <a:pt x="4406618" y="-25984"/>
                    <a:pt x="4410399" y="438917"/>
                  </a:cubicBezTo>
                  <a:cubicBezTo>
                    <a:pt x="4226676" y="442722"/>
                    <a:pt x="4134853" y="438119"/>
                    <a:pt x="4000206" y="437657"/>
                  </a:cubicBezTo>
                  <a:cubicBezTo>
                    <a:pt x="3995293" y="218655"/>
                    <a:pt x="3997505" y="181884"/>
                    <a:pt x="3995705" y="34006"/>
                  </a:cubicBezTo>
                  <a:cubicBezTo>
                    <a:pt x="3967181" y="34983"/>
                    <a:pt x="3975026" y="13718"/>
                    <a:pt x="3975463" y="152520"/>
                  </a:cubicBezTo>
                  <a:cubicBezTo>
                    <a:pt x="3975771" y="251362"/>
                    <a:pt x="3977212" y="350719"/>
                    <a:pt x="3979141" y="437631"/>
                  </a:cubicBezTo>
                  <a:cubicBezTo>
                    <a:pt x="3960365" y="437605"/>
                    <a:pt x="3667202" y="437451"/>
                    <a:pt x="3654598" y="437425"/>
                  </a:cubicBezTo>
                  <a:cubicBezTo>
                    <a:pt x="3544051" y="437425"/>
                    <a:pt x="3573064" y="505052"/>
                    <a:pt x="3568975" y="49511"/>
                  </a:cubicBezTo>
                  <a:cubicBezTo>
                    <a:pt x="3540528" y="50591"/>
                    <a:pt x="3548424" y="31923"/>
                    <a:pt x="3548166" y="152442"/>
                  </a:cubicBezTo>
                  <a:cubicBezTo>
                    <a:pt x="3547961" y="248894"/>
                    <a:pt x="3549221" y="343854"/>
                    <a:pt x="3551459" y="437759"/>
                  </a:cubicBezTo>
                  <a:cubicBezTo>
                    <a:pt x="3154050" y="440794"/>
                    <a:pt x="3542431" y="437579"/>
                    <a:pt x="3145022" y="440151"/>
                  </a:cubicBezTo>
                  <a:cubicBezTo>
                    <a:pt x="3144173" y="358896"/>
                    <a:pt x="3142759" y="281318"/>
                    <a:pt x="3139260" y="66508"/>
                  </a:cubicBezTo>
                  <a:cubicBezTo>
                    <a:pt x="3109785" y="67716"/>
                    <a:pt x="3117578" y="28580"/>
                    <a:pt x="3122465" y="328117"/>
                  </a:cubicBezTo>
                  <a:cubicBezTo>
                    <a:pt x="3124728" y="471753"/>
                    <a:pt x="3205131" y="440819"/>
                    <a:pt x="2729043" y="440819"/>
                  </a:cubicBezTo>
                  <a:cubicBezTo>
                    <a:pt x="2711681" y="440819"/>
                    <a:pt x="2720735" y="483401"/>
                    <a:pt x="2709675" y="84713"/>
                  </a:cubicBezTo>
                  <a:cubicBezTo>
                    <a:pt x="2674952" y="86204"/>
                    <a:pt x="2693754" y="33775"/>
                    <a:pt x="2696532" y="440742"/>
                  </a:cubicBezTo>
                  <a:cubicBezTo>
                    <a:pt x="2565382" y="440074"/>
                    <a:pt x="2479707" y="432488"/>
                    <a:pt x="2286391" y="437708"/>
                  </a:cubicBezTo>
                  <a:cubicBezTo>
                    <a:pt x="2284771" y="361853"/>
                    <a:pt x="2284719" y="334391"/>
                    <a:pt x="2280450" y="103921"/>
                  </a:cubicBezTo>
                  <a:cubicBezTo>
                    <a:pt x="2252748" y="105207"/>
                    <a:pt x="2257172" y="52828"/>
                    <a:pt x="2265300" y="438299"/>
                  </a:cubicBezTo>
                  <a:cubicBezTo>
                    <a:pt x="2164835" y="441205"/>
                    <a:pt x="2059895" y="440819"/>
                    <a:pt x="1958016" y="439559"/>
                  </a:cubicBezTo>
                  <a:cubicBezTo>
                    <a:pt x="1828513" y="438094"/>
                    <a:pt x="1855957" y="499446"/>
                    <a:pt x="1854336" y="123849"/>
                  </a:cubicBezTo>
                  <a:cubicBezTo>
                    <a:pt x="1829053" y="125058"/>
                    <a:pt x="1829053" y="75970"/>
                    <a:pt x="1837026" y="438685"/>
                  </a:cubicBezTo>
                  <a:cubicBezTo>
                    <a:pt x="1814521" y="438634"/>
                    <a:pt x="1827587" y="438659"/>
                    <a:pt x="1495251" y="438582"/>
                  </a:cubicBezTo>
                  <a:cubicBezTo>
                    <a:pt x="1406463" y="438582"/>
                    <a:pt x="1428557" y="490909"/>
                    <a:pt x="1423645" y="144420"/>
                  </a:cubicBezTo>
                  <a:cubicBezTo>
                    <a:pt x="1393012" y="145783"/>
                    <a:pt x="1401191" y="100887"/>
                    <a:pt x="1407055" y="438351"/>
                  </a:cubicBezTo>
                  <a:cubicBezTo>
                    <a:pt x="1297485" y="437708"/>
                    <a:pt x="1281924" y="436217"/>
                    <a:pt x="1000284" y="437657"/>
                  </a:cubicBezTo>
                  <a:cubicBezTo>
                    <a:pt x="998226" y="366250"/>
                    <a:pt x="996528" y="262342"/>
                    <a:pt x="996631" y="152777"/>
                  </a:cubicBezTo>
                  <a:cubicBezTo>
                    <a:pt x="969959" y="152828"/>
                    <a:pt x="973689" y="126420"/>
                    <a:pt x="976852" y="328143"/>
                  </a:cubicBezTo>
                  <a:cubicBezTo>
                    <a:pt x="978987" y="465916"/>
                    <a:pt x="1000335" y="437914"/>
                    <a:pt x="878394" y="437914"/>
                  </a:cubicBezTo>
                  <a:cubicBezTo>
                    <a:pt x="725588" y="437914"/>
                    <a:pt x="724482" y="440228"/>
                    <a:pt x="573116" y="440254"/>
                  </a:cubicBezTo>
                  <a:cubicBezTo>
                    <a:pt x="570672" y="315003"/>
                    <a:pt x="570955" y="285793"/>
                    <a:pt x="567637" y="152700"/>
                  </a:cubicBezTo>
                  <a:cubicBezTo>
                    <a:pt x="538496" y="152828"/>
                    <a:pt x="545775" y="115698"/>
                    <a:pt x="552025" y="440228"/>
                  </a:cubicBezTo>
                  <a:cubicBezTo>
                    <a:pt x="550173" y="440228"/>
                    <a:pt x="144688" y="437322"/>
                    <a:pt x="142836" y="437297"/>
                  </a:cubicBezTo>
                  <a:cubicBezTo>
                    <a:pt x="140778" y="366764"/>
                    <a:pt x="139569" y="276022"/>
                    <a:pt x="138052" y="164219"/>
                  </a:cubicBezTo>
                  <a:cubicBezTo>
                    <a:pt x="110016" y="165839"/>
                    <a:pt x="116472" y="141951"/>
                    <a:pt x="119404" y="328117"/>
                  </a:cubicBezTo>
                  <a:cubicBezTo>
                    <a:pt x="121359" y="453342"/>
                    <a:pt x="127043" y="437091"/>
                    <a:pt x="107650" y="436782"/>
                  </a:cubicBezTo>
                  <a:cubicBezTo>
                    <a:pt x="-18638" y="434905"/>
                    <a:pt x="807" y="428297"/>
                    <a:pt x="1424" y="459667"/>
                  </a:cubicBezTo>
                  <a:cubicBezTo>
                    <a:pt x="55926" y="459873"/>
                    <a:pt x="85968" y="460413"/>
                    <a:pt x="122491" y="460927"/>
                  </a:cubicBezTo>
                  <a:cubicBezTo>
                    <a:pt x="131416" y="734956"/>
                    <a:pt x="129153" y="747684"/>
                    <a:pt x="131004" y="930687"/>
                  </a:cubicBezTo>
                  <a:cubicBezTo>
                    <a:pt x="93452" y="931047"/>
                    <a:pt x="63256" y="931433"/>
                    <a:pt x="9012" y="931613"/>
                  </a:cubicBezTo>
                  <a:cubicBezTo>
                    <a:pt x="9397" y="962855"/>
                    <a:pt x="-8916" y="956041"/>
                    <a:pt x="107599" y="954806"/>
                  </a:cubicBezTo>
                  <a:cubicBezTo>
                    <a:pt x="142039" y="954472"/>
                    <a:pt x="129101" y="889674"/>
                    <a:pt x="136894" y="1380853"/>
                  </a:cubicBezTo>
                  <a:cubicBezTo>
                    <a:pt x="137718" y="1433155"/>
                    <a:pt x="160660" y="1420092"/>
                    <a:pt x="13641" y="1420015"/>
                  </a:cubicBezTo>
                  <a:cubicBezTo>
                    <a:pt x="13847" y="1451848"/>
                    <a:pt x="-8684" y="1443877"/>
                    <a:pt x="137949" y="1443954"/>
                  </a:cubicBezTo>
                  <a:cubicBezTo>
                    <a:pt x="140032" y="1560719"/>
                    <a:pt x="145048" y="1726494"/>
                    <a:pt x="145331" y="1912223"/>
                  </a:cubicBezTo>
                  <a:cubicBezTo>
                    <a:pt x="102403" y="1912403"/>
                    <a:pt x="69172" y="1912686"/>
                    <a:pt x="16111" y="1912814"/>
                  </a:cubicBezTo>
                  <a:cubicBezTo>
                    <a:pt x="16213" y="1943979"/>
                    <a:pt x="-1019" y="1936934"/>
                    <a:pt x="107547" y="1936342"/>
                  </a:cubicBezTo>
                  <a:cubicBezTo>
                    <a:pt x="160609" y="1936059"/>
                    <a:pt x="143891" y="1863599"/>
                    <a:pt x="152558" y="2403299"/>
                  </a:cubicBezTo>
                  <a:cubicBezTo>
                    <a:pt x="106055" y="2403531"/>
                    <a:pt x="72156" y="2403891"/>
                    <a:pt x="17602" y="2404071"/>
                  </a:cubicBezTo>
                  <a:cubicBezTo>
                    <a:pt x="17679" y="2435776"/>
                    <a:pt x="1398" y="2428216"/>
                    <a:pt x="107547" y="2427521"/>
                  </a:cubicBezTo>
                  <a:cubicBezTo>
                    <a:pt x="171669" y="2427084"/>
                    <a:pt x="152867" y="2372160"/>
                    <a:pt x="159323" y="2783911"/>
                  </a:cubicBezTo>
                  <a:cubicBezTo>
                    <a:pt x="161380" y="2915152"/>
                    <a:pt x="175810" y="2892704"/>
                    <a:pt x="107316" y="2893990"/>
                  </a:cubicBezTo>
                  <a:cubicBezTo>
                    <a:pt x="3096" y="2895944"/>
                    <a:pt x="19171" y="2886996"/>
                    <a:pt x="19326" y="2919138"/>
                  </a:cubicBezTo>
                  <a:cubicBezTo>
                    <a:pt x="82573" y="2918675"/>
                    <a:pt x="108988" y="2917698"/>
                    <a:pt x="162152" y="2917004"/>
                  </a:cubicBezTo>
                  <a:cubicBezTo>
                    <a:pt x="168248" y="3131197"/>
                    <a:pt x="166087" y="3033100"/>
                    <a:pt x="170949" y="3385118"/>
                  </a:cubicBezTo>
                  <a:cubicBezTo>
                    <a:pt x="119893" y="3385864"/>
                    <a:pt x="85685" y="3387381"/>
                    <a:pt x="22566" y="3388049"/>
                  </a:cubicBezTo>
                  <a:cubicBezTo>
                    <a:pt x="22824" y="3417414"/>
                    <a:pt x="5565" y="3412940"/>
                    <a:pt x="107702" y="3410343"/>
                  </a:cubicBezTo>
                  <a:cubicBezTo>
                    <a:pt x="194354" y="3408234"/>
                    <a:pt x="171000" y="3336905"/>
                    <a:pt x="178613" y="3876683"/>
                  </a:cubicBezTo>
                  <a:cubicBezTo>
                    <a:pt x="115366" y="3876374"/>
                    <a:pt x="96590" y="3875860"/>
                    <a:pt x="28791" y="3875603"/>
                  </a:cubicBezTo>
                  <a:cubicBezTo>
                    <a:pt x="29279" y="3907205"/>
                    <a:pt x="14593" y="3899182"/>
                    <a:pt x="107367" y="3900082"/>
                  </a:cubicBezTo>
                  <a:cubicBezTo>
                    <a:pt x="197184" y="3900905"/>
                    <a:pt x="178999" y="3878174"/>
                    <a:pt x="179977" y="4011653"/>
                  </a:cubicBezTo>
                  <a:cubicBezTo>
                    <a:pt x="183114" y="4440811"/>
                    <a:pt x="218789" y="4369096"/>
                    <a:pt x="107470" y="4369379"/>
                  </a:cubicBezTo>
                  <a:cubicBezTo>
                    <a:pt x="26502" y="4369508"/>
                    <a:pt x="38770" y="4361562"/>
                    <a:pt x="39568" y="4393370"/>
                  </a:cubicBezTo>
                  <a:cubicBezTo>
                    <a:pt x="80618" y="4393318"/>
                    <a:pt x="118016" y="4393216"/>
                    <a:pt x="185995" y="4393138"/>
                  </a:cubicBezTo>
                  <a:cubicBezTo>
                    <a:pt x="198187" y="4954515"/>
                    <a:pt x="209375" y="4861921"/>
                    <a:pt x="107573" y="4860970"/>
                  </a:cubicBezTo>
                  <a:cubicBezTo>
                    <a:pt x="41060" y="4860353"/>
                    <a:pt x="51991" y="4854413"/>
                    <a:pt x="52865" y="4884395"/>
                  </a:cubicBezTo>
                  <a:cubicBezTo>
                    <a:pt x="104821" y="4884729"/>
                    <a:pt x="132651" y="4885218"/>
                    <a:pt x="191216" y="4885449"/>
                  </a:cubicBezTo>
                  <a:cubicBezTo>
                    <a:pt x="191242" y="4886426"/>
                    <a:pt x="196823" y="5115405"/>
                    <a:pt x="201530" y="5353640"/>
                  </a:cubicBezTo>
                  <a:cubicBezTo>
                    <a:pt x="139235" y="5353152"/>
                    <a:pt x="112460" y="5352020"/>
                    <a:pt x="63977" y="5351198"/>
                  </a:cubicBezTo>
                  <a:cubicBezTo>
                    <a:pt x="64517" y="5381411"/>
                    <a:pt x="55669" y="5374854"/>
                    <a:pt x="107264" y="5376011"/>
                  </a:cubicBezTo>
                  <a:cubicBezTo>
                    <a:pt x="228228" y="5378788"/>
                    <a:pt x="201453" y="5291517"/>
                    <a:pt x="210198" y="5845385"/>
                  </a:cubicBezTo>
                  <a:cubicBezTo>
                    <a:pt x="150578" y="5845257"/>
                    <a:pt x="127558" y="5844948"/>
                    <a:pt x="70998" y="5844640"/>
                  </a:cubicBezTo>
                  <a:cubicBezTo>
                    <a:pt x="71333" y="5874776"/>
                    <a:pt x="64002" y="5868502"/>
                    <a:pt x="107393" y="5868785"/>
                  </a:cubicBezTo>
                  <a:cubicBezTo>
                    <a:pt x="250425" y="5869762"/>
                    <a:pt x="204745" y="5797404"/>
                    <a:pt x="212719" y="6292698"/>
                  </a:cubicBezTo>
                  <a:cubicBezTo>
                    <a:pt x="213542" y="6346336"/>
                    <a:pt x="239160" y="6332913"/>
                    <a:pt x="74985" y="6332965"/>
                  </a:cubicBezTo>
                  <a:cubicBezTo>
                    <a:pt x="75165" y="6364798"/>
                    <a:pt x="50010" y="6356827"/>
                    <a:pt x="213722" y="6356801"/>
                  </a:cubicBezTo>
                  <a:cubicBezTo>
                    <a:pt x="213773" y="6359295"/>
                    <a:pt x="219278" y="6703393"/>
                    <a:pt x="222235" y="6828541"/>
                  </a:cubicBezTo>
                  <a:cubicBezTo>
                    <a:pt x="153304" y="6828181"/>
                    <a:pt x="117758" y="6826869"/>
                    <a:pt x="76914" y="6825995"/>
                  </a:cubicBezTo>
                  <a:cubicBezTo>
                    <a:pt x="76991" y="6854717"/>
                    <a:pt x="47695" y="6851555"/>
                    <a:pt x="222801" y="6852429"/>
                  </a:cubicBezTo>
                  <a:cubicBezTo>
                    <a:pt x="222853" y="6854717"/>
                    <a:pt x="231984" y="7316429"/>
                    <a:pt x="232009" y="7318306"/>
                  </a:cubicBezTo>
                  <a:cubicBezTo>
                    <a:pt x="156288" y="7318434"/>
                    <a:pt x="122620" y="7319000"/>
                    <a:pt x="77994" y="7319411"/>
                  </a:cubicBezTo>
                  <a:cubicBezTo>
                    <a:pt x="78046" y="7349445"/>
                    <a:pt x="72027" y="7343377"/>
                    <a:pt x="107599" y="7342991"/>
                  </a:cubicBezTo>
                  <a:cubicBezTo>
                    <a:pt x="246078" y="7341500"/>
                    <a:pt x="232395" y="7341114"/>
                    <a:pt x="232472" y="7345640"/>
                  </a:cubicBezTo>
                  <a:cubicBezTo>
                    <a:pt x="234993" y="7506194"/>
                    <a:pt x="239803" y="7669424"/>
                    <a:pt x="240368" y="7807814"/>
                  </a:cubicBezTo>
                  <a:cubicBezTo>
                    <a:pt x="47618" y="7807994"/>
                    <a:pt x="79229" y="7803031"/>
                    <a:pt x="79332" y="7832781"/>
                  </a:cubicBezTo>
                  <a:cubicBezTo>
                    <a:pt x="125372" y="7832370"/>
                    <a:pt x="158706" y="7831778"/>
                    <a:pt x="240446" y="7831676"/>
                  </a:cubicBezTo>
                  <a:cubicBezTo>
                    <a:pt x="240831" y="8125247"/>
                    <a:pt x="244509" y="8161580"/>
                    <a:pt x="247725" y="8297630"/>
                  </a:cubicBezTo>
                  <a:cubicBezTo>
                    <a:pt x="165393" y="8297708"/>
                    <a:pt x="131467" y="8298453"/>
                    <a:pt x="82007" y="8299122"/>
                  </a:cubicBezTo>
                  <a:cubicBezTo>
                    <a:pt x="82238" y="8327818"/>
                    <a:pt x="75731" y="8323112"/>
                    <a:pt x="107624" y="8322650"/>
                  </a:cubicBezTo>
                  <a:cubicBezTo>
                    <a:pt x="291398" y="8319924"/>
                    <a:pt x="244149" y="8235430"/>
                    <a:pt x="252174" y="8749930"/>
                  </a:cubicBezTo>
                  <a:cubicBezTo>
                    <a:pt x="253049" y="8806140"/>
                    <a:pt x="280544" y="8792101"/>
                    <a:pt x="107444" y="8792589"/>
                  </a:cubicBezTo>
                  <a:cubicBezTo>
                    <a:pt x="82984" y="8792640"/>
                    <a:pt x="87177" y="8786495"/>
                    <a:pt x="87614" y="8816554"/>
                  </a:cubicBezTo>
                  <a:cubicBezTo>
                    <a:pt x="130722" y="8816477"/>
                    <a:pt x="161072" y="8816297"/>
                    <a:pt x="253177" y="8816297"/>
                  </a:cubicBezTo>
                  <a:cubicBezTo>
                    <a:pt x="254489" y="8911077"/>
                    <a:pt x="255878" y="9090583"/>
                    <a:pt x="260199" y="9280631"/>
                  </a:cubicBezTo>
                  <a:cubicBezTo>
                    <a:pt x="179462" y="9280657"/>
                    <a:pt x="147543" y="9281428"/>
                    <a:pt x="96385" y="9282457"/>
                  </a:cubicBezTo>
                  <a:cubicBezTo>
                    <a:pt x="97182" y="9316142"/>
                    <a:pt x="71127" y="9304519"/>
                    <a:pt x="260688" y="9304494"/>
                  </a:cubicBezTo>
                  <a:cubicBezTo>
                    <a:pt x="260739" y="9306422"/>
                    <a:pt x="269844" y="9773328"/>
                    <a:pt x="269896" y="9775462"/>
                  </a:cubicBezTo>
                  <a:cubicBezTo>
                    <a:pt x="201505" y="9775539"/>
                    <a:pt x="163232" y="9774922"/>
                    <a:pt x="110377" y="9773713"/>
                  </a:cubicBezTo>
                  <a:cubicBezTo>
                    <a:pt x="111354" y="9803412"/>
                    <a:pt x="85016" y="9799350"/>
                    <a:pt x="261742" y="9799350"/>
                  </a:cubicBezTo>
                  <a:cubicBezTo>
                    <a:pt x="271850" y="9799350"/>
                    <a:pt x="270282" y="9798296"/>
                    <a:pt x="270333" y="9802667"/>
                  </a:cubicBezTo>
                  <a:cubicBezTo>
                    <a:pt x="278358" y="10323314"/>
                    <a:pt x="283142" y="10267310"/>
                    <a:pt x="261742" y="10267310"/>
                  </a:cubicBezTo>
                  <a:cubicBezTo>
                    <a:pt x="103561" y="10267310"/>
                    <a:pt x="126529" y="10260521"/>
                    <a:pt x="127558" y="10291352"/>
                  </a:cubicBezTo>
                  <a:cubicBezTo>
                    <a:pt x="167399" y="10291249"/>
                    <a:pt x="203279" y="10291197"/>
                    <a:pt x="277895" y="10291197"/>
                  </a:cubicBezTo>
                  <a:cubicBezTo>
                    <a:pt x="285431" y="10618428"/>
                    <a:pt x="283322" y="10621333"/>
                    <a:pt x="284582" y="10755018"/>
                  </a:cubicBezTo>
                  <a:cubicBezTo>
                    <a:pt x="223496" y="10754837"/>
                    <a:pt x="179205" y="10755275"/>
                    <a:pt x="142990" y="10755917"/>
                  </a:cubicBezTo>
                  <a:cubicBezTo>
                    <a:pt x="144045" y="10787340"/>
                    <a:pt x="123160" y="10778854"/>
                    <a:pt x="261768" y="10778854"/>
                  </a:cubicBezTo>
                  <a:cubicBezTo>
                    <a:pt x="293456" y="10778854"/>
                    <a:pt x="284248" y="10724985"/>
                    <a:pt x="291784" y="11207087"/>
                  </a:cubicBezTo>
                  <a:cubicBezTo>
                    <a:pt x="292607" y="11258102"/>
                    <a:pt x="300426" y="11249385"/>
                    <a:pt x="261768" y="11249385"/>
                  </a:cubicBezTo>
                  <a:cubicBezTo>
                    <a:pt x="138978" y="11249385"/>
                    <a:pt x="159066" y="11240077"/>
                    <a:pt x="160146" y="11272605"/>
                  </a:cubicBezTo>
                  <a:cubicBezTo>
                    <a:pt x="203614" y="11273248"/>
                    <a:pt x="248985" y="11273350"/>
                    <a:pt x="292890" y="11273222"/>
                  </a:cubicBezTo>
                  <a:cubicBezTo>
                    <a:pt x="301764" y="11814182"/>
                    <a:pt x="314392" y="11741979"/>
                    <a:pt x="261768" y="11741979"/>
                  </a:cubicBezTo>
                  <a:cubicBezTo>
                    <a:pt x="159554" y="11741979"/>
                    <a:pt x="175475" y="11734214"/>
                    <a:pt x="176504" y="11765892"/>
                  </a:cubicBezTo>
                  <a:cubicBezTo>
                    <a:pt x="219792" y="11765815"/>
                    <a:pt x="257730" y="11765841"/>
                    <a:pt x="299243" y="11765841"/>
                  </a:cubicBezTo>
                  <a:cubicBezTo>
                    <a:pt x="299577" y="11849719"/>
                    <a:pt x="301326" y="11951878"/>
                    <a:pt x="303333" y="12066149"/>
                  </a:cubicBezTo>
                  <a:cubicBezTo>
                    <a:pt x="335972" y="12065892"/>
                    <a:pt x="321697" y="12104796"/>
                    <a:pt x="320308" y="11765841"/>
                  </a:cubicBezTo>
                  <a:lnTo>
                    <a:pt x="727465" y="11765867"/>
                  </a:lnTo>
                  <a:cubicBezTo>
                    <a:pt x="729214" y="11890269"/>
                    <a:pt x="730320" y="11975046"/>
                    <a:pt x="733381" y="12062729"/>
                  </a:cubicBezTo>
                  <a:cubicBezTo>
                    <a:pt x="764246" y="12062472"/>
                    <a:pt x="753212" y="12102945"/>
                    <a:pt x="748556" y="11765867"/>
                  </a:cubicBezTo>
                  <a:cubicBezTo>
                    <a:pt x="1095347" y="11765892"/>
                    <a:pt x="1001184" y="11762807"/>
                    <a:pt x="1157411" y="11762241"/>
                  </a:cubicBezTo>
                  <a:cubicBezTo>
                    <a:pt x="1160137" y="11875406"/>
                    <a:pt x="1160420" y="11937170"/>
                    <a:pt x="1162992" y="12059335"/>
                  </a:cubicBezTo>
                  <a:cubicBezTo>
                    <a:pt x="1191208" y="12059103"/>
                    <a:pt x="1184083" y="12082734"/>
                    <a:pt x="1181357" y="11909476"/>
                  </a:cubicBezTo>
                  <a:cubicBezTo>
                    <a:pt x="1178759" y="11744833"/>
                    <a:pt x="1175210" y="11762189"/>
                    <a:pt x="1186861" y="11762189"/>
                  </a:cubicBezTo>
                  <a:cubicBezTo>
                    <a:pt x="1336761" y="11762189"/>
                    <a:pt x="1339770" y="11764735"/>
                    <a:pt x="1495200" y="11764735"/>
                  </a:cubicBezTo>
                  <a:cubicBezTo>
                    <a:pt x="1610428" y="11764761"/>
                    <a:pt x="1584347" y="11735551"/>
                    <a:pt x="1587074" y="11909939"/>
                  </a:cubicBezTo>
                  <a:cubicBezTo>
                    <a:pt x="1589697" y="12078183"/>
                    <a:pt x="1584630" y="12056069"/>
                    <a:pt x="1611637" y="12055838"/>
                  </a:cubicBezTo>
                  <a:cubicBezTo>
                    <a:pt x="1608525" y="11964761"/>
                    <a:pt x="1606878" y="11848664"/>
                    <a:pt x="1606853" y="11764761"/>
                  </a:cubicBezTo>
                  <a:cubicBezTo>
                    <a:pt x="1778563" y="11764813"/>
                    <a:pt x="1859609" y="11765044"/>
                    <a:pt x="1957990" y="11764247"/>
                  </a:cubicBezTo>
                  <a:cubicBezTo>
                    <a:pt x="2027719" y="11763681"/>
                    <a:pt x="2012749" y="11734753"/>
                    <a:pt x="2015476" y="11909914"/>
                  </a:cubicBezTo>
                  <a:cubicBezTo>
                    <a:pt x="2018048" y="12074326"/>
                    <a:pt x="2010949" y="12052701"/>
                    <a:pt x="2038933" y="12052495"/>
                  </a:cubicBezTo>
                  <a:cubicBezTo>
                    <a:pt x="2037133" y="11950901"/>
                    <a:pt x="2035538" y="11848227"/>
                    <a:pt x="2034381" y="11763758"/>
                  </a:cubicBezTo>
                  <a:cubicBezTo>
                    <a:pt x="2157325" y="11763295"/>
                    <a:pt x="2255989" y="11764066"/>
                    <a:pt x="2443673" y="11763989"/>
                  </a:cubicBezTo>
                  <a:cubicBezTo>
                    <a:pt x="2444058" y="11853447"/>
                    <a:pt x="2445987" y="11969672"/>
                    <a:pt x="2447916" y="12049333"/>
                  </a:cubicBezTo>
                  <a:cubicBezTo>
                    <a:pt x="2480736" y="12049101"/>
                    <a:pt x="2466049" y="12086308"/>
                    <a:pt x="2464763" y="11763938"/>
                  </a:cubicBezTo>
                  <a:cubicBezTo>
                    <a:pt x="2466667" y="11763938"/>
                    <a:pt x="2868963" y="11762164"/>
                    <a:pt x="2871020" y="11762138"/>
                  </a:cubicBezTo>
                  <a:cubicBezTo>
                    <a:pt x="2873669" y="11902920"/>
                    <a:pt x="2873850" y="11946967"/>
                    <a:pt x="2876113" y="12045990"/>
                  </a:cubicBezTo>
                  <a:cubicBezTo>
                    <a:pt x="2905460" y="12045784"/>
                    <a:pt x="2898078" y="12086771"/>
                    <a:pt x="2892137" y="11762010"/>
                  </a:cubicBezTo>
                  <a:cubicBezTo>
                    <a:pt x="3179462" y="11760056"/>
                    <a:pt x="3155953" y="11763810"/>
                    <a:pt x="3302021" y="11764503"/>
                  </a:cubicBezTo>
                  <a:cubicBezTo>
                    <a:pt x="3304901" y="11852393"/>
                    <a:pt x="3306496" y="11960107"/>
                    <a:pt x="3306907" y="12042673"/>
                  </a:cubicBezTo>
                  <a:cubicBezTo>
                    <a:pt x="3334300" y="12042467"/>
                    <a:pt x="3328950" y="12064606"/>
                    <a:pt x="3326532" y="11909476"/>
                  </a:cubicBezTo>
                  <a:cubicBezTo>
                    <a:pt x="3323909" y="11742570"/>
                    <a:pt x="3314444" y="11764632"/>
                    <a:pt x="3346080" y="11764632"/>
                  </a:cubicBezTo>
                  <a:cubicBezTo>
                    <a:pt x="3623322" y="11764864"/>
                    <a:pt x="3670519" y="11764992"/>
                    <a:pt x="3730423" y="11764735"/>
                  </a:cubicBezTo>
                  <a:cubicBezTo>
                    <a:pt x="3732275" y="11881243"/>
                    <a:pt x="3733664" y="11959515"/>
                    <a:pt x="3734409" y="12039407"/>
                  </a:cubicBezTo>
                  <a:cubicBezTo>
                    <a:pt x="3761802" y="12039201"/>
                    <a:pt x="3756169" y="12061084"/>
                    <a:pt x="3753803" y="11909476"/>
                  </a:cubicBezTo>
                  <a:cubicBezTo>
                    <a:pt x="3751102" y="11739510"/>
                    <a:pt x="3732326" y="11764890"/>
                    <a:pt x="3808999" y="11764170"/>
                  </a:cubicBezTo>
                  <a:cubicBezTo>
                    <a:pt x="3956301" y="11762781"/>
                    <a:pt x="4040562" y="11763398"/>
                    <a:pt x="4117364" y="11764529"/>
                  </a:cubicBezTo>
                  <a:cubicBezTo>
                    <a:pt x="4171068" y="11765327"/>
                    <a:pt x="4156922" y="11737865"/>
                    <a:pt x="4159623" y="11909939"/>
                  </a:cubicBezTo>
                  <a:cubicBezTo>
                    <a:pt x="4161937" y="12057792"/>
                    <a:pt x="4156227" y="12036167"/>
                    <a:pt x="4183234" y="12035961"/>
                  </a:cubicBezTo>
                  <a:cubicBezTo>
                    <a:pt x="4181331" y="11962935"/>
                    <a:pt x="4179427" y="11852881"/>
                    <a:pt x="4179479" y="11765301"/>
                  </a:cubicBezTo>
                  <a:cubicBezTo>
                    <a:pt x="4417420" y="11767435"/>
                    <a:pt x="4399519" y="11761573"/>
                    <a:pt x="4585813" y="11761573"/>
                  </a:cubicBezTo>
                  <a:cubicBezTo>
                    <a:pt x="4586173" y="11847842"/>
                    <a:pt x="4587973" y="11959052"/>
                    <a:pt x="4589697" y="12032850"/>
                  </a:cubicBezTo>
                  <a:cubicBezTo>
                    <a:pt x="4621950" y="12032593"/>
                    <a:pt x="4608164" y="12070211"/>
                    <a:pt x="4606904" y="11761598"/>
                  </a:cubicBezTo>
                  <a:cubicBezTo>
                    <a:pt x="4646925" y="11761649"/>
                    <a:pt x="4479690" y="11760930"/>
                    <a:pt x="5016684" y="11763526"/>
                  </a:cubicBezTo>
                  <a:cubicBezTo>
                    <a:pt x="5018228" y="11839459"/>
                    <a:pt x="5020157" y="11952110"/>
                    <a:pt x="5020722" y="12029559"/>
                  </a:cubicBezTo>
                  <a:cubicBezTo>
                    <a:pt x="5048269" y="12029353"/>
                    <a:pt x="5042534" y="12050181"/>
                    <a:pt x="5040347" y="11909502"/>
                  </a:cubicBezTo>
                  <a:cubicBezTo>
                    <a:pt x="5037827" y="11747456"/>
                    <a:pt x="5035383" y="11763629"/>
                    <a:pt x="5042997" y="11763655"/>
                  </a:cubicBezTo>
                  <a:cubicBezTo>
                    <a:pt x="5527496" y="11766253"/>
                    <a:pt x="5444341" y="11718631"/>
                    <a:pt x="5447402" y="11909914"/>
                  </a:cubicBezTo>
                  <a:cubicBezTo>
                    <a:pt x="5449511" y="12045706"/>
                    <a:pt x="5442900" y="12026318"/>
                    <a:pt x="5470499" y="12026113"/>
                  </a:cubicBezTo>
                  <a:cubicBezTo>
                    <a:pt x="5468313" y="11913334"/>
                    <a:pt x="5468132" y="11871986"/>
                    <a:pt x="5465766" y="11762267"/>
                  </a:cubicBezTo>
                  <a:cubicBezTo>
                    <a:pt x="5659957" y="11761778"/>
                    <a:pt x="5650414" y="11765250"/>
                    <a:pt x="5873181" y="11764735"/>
                  </a:cubicBezTo>
                  <a:cubicBezTo>
                    <a:pt x="5875701" y="11878646"/>
                    <a:pt x="5875753" y="11919299"/>
                    <a:pt x="5877887" y="12022976"/>
                  </a:cubicBezTo>
                  <a:cubicBezTo>
                    <a:pt x="5905691" y="12022770"/>
                    <a:pt x="5899081" y="12041799"/>
                    <a:pt x="5896946" y="11909502"/>
                  </a:cubicBezTo>
                  <a:cubicBezTo>
                    <a:pt x="5894246" y="11735602"/>
                    <a:pt x="5874569" y="11764915"/>
                    <a:pt x="5968630" y="11764298"/>
                  </a:cubicBezTo>
                  <a:cubicBezTo>
                    <a:pt x="6059886" y="11763681"/>
                    <a:pt x="6134476" y="11763424"/>
                    <a:pt x="6277149" y="11764195"/>
                  </a:cubicBezTo>
                  <a:cubicBezTo>
                    <a:pt x="6311588" y="11764376"/>
                    <a:pt x="6301969" y="11738405"/>
                    <a:pt x="6304695" y="11909939"/>
                  </a:cubicBezTo>
                  <a:cubicBezTo>
                    <a:pt x="6306830" y="12041644"/>
                    <a:pt x="6299448" y="12019761"/>
                    <a:pt x="6327535" y="12019556"/>
                  </a:cubicBezTo>
                  <a:cubicBezTo>
                    <a:pt x="6326069" y="11929508"/>
                    <a:pt x="6324706" y="11851261"/>
                    <a:pt x="6323806" y="11764427"/>
                  </a:cubicBezTo>
                  <a:cubicBezTo>
                    <a:pt x="6620852" y="11765584"/>
                    <a:pt x="6539884" y="11762087"/>
                    <a:pt x="6730371" y="11761933"/>
                  </a:cubicBezTo>
                  <a:cubicBezTo>
                    <a:pt x="6734177" y="12055967"/>
                    <a:pt x="6726204" y="12016470"/>
                    <a:pt x="6755526" y="12016239"/>
                  </a:cubicBezTo>
                  <a:cubicBezTo>
                    <a:pt x="6753905" y="11940950"/>
                    <a:pt x="6752465" y="11838121"/>
                    <a:pt x="6751487" y="11761933"/>
                  </a:cubicBezTo>
                  <a:cubicBezTo>
                    <a:pt x="6886367" y="11761984"/>
                    <a:pt x="6860208" y="11763089"/>
                    <a:pt x="7159339" y="11762987"/>
                  </a:cubicBezTo>
                  <a:cubicBezTo>
                    <a:pt x="7163712" y="12051544"/>
                    <a:pt x="7154452" y="12012999"/>
                    <a:pt x="7184391" y="12012742"/>
                  </a:cubicBezTo>
                  <a:cubicBezTo>
                    <a:pt x="7182925" y="11935576"/>
                    <a:pt x="7181999" y="11869492"/>
                    <a:pt x="7180404" y="11762961"/>
                  </a:cubicBezTo>
                  <a:cubicBezTo>
                    <a:pt x="7382568" y="11762884"/>
                    <a:pt x="7428891" y="11762987"/>
                    <a:pt x="7511994" y="11762550"/>
                  </a:cubicBezTo>
                  <a:cubicBezTo>
                    <a:pt x="7607624" y="11762036"/>
                    <a:pt x="7585221" y="11732696"/>
                    <a:pt x="7587973" y="11909991"/>
                  </a:cubicBezTo>
                  <a:cubicBezTo>
                    <a:pt x="7589800" y="12027553"/>
                    <a:pt x="7583138" y="12009373"/>
                    <a:pt x="7610865" y="12009142"/>
                  </a:cubicBezTo>
                  <a:cubicBezTo>
                    <a:pt x="7604665" y="11723362"/>
                    <a:pt x="7590622" y="11762215"/>
                    <a:pt x="7666446" y="11762215"/>
                  </a:cubicBezTo>
                  <a:close/>
                  <a:moveTo>
                    <a:pt x="7559295" y="9802769"/>
                  </a:moveTo>
                  <a:cubicBezTo>
                    <a:pt x="7567500" y="10339822"/>
                    <a:pt x="7582957" y="10266461"/>
                    <a:pt x="7512020" y="10265973"/>
                  </a:cubicBezTo>
                  <a:cubicBezTo>
                    <a:pt x="7083232" y="10263067"/>
                    <a:pt x="7156407" y="10294437"/>
                    <a:pt x="7154220" y="10153502"/>
                  </a:cubicBezTo>
                  <a:cubicBezTo>
                    <a:pt x="7147559" y="9727095"/>
                    <a:pt x="7128731" y="9797267"/>
                    <a:pt x="7202885" y="9798681"/>
                  </a:cubicBezTo>
                  <a:cubicBezTo>
                    <a:pt x="7466237" y="9803644"/>
                    <a:pt x="7559166" y="9795519"/>
                    <a:pt x="7559295" y="9802769"/>
                  </a:cubicBezTo>
                  <a:close/>
                  <a:moveTo>
                    <a:pt x="7558832" y="9775797"/>
                  </a:moveTo>
                  <a:cubicBezTo>
                    <a:pt x="7207746" y="9776645"/>
                    <a:pt x="7337120" y="9776336"/>
                    <a:pt x="7149128" y="9773919"/>
                  </a:cubicBezTo>
                  <a:cubicBezTo>
                    <a:pt x="7147225" y="9639077"/>
                    <a:pt x="7148614" y="9469240"/>
                    <a:pt x="7142518" y="9304596"/>
                  </a:cubicBezTo>
                  <a:cubicBezTo>
                    <a:pt x="7499314" y="9304776"/>
                    <a:pt x="7395068" y="9304494"/>
                    <a:pt x="7549829" y="9306731"/>
                  </a:cubicBezTo>
                  <a:cubicBezTo>
                    <a:pt x="7550832" y="9532083"/>
                    <a:pt x="7556234" y="9626632"/>
                    <a:pt x="7558832" y="9775797"/>
                  </a:cubicBezTo>
                  <a:close/>
                  <a:moveTo>
                    <a:pt x="7549752" y="9282791"/>
                  </a:moveTo>
                  <a:cubicBezTo>
                    <a:pt x="7124668" y="9276414"/>
                    <a:pt x="7141849" y="9286880"/>
                    <a:pt x="7141438" y="9275514"/>
                  </a:cubicBezTo>
                  <a:cubicBezTo>
                    <a:pt x="7136705" y="9155304"/>
                    <a:pt x="7135419" y="9049159"/>
                    <a:pt x="7134879" y="8925143"/>
                  </a:cubicBezTo>
                  <a:cubicBezTo>
                    <a:pt x="7134313" y="8792461"/>
                    <a:pt x="7115743" y="8814780"/>
                    <a:pt x="7203038" y="8814548"/>
                  </a:cubicBezTo>
                  <a:cubicBezTo>
                    <a:pt x="7326806" y="8814214"/>
                    <a:pt x="7413819" y="8814008"/>
                    <a:pt x="7511814" y="8815577"/>
                  </a:cubicBezTo>
                  <a:cubicBezTo>
                    <a:pt x="7553765" y="8816271"/>
                    <a:pt x="7547591" y="8750471"/>
                    <a:pt x="7549752" y="9282791"/>
                  </a:cubicBezTo>
                  <a:close/>
                  <a:moveTo>
                    <a:pt x="3293558" y="9802358"/>
                  </a:moveTo>
                  <a:cubicBezTo>
                    <a:pt x="3293430" y="9795159"/>
                    <a:pt x="3246258" y="9793539"/>
                    <a:pt x="3700458" y="9796161"/>
                  </a:cubicBezTo>
                  <a:cubicBezTo>
                    <a:pt x="3703571" y="9976233"/>
                    <a:pt x="3700793" y="10055996"/>
                    <a:pt x="3706142" y="10265844"/>
                  </a:cubicBezTo>
                  <a:cubicBezTo>
                    <a:pt x="3477126" y="10266050"/>
                    <a:pt x="3424579" y="10269135"/>
                    <a:pt x="3297108" y="10267978"/>
                  </a:cubicBezTo>
                  <a:cubicBezTo>
                    <a:pt x="3291372" y="9946457"/>
                    <a:pt x="3296619" y="9998706"/>
                    <a:pt x="3293558" y="9802358"/>
                  </a:cubicBezTo>
                  <a:close/>
                  <a:moveTo>
                    <a:pt x="712496" y="9307913"/>
                  </a:moveTo>
                  <a:cubicBezTo>
                    <a:pt x="1129453" y="9307913"/>
                    <a:pt x="940843" y="9306731"/>
                    <a:pt x="1118907" y="9305445"/>
                  </a:cubicBezTo>
                  <a:cubicBezTo>
                    <a:pt x="1119267" y="9405882"/>
                    <a:pt x="1120810" y="9452397"/>
                    <a:pt x="1122817" y="9627300"/>
                  </a:cubicBezTo>
                  <a:cubicBezTo>
                    <a:pt x="1125054" y="9822260"/>
                    <a:pt x="1207515" y="9769985"/>
                    <a:pt x="724224" y="9772607"/>
                  </a:cubicBezTo>
                  <a:cubicBezTo>
                    <a:pt x="706169" y="9772710"/>
                    <a:pt x="725999" y="9756665"/>
                    <a:pt x="712496" y="9307913"/>
                  </a:cubicBezTo>
                  <a:close/>
                  <a:moveTo>
                    <a:pt x="690273" y="7831985"/>
                  </a:moveTo>
                  <a:cubicBezTo>
                    <a:pt x="866588" y="7834607"/>
                    <a:pt x="817230" y="7834118"/>
                    <a:pt x="1094730" y="7833244"/>
                  </a:cubicBezTo>
                  <a:cubicBezTo>
                    <a:pt x="1104786" y="8318252"/>
                    <a:pt x="1091720" y="7750370"/>
                    <a:pt x="1104786" y="8298350"/>
                  </a:cubicBezTo>
                  <a:cubicBezTo>
                    <a:pt x="958436" y="8300278"/>
                    <a:pt x="1048098" y="8302876"/>
                    <a:pt x="695109" y="8301178"/>
                  </a:cubicBezTo>
                  <a:cubicBezTo>
                    <a:pt x="694183" y="8123498"/>
                    <a:pt x="698015" y="8256977"/>
                    <a:pt x="690273" y="7831985"/>
                  </a:cubicBezTo>
                  <a:close/>
                  <a:moveTo>
                    <a:pt x="661389" y="5941451"/>
                  </a:moveTo>
                  <a:cubicBezTo>
                    <a:pt x="659846" y="5841889"/>
                    <a:pt x="594052" y="5870148"/>
                    <a:pt x="1032692" y="5867190"/>
                  </a:cubicBezTo>
                  <a:cubicBezTo>
                    <a:pt x="1081304" y="5866882"/>
                    <a:pt x="1062656" y="5803112"/>
                    <a:pt x="1070321" y="6292877"/>
                  </a:cubicBezTo>
                  <a:cubicBezTo>
                    <a:pt x="1071144" y="6343841"/>
                    <a:pt x="1127318" y="6337619"/>
                    <a:pt x="724327" y="6333299"/>
                  </a:cubicBezTo>
                  <a:cubicBezTo>
                    <a:pt x="638858" y="6332348"/>
                    <a:pt x="668488" y="6395243"/>
                    <a:pt x="661389" y="5941451"/>
                  </a:cubicBezTo>
                  <a:close/>
                  <a:moveTo>
                    <a:pt x="621445" y="3485323"/>
                  </a:moveTo>
                  <a:cubicBezTo>
                    <a:pt x="619979" y="3391520"/>
                    <a:pt x="544849" y="3407566"/>
                    <a:pt x="1027573" y="3411423"/>
                  </a:cubicBezTo>
                  <a:cubicBezTo>
                    <a:pt x="1036010" y="3912990"/>
                    <a:pt x="1035161" y="3878920"/>
                    <a:pt x="1032846" y="3878868"/>
                  </a:cubicBezTo>
                  <a:cubicBezTo>
                    <a:pt x="567406" y="3869483"/>
                    <a:pt x="625174" y="3907359"/>
                    <a:pt x="624043" y="3836158"/>
                  </a:cubicBezTo>
                  <a:cubicBezTo>
                    <a:pt x="621342" y="3657835"/>
                    <a:pt x="624223" y="3658838"/>
                    <a:pt x="621445" y="3485323"/>
                  </a:cubicBezTo>
                  <a:close/>
                  <a:moveTo>
                    <a:pt x="1013401" y="2427470"/>
                  </a:moveTo>
                  <a:cubicBezTo>
                    <a:pt x="1013941" y="2461026"/>
                    <a:pt x="1019883" y="2893707"/>
                    <a:pt x="1019883" y="2895533"/>
                  </a:cubicBezTo>
                  <a:cubicBezTo>
                    <a:pt x="532812" y="2886713"/>
                    <a:pt x="613857" y="2934514"/>
                    <a:pt x="611517" y="2783628"/>
                  </a:cubicBezTo>
                  <a:cubicBezTo>
                    <a:pt x="608765" y="2607747"/>
                    <a:pt x="606038" y="2608210"/>
                    <a:pt x="603286" y="2433050"/>
                  </a:cubicBezTo>
                  <a:cubicBezTo>
                    <a:pt x="603055" y="2418830"/>
                    <a:pt x="581938" y="2430556"/>
                    <a:pt x="1013401" y="2427470"/>
                  </a:cubicBezTo>
                  <a:close/>
                  <a:moveTo>
                    <a:pt x="602797" y="2402374"/>
                  </a:moveTo>
                  <a:cubicBezTo>
                    <a:pt x="599171" y="2175066"/>
                    <a:pt x="596033" y="2057916"/>
                    <a:pt x="596213" y="1937654"/>
                  </a:cubicBezTo>
                  <a:cubicBezTo>
                    <a:pt x="749559" y="1937782"/>
                    <a:pt x="741509" y="1939093"/>
                    <a:pt x="1003730" y="1938605"/>
                  </a:cubicBezTo>
                  <a:cubicBezTo>
                    <a:pt x="1004116" y="2169872"/>
                    <a:pt x="1009980" y="2234130"/>
                    <a:pt x="1013015" y="2403556"/>
                  </a:cubicBezTo>
                  <a:cubicBezTo>
                    <a:pt x="793027" y="2405202"/>
                    <a:pt x="741020" y="2402631"/>
                    <a:pt x="602797" y="2402374"/>
                  </a:cubicBezTo>
                  <a:close/>
                  <a:moveTo>
                    <a:pt x="1020140" y="2919420"/>
                  </a:moveTo>
                  <a:cubicBezTo>
                    <a:pt x="1022661" y="3161128"/>
                    <a:pt x="1024204" y="3216463"/>
                    <a:pt x="1027162" y="3387561"/>
                  </a:cubicBezTo>
                  <a:cubicBezTo>
                    <a:pt x="925591" y="3386763"/>
                    <a:pt x="824869" y="3386866"/>
                    <a:pt x="724199" y="3387406"/>
                  </a:cubicBezTo>
                  <a:cubicBezTo>
                    <a:pt x="592149" y="3388126"/>
                    <a:pt x="619747" y="3469587"/>
                    <a:pt x="613883" y="2959097"/>
                  </a:cubicBezTo>
                  <a:cubicBezTo>
                    <a:pt x="613266" y="2904841"/>
                    <a:pt x="548115" y="2911192"/>
                    <a:pt x="1020140" y="2919420"/>
                  </a:cubicBezTo>
                  <a:close/>
                  <a:moveTo>
                    <a:pt x="4444864" y="2784065"/>
                  </a:moveTo>
                  <a:cubicBezTo>
                    <a:pt x="4447153" y="2930323"/>
                    <a:pt x="4515390" y="2889156"/>
                    <a:pt x="4117389" y="2893939"/>
                  </a:cubicBezTo>
                  <a:cubicBezTo>
                    <a:pt x="4021914" y="2895096"/>
                    <a:pt x="4042568" y="2916566"/>
                    <a:pt x="4040485" y="2783602"/>
                  </a:cubicBezTo>
                  <a:cubicBezTo>
                    <a:pt x="4037732" y="2608030"/>
                    <a:pt x="4034620" y="2607902"/>
                    <a:pt x="4031894" y="2433024"/>
                  </a:cubicBezTo>
                  <a:cubicBezTo>
                    <a:pt x="4031688" y="2419962"/>
                    <a:pt x="4006662" y="2432458"/>
                    <a:pt x="4426088" y="2427933"/>
                  </a:cubicBezTo>
                  <a:cubicBezTo>
                    <a:pt x="4455615" y="2427624"/>
                    <a:pt x="4438666" y="2388051"/>
                    <a:pt x="4444864" y="2784065"/>
                  </a:cubicBezTo>
                  <a:close/>
                  <a:moveTo>
                    <a:pt x="4875247" y="2894144"/>
                  </a:moveTo>
                  <a:cubicBezTo>
                    <a:pt x="4749576" y="2894093"/>
                    <a:pt x="4905237" y="2893964"/>
                    <a:pt x="4468090" y="2893270"/>
                  </a:cubicBezTo>
                  <a:cubicBezTo>
                    <a:pt x="4461917" y="2648683"/>
                    <a:pt x="4467189" y="2629064"/>
                    <a:pt x="4464000" y="2427547"/>
                  </a:cubicBezTo>
                  <a:cubicBezTo>
                    <a:pt x="4707266" y="2425259"/>
                    <a:pt x="4871672" y="2431070"/>
                    <a:pt x="4871698" y="2433333"/>
                  </a:cubicBezTo>
                  <a:cubicBezTo>
                    <a:pt x="4874732" y="2626672"/>
                    <a:pt x="4868585" y="2656474"/>
                    <a:pt x="4875247" y="2894144"/>
                  </a:cubicBezTo>
                  <a:close/>
                  <a:moveTo>
                    <a:pt x="6582375" y="2403968"/>
                  </a:moveTo>
                  <a:cubicBezTo>
                    <a:pt x="6091471" y="2404148"/>
                    <a:pt x="6176555" y="2431507"/>
                    <a:pt x="6175089" y="2257709"/>
                  </a:cubicBezTo>
                  <a:cubicBezTo>
                    <a:pt x="6174317" y="2152721"/>
                    <a:pt x="6172465" y="2034568"/>
                    <a:pt x="6170330" y="1936856"/>
                  </a:cubicBezTo>
                  <a:cubicBezTo>
                    <a:pt x="6281546" y="1936291"/>
                    <a:pt x="6405752" y="1930762"/>
                    <a:pt x="6577179" y="1935854"/>
                  </a:cubicBezTo>
                  <a:cubicBezTo>
                    <a:pt x="6584458" y="2125928"/>
                    <a:pt x="6580703" y="2274269"/>
                    <a:pt x="6582375" y="2403968"/>
                  </a:cubicBezTo>
                  <a:close/>
                  <a:moveTo>
                    <a:pt x="6594515" y="3134900"/>
                  </a:moveTo>
                  <a:cubicBezTo>
                    <a:pt x="6598939" y="3421657"/>
                    <a:pt x="6603671" y="3386506"/>
                    <a:pt x="6585641" y="3386918"/>
                  </a:cubicBezTo>
                  <a:cubicBezTo>
                    <a:pt x="6478103" y="3389232"/>
                    <a:pt x="6385972" y="3389258"/>
                    <a:pt x="6277354" y="3386918"/>
                  </a:cubicBezTo>
                  <a:cubicBezTo>
                    <a:pt x="6158885" y="3384372"/>
                    <a:pt x="6199575" y="3460947"/>
                    <a:pt x="6184889" y="2958865"/>
                  </a:cubicBezTo>
                  <a:cubicBezTo>
                    <a:pt x="6183577" y="2913969"/>
                    <a:pt x="6117912" y="2913275"/>
                    <a:pt x="6585718" y="2918958"/>
                  </a:cubicBezTo>
                  <a:cubicBezTo>
                    <a:pt x="6598630" y="2919112"/>
                    <a:pt x="6590734" y="2893270"/>
                    <a:pt x="6594515" y="3134900"/>
                  </a:cubicBezTo>
                  <a:close/>
                  <a:moveTo>
                    <a:pt x="7048689" y="8299585"/>
                  </a:moveTo>
                  <a:cubicBezTo>
                    <a:pt x="6628414" y="8299585"/>
                    <a:pt x="6695699" y="8318767"/>
                    <a:pt x="6694903" y="8223138"/>
                  </a:cubicBezTo>
                  <a:cubicBezTo>
                    <a:pt x="6691147" y="7772612"/>
                    <a:pt x="6672706" y="7834736"/>
                    <a:pt x="6740119" y="7834736"/>
                  </a:cubicBezTo>
                  <a:cubicBezTo>
                    <a:pt x="7149437" y="7834736"/>
                    <a:pt x="7098253" y="7810076"/>
                    <a:pt x="7098665" y="7872252"/>
                  </a:cubicBezTo>
                  <a:cubicBezTo>
                    <a:pt x="7101211" y="8363997"/>
                    <a:pt x="7131432" y="8299585"/>
                    <a:pt x="7048689" y="8299585"/>
                  </a:cubicBezTo>
                  <a:close/>
                  <a:moveTo>
                    <a:pt x="7104811" y="8323369"/>
                  </a:moveTo>
                  <a:cubicBezTo>
                    <a:pt x="7108669" y="8571041"/>
                    <a:pt x="7111010" y="8668522"/>
                    <a:pt x="7112656" y="8790840"/>
                  </a:cubicBezTo>
                  <a:cubicBezTo>
                    <a:pt x="6855322" y="8791124"/>
                    <a:pt x="6871706" y="8792872"/>
                    <a:pt x="6704805" y="8792487"/>
                  </a:cubicBezTo>
                  <a:cubicBezTo>
                    <a:pt x="6699198" y="8479501"/>
                    <a:pt x="6698503" y="8526737"/>
                    <a:pt x="6695906" y="8323138"/>
                  </a:cubicBezTo>
                  <a:cubicBezTo>
                    <a:pt x="6822630" y="8322855"/>
                    <a:pt x="6986034" y="8323781"/>
                    <a:pt x="7104811" y="8323369"/>
                  </a:cubicBezTo>
                  <a:close/>
                  <a:moveTo>
                    <a:pt x="7048689" y="7807480"/>
                  </a:moveTo>
                  <a:cubicBezTo>
                    <a:pt x="6617406" y="7807480"/>
                    <a:pt x="6691688" y="7848159"/>
                    <a:pt x="6689321" y="7696423"/>
                  </a:cubicBezTo>
                  <a:cubicBezTo>
                    <a:pt x="6682659" y="7270864"/>
                    <a:pt x="6661491" y="7342116"/>
                    <a:pt x="6740119" y="7342116"/>
                  </a:cubicBezTo>
                  <a:cubicBezTo>
                    <a:pt x="7119061" y="7342116"/>
                    <a:pt x="7090099" y="7336048"/>
                    <a:pt x="7090228" y="7345794"/>
                  </a:cubicBezTo>
                  <a:cubicBezTo>
                    <a:pt x="7098510" y="7879580"/>
                    <a:pt x="7118006" y="7807480"/>
                    <a:pt x="7048689" y="7807480"/>
                  </a:cubicBezTo>
                  <a:close/>
                  <a:moveTo>
                    <a:pt x="6680242" y="7169785"/>
                  </a:moveTo>
                  <a:cubicBezTo>
                    <a:pt x="6677669" y="7046643"/>
                    <a:pt x="6675947" y="6931884"/>
                    <a:pt x="6675149" y="6849446"/>
                  </a:cubicBezTo>
                  <a:cubicBezTo>
                    <a:pt x="6761801" y="6849395"/>
                    <a:pt x="6694002" y="6849395"/>
                    <a:pt x="7048689" y="6849523"/>
                  </a:cubicBezTo>
                  <a:cubicBezTo>
                    <a:pt x="7094755" y="6849523"/>
                    <a:pt x="7080763" y="6777192"/>
                    <a:pt x="7089791" y="7316686"/>
                  </a:cubicBezTo>
                  <a:cubicBezTo>
                    <a:pt x="6601948" y="7315194"/>
                    <a:pt x="6684357" y="7366133"/>
                    <a:pt x="6680242" y="7169785"/>
                  </a:cubicBezTo>
                  <a:close/>
                  <a:moveTo>
                    <a:pt x="7048689" y="6825635"/>
                  </a:moveTo>
                  <a:cubicBezTo>
                    <a:pt x="6691301" y="6825507"/>
                    <a:pt x="6760901" y="6825532"/>
                    <a:pt x="6674918" y="6825558"/>
                  </a:cubicBezTo>
                  <a:cubicBezTo>
                    <a:pt x="6672962" y="6590665"/>
                    <a:pt x="6668436" y="6450141"/>
                    <a:pt x="6666713" y="6359938"/>
                  </a:cubicBezTo>
                  <a:cubicBezTo>
                    <a:pt x="6968595" y="6359013"/>
                    <a:pt x="6904268" y="6355799"/>
                    <a:pt x="7073613" y="6356313"/>
                  </a:cubicBezTo>
                  <a:cubicBezTo>
                    <a:pt x="7084312" y="6881511"/>
                    <a:pt x="7097481" y="6825635"/>
                    <a:pt x="7048689" y="6825635"/>
                  </a:cubicBezTo>
                  <a:close/>
                  <a:moveTo>
                    <a:pt x="5405580" y="7833399"/>
                  </a:moveTo>
                  <a:cubicBezTo>
                    <a:pt x="5869323" y="7836793"/>
                    <a:pt x="5809728" y="7809176"/>
                    <a:pt x="5811503" y="7871917"/>
                  </a:cubicBezTo>
                  <a:cubicBezTo>
                    <a:pt x="5816415" y="8046615"/>
                    <a:pt x="5819322" y="8299919"/>
                    <a:pt x="5814255" y="8299919"/>
                  </a:cubicBezTo>
                  <a:cubicBezTo>
                    <a:pt x="5660960" y="8299919"/>
                    <a:pt x="5656973" y="8302104"/>
                    <a:pt x="5505659" y="8302104"/>
                  </a:cubicBezTo>
                  <a:cubicBezTo>
                    <a:pt x="5372581" y="8302130"/>
                    <a:pt x="5417206" y="8386522"/>
                    <a:pt x="5405580" y="7833399"/>
                  </a:cubicBezTo>
                  <a:close/>
                  <a:moveTo>
                    <a:pt x="3690556" y="7831213"/>
                  </a:moveTo>
                  <a:cubicBezTo>
                    <a:pt x="4162323" y="7833193"/>
                    <a:pt x="4095938" y="7822033"/>
                    <a:pt x="4097559" y="7872612"/>
                  </a:cubicBezTo>
                  <a:cubicBezTo>
                    <a:pt x="4100259" y="7958469"/>
                    <a:pt x="4102523" y="8050292"/>
                    <a:pt x="4103603" y="8223293"/>
                  </a:cubicBezTo>
                  <a:cubicBezTo>
                    <a:pt x="4104298" y="8333295"/>
                    <a:pt x="4167467" y="8301076"/>
                    <a:pt x="3696420" y="8298401"/>
                  </a:cubicBezTo>
                  <a:cubicBezTo>
                    <a:pt x="3695649" y="8161426"/>
                    <a:pt x="3698581" y="8179914"/>
                    <a:pt x="3690556" y="7831213"/>
                  </a:cubicBezTo>
                  <a:close/>
                  <a:moveTo>
                    <a:pt x="1111680" y="7345305"/>
                  </a:moveTo>
                  <a:cubicBezTo>
                    <a:pt x="1111628" y="7342502"/>
                    <a:pt x="1079375" y="7339597"/>
                    <a:pt x="1495251" y="7339597"/>
                  </a:cubicBezTo>
                  <a:cubicBezTo>
                    <a:pt x="1522952" y="7339597"/>
                    <a:pt x="1515622" y="7284802"/>
                    <a:pt x="1522078" y="7696860"/>
                  </a:cubicBezTo>
                  <a:cubicBezTo>
                    <a:pt x="1524341" y="7843479"/>
                    <a:pt x="1594352" y="7809228"/>
                    <a:pt x="1186912" y="7809228"/>
                  </a:cubicBezTo>
                  <a:cubicBezTo>
                    <a:pt x="1082178" y="7809228"/>
                    <a:pt x="1120039" y="7879837"/>
                    <a:pt x="1111680" y="7345305"/>
                  </a:cubicBezTo>
                  <a:close/>
                  <a:moveTo>
                    <a:pt x="1465389" y="3901548"/>
                  </a:moveTo>
                  <a:cubicBezTo>
                    <a:pt x="1466470" y="4029138"/>
                    <a:pt x="1468939" y="4363542"/>
                    <a:pt x="1469016" y="4369353"/>
                  </a:cubicBezTo>
                  <a:cubicBezTo>
                    <a:pt x="1135754" y="4369636"/>
                    <a:pt x="1118187" y="4369559"/>
                    <a:pt x="1061833" y="4370331"/>
                  </a:cubicBezTo>
                  <a:cubicBezTo>
                    <a:pt x="1054914" y="4015381"/>
                    <a:pt x="1058078" y="4071565"/>
                    <a:pt x="1056097" y="3903219"/>
                  </a:cubicBezTo>
                  <a:cubicBezTo>
                    <a:pt x="1232155" y="3906485"/>
                    <a:pt x="1351679" y="3901856"/>
                    <a:pt x="1465389" y="3901548"/>
                  </a:cubicBezTo>
                  <a:close/>
                  <a:moveTo>
                    <a:pt x="1055814" y="3879331"/>
                  </a:moveTo>
                  <a:cubicBezTo>
                    <a:pt x="1048330" y="3314946"/>
                    <a:pt x="1008669" y="3412117"/>
                    <a:pt x="1186938" y="3412117"/>
                  </a:cubicBezTo>
                  <a:cubicBezTo>
                    <a:pt x="1332028" y="3412117"/>
                    <a:pt x="1337018" y="3410574"/>
                    <a:pt x="1455410" y="3410266"/>
                  </a:cubicBezTo>
                  <a:cubicBezTo>
                    <a:pt x="1464335" y="3843409"/>
                    <a:pt x="1463666" y="3748964"/>
                    <a:pt x="1465132" y="3877711"/>
                  </a:cubicBezTo>
                  <a:cubicBezTo>
                    <a:pt x="1340130" y="3877994"/>
                    <a:pt x="1230457" y="3882597"/>
                    <a:pt x="1055814" y="3879331"/>
                  </a:cubicBezTo>
                  <a:close/>
                  <a:moveTo>
                    <a:pt x="1469350" y="4393216"/>
                  </a:moveTo>
                  <a:cubicBezTo>
                    <a:pt x="1474391" y="4750196"/>
                    <a:pt x="1475009" y="4664210"/>
                    <a:pt x="1478430" y="4858630"/>
                  </a:cubicBezTo>
                  <a:cubicBezTo>
                    <a:pt x="1476604" y="4858630"/>
                    <a:pt x="1098588" y="4860610"/>
                    <a:pt x="1071761" y="4860996"/>
                  </a:cubicBezTo>
                  <a:cubicBezTo>
                    <a:pt x="1069549" y="4729497"/>
                    <a:pt x="1072379" y="4917462"/>
                    <a:pt x="1062322" y="4394193"/>
                  </a:cubicBezTo>
                  <a:cubicBezTo>
                    <a:pt x="1127858" y="4393344"/>
                    <a:pt x="1139972" y="4393499"/>
                    <a:pt x="1469350" y="4393216"/>
                  </a:cubicBezTo>
                  <a:close/>
                  <a:moveTo>
                    <a:pt x="2317616" y="3836570"/>
                  </a:moveTo>
                  <a:cubicBezTo>
                    <a:pt x="2318336" y="3883060"/>
                    <a:pt x="2376619" y="3889385"/>
                    <a:pt x="1958196" y="3877943"/>
                  </a:cubicBezTo>
                  <a:cubicBezTo>
                    <a:pt x="1898293" y="3876220"/>
                    <a:pt x="1912876" y="3943769"/>
                    <a:pt x="1905700" y="3485375"/>
                  </a:cubicBezTo>
                  <a:cubicBezTo>
                    <a:pt x="1904157" y="3386043"/>
                    <a:pt x="1840319" y="3412863"/>
                    <a:pt x="2266406" y="3411166"/>
                  </a:cubicBezTo>
                  <a:cubicBezTo>
                    <a:pt x="2338115" y="3410960"/>
                    <a:pt x="2310003" y="3349427"/>
                    <a:pt x="2317616" y="3836570"/>
                  </a:cubicBezTo>
                  <a:close/>
                  <a:moveTo>
                    <a:pt x="3185583" y="4370279"/>
                  </a:moveTo>
                  <a:cubicBezTo>
                    <a:pt x="2779764" y="4362642"/>
                    <a:pt x="2778812" y="4382956"/>
                    <a:pt x="2778066" y="4362462"/>
                  </a:cubicBezTo>
                  <a:cubicBezTo>
                    <a:pt x="2773668" y="4244052"/>
                    <a:pt x="2772202" y="4130783"/>
                    <a:pt x="2771559" y="4011679"/>
                  </a:cubicBezTo>
                  <a:cubicBezTo>
                    <a:pt x="2770839" y="3869920"/>
                    <a:pt x="2690024" y="3900288"/>
                    <a:pt x="3179307" y="3899876"/>
                  </a:cubicBezTo>
                  <a:cubicBezTo>
                    <a:pt x="3180465" y="4030089"/>
                    <a:pt x="3176067" y="4142458"/>
                    <a:pt x="3185583" y="4370279"/>
                  </a:cubicBezTo>
                  <a:close/>
                  <a:moveTo>
                    <a:pt x="3612571" y="4371822"/>
                  </a:moveTo>
                  <a:cubicBezTo>
                    <a:pt x="3333014" y="4371925"/>
                    <a:pt x="3294356" y="4372311"/>
                    <a:pt x="3206700" y="4370690"/>
                  </a:cubicBezTo>
                  <a:cubicBezTo>
                    <a:pt x="3197132" y="4142252"/>
                    <a:pt x="3201479" y="4023353"/>
                    <a:pt x="3200372" y="3899876"/>
                  </a:cubicBezTo>
                  <a:cubicBezTo>
                    <a:pt x="3693076" y="3899465"/>
                    <a:pt x="3609279" y="3876246"/>
                    <a:pt x="3608559" y="4011653"/>
                  </a:cubicBezTo>
                  <a:cubicBezTo>
                    <a:pt x="3608096" y="4100622"/>
                    <a:pt x="3608353" y="4128366"/>
                    <a:pt x="3612571" y="4371822"/>
                  </a:cubicBezTo>
                  <a:close/>
                  <a:moveTo>
                    <a:pt x="6585770" y="6336488"/>
                  </a:moveTo>
                  <a:cubicBezTo>
                    <a:pt x="6181571" y="6339213"/>
                    <a:pt x="6236664" y="6348187"/>
                    <a:pt x="6235790" y="6292414"/>
                  </a:cubicBezTo>
                  <a:cubicBezTo>
                    <a:pt x="6228099" y="5801595"/>
                    <a:pt x="6214236" y="5868630"/>
                    <a:pt x="6277405" y="5866882"/>
                  </a:cubicBezTo>
                  <a:cubicBezTo>
                    <a:pt x="6372443" y="5864413"/>
                    <a:pt x="6463134" y="5863822"/>
                    <a:pt x="6585590" y="5866625"/>
                  </a:cubicBezTo>
                  <a:cubicBezTo>
                    <a:pt x="6651460" y="5868142"/>
                    <a:pt x="6638394" y="5852637"/>
                    <a:pt x="6639783" y="5941837"/>
                  </a:cubicBezTo>
                  <a:cubicBezTo>
                    <a:pt x="6647011" y="6404474"/>
                    <a:pt x="6664346" y="6335973"/>
                    <a:pt x="6585770" y="6336488"/>
                  </a:cubicBezTo>
                  <a:close/>
                  <a:moveTo>
                    <a:pt x="6645647" y="6360041"/>
                  </a:moveTo>
                  <a:cubicBezTo>
                    <a:pt x="6648297" y="6503111"/>
                    <a:pt x="6650972" y="6535741"/>
                    <a:pt x="6653852" y="6825610"/>
                  </a:cubicBezTo>
                  <a:cubicBezTo>
                    <a:pt x="6199498" y="6825841"/>
                    <a:pt x="6245795" y="6830186"/>
                    <a:pt x="6245667" y="6818976"/>
                  </a:cubicBezTo>
                  <a:cubicBezTo>
                    <a:pt x="6240162" y="6291695"/>
                    <a:pt x="6216576" y="6359861"/>
                    <a:pt x="6277071" y="6360349"/>
                  </a:cubicBezTo>
                  <a:cubicBezTo>
                    <a:pt x="6445026" y="6361661"/>
                    <a:pt x="6583712" y="6360298"/>
                    <a:pt x="6645647" y="6360041"/>
                  </a:cubicBezTo>
                  <a:close/>
                  <a:moveTo>
                    <a:pt x="5381789" y="6358858"/>
                  </a:moveTo>
                  <a:cubicBezTo>
                    <a:pt x="5866648" y="6358447"/>
                    <a:pt x="5787891" y="6330188"/>
                    <a:pt x="5791492" y="6468423"/>
                  </a:cubicBezTo>
                  <a:cubicBezTo>
                    <a:pt x="5794630" y="6592876"/>
                    <a:pt x="5796713" y="6702493"/>
                    <a:pt x="5795839" y="6819361"/>
                  </a:cubicBezTo>
                  <a:cubicBezTo>
                    <a:pt x="5795736" y="6831395"/>
                    <a:pt x="5839975" y="6827744"/>
                    <a:pt x="5386341" y="6828001"/>
                  </a:cubicBezTo>
                  <a:cubicBezTo>
                    <a:pt x="5378805" y="6336616"/>
                    <a:pt x="5384000" y="6571021"/>
                    <a:pt x="5381789" y="6358858"/>
                  </a:cubicBezTo>
                  <a:close/>
                  <a:moveTo>
                    <a:pt x="4095732" y="6358704"/>
                  </a:moveTo>
                  <a:cubicBezTo>
                    <a:pt x="4312583" y="6361764"/>
                    <a:pt x="4400264" y="6359219"/>
                    <a:pt x="4503713" y="6358653"/>
                  </a:cubicBezTo>
                  <a:cubicBezTo>
                    <a:pt x="4510117" y="6799382"/>
                    <a:pt x="4510323" y="6825301"/>
                    <a:pt x="4510349" y="6828438"/>
                  </a:cubicBezTo>
                  <a:cubicBezTo>
                    <a:pt x="4054168" y="6828361"/>
                    <a:pt x="4101057" y="6833144"/>
                    <a:pt x="4100697" y="6818795"/>
                  </a:cubicBezTo>
                  <a:cubicBezTo>
                    <a:pt x="4093623" y="6524325"/>
                    <a:pt x="4097044" y="6494394"/>
                    <a:pt x="4095732" y="6358704"/>
                  </a:cubicBezTo>
                  <a:close/>
                  <a:moveTo>
                    <a:pt x="1960794" y="6851272"/>
                  </a:moveTo>
                  <a:cubicBezTo>
                    <a:pt x="2221266" y="6854075"/>
                    <a:pt x="2234410" y="6849755"/>
                    <a:pt x="2365096" y="6848829"/>
                  </a:cubicBezTo>
                  <a:cubicBezTo>
                    <a:pt x="2373275" y="7288735"/>
                    <a:pt x="2373095" y="7152249"/>
                    <a:pt x="2376079" y="7319206"/>
                  </a:cubicBezTo>
                  <a:cubicBezTo>
                    <a:pt x="2187109" y="7318718"/>
                    <a:pt x="2356017" y="7317534"/>
                    <a:pt x="1964678" y="7317818"/>
                  </a:cubicBezTo>
                  <a:cubicBezTo>
                    <a:pt x="1962260" y="7129234"/>
                    <a:pt x="1968201" y="7159551"/>
                    <a:pt x="1960794" y="6851272"/>
                  </a:cubicBezTo>
                  <a:close/>
                  <a:moveTo>
                    <a:pt x="2339633" y="5240141"/>
                  </a:moveTo>
                  <a:cubicBezTo>
                    <a:pt x="2341767" y="5376294"/>
                    <a:pt x="2361958" y="5353203"/>
                    <a:pt x="2266252" y="5353949"/>
                  </a:cubicBezTo>
                  <a:cubicBezTo>
                    <a:pt x="2129392" y="5355055"/>
                    <a:pt x="2041094" y="5354695"/>
                    <a:pt x="1958016" y="5353795"/>
                  </a:cubicBezTo>
                  <a:cubicBezTo>
                    <a:pt x="1926843" y="5353460"/>
                    <a:pt x="1938468" y="5409516"/>
                    <a:pt x="1930058" y="4888689"/>
                  </a:cubicBezTo>
                  <a:cubicBezTo>
                    <a:pt x="1930032" y="4886863"/>
                    <a:pt x="1896724" y="4876167"/>
                    <a:pt x="2266123" y="4885115"/>
                  </a:cubicBezTo>
                  <a:cubicBezTo>
                    <a:pt x="2368054" y="4887557"/>
                    <a:pt x="2332997" y="4814891"/>
                    <a:pt x="2339633" y="5240141"/>
                  </a:cubicBezTo>
                  <a:close/>
                  <a:moveTo>
                    <a:pt x="1957836" y="5377657"/>
                  </a:moveTo>
                  <a:cubicBezTo>
                    <a:pt x="2402057" y="5382439"/>
                    <a:pt x="2342050" y="5358706"/>
                    <a:pt x="2343902" y="5415276"/>
                  </a:cubicBezTo>
                  <a:cubicBezTo>
                    <a:pt x="2347555" y="5524558"/>
                    <a:pt x="2347375" y="5539292"/>
                    <a:pt x="2352262" y="5845308"/>
                  </a:cubicBezTo>
                  <a:cubicBezTo>
                    <a:pt x="2000712" y="5844743"/>
                    <a:pt x="2025430" y="5844460"/>
                    <a:pt x="1943973" y="5843225"/>
                  </a:cubicBezTo>
                  <a:cubicBezTo>
                    <a:pt x="1938005" y="5319236"/>
                    <a:pt x="1927717" y="5377348"/>
                    <a:pt x="1957836" y="5377657"/>
                  </a:cubicBezTo>
                  <a:close/>
                  <a:moveTo>
                    <a:pt x="1957785" y="5867396"/>
                  </a:moveTo>
                  <a:cubicBezTo>
                    <a:pt x="2422041" y="5874879"/>
                    <a:pt x="2352107" y="5837286"/>
                    <a:pt x="2353779" y="5941863"/>
                  </a:cubicBezTo>
                  <a:cubicBezTo>
                    <a:pt x="2361161" y="6413448"/>
                    <a:pt x="2381120" y="6333427"/>
                    <a:pt x="2266355" y="6333274"/>
                  </a:cubicBezTo>
                  <a:cubicBezTo>
                    <a:pt x="1886255" y="6332219"/>
                    <a:pt x="1949785" y="6354950"/>
                    <a:pt x="1948782" y="6292440"/>
                  </a:cubicBezTo>
                  <a:cubicBezTo>
                    <a:pt x="1941298" y="5814401"/>
                    <a:pt x="1940706" y="5867113"/>
                    <a:pt x="1957785" y="5867396"/>
                  </a:cubicBezTo>
                  <a:close/>
                  <a:moveTo>
                    <a:pt x="1958170" y="6358961"/>
                  </a:moveTo>
                  <a:cubicBezTo>
                    <a:pt x="2051382" y="6356570"/>
                    <a:pt x="2079906" y="6356904"/>
                    <a:pt x="2266355" y="6357135"/>
                  </a:cubicBezTo>
                  <a:cubicBezTo>
                    <a:pt x="2387910" y="6357469"/>
                    <a:pt x="2354190" y="6268630"/>
                    <a:pt x="2364530" y="6819335"/>
                  </a:cubicBezTo>
                  <a:cubicBezTo>
                    <a:pt x="2364556" y="6821238"/>
                    <a:pt x="2411444" y="6832244"/>
                    <a:pt x="1960202" y="6827358"/>
                  </a:cubicBezTo>
                  <a:cubicBezTo>
                    <a:pt x="1960177" y="6825558"/>
                    <a:pt x="1947702" y="6359219"/>
                    <a:pt x="1958170" y="6358961"/>
                  </a:cubicBezTo>
                  <a:close/>
                  <a:moveTo>
                    <a:pt x="2729043" y="5351712"/>
                  </a:moveTo>
                  <a:cubicBezTo>
                    <a:pt x="2288860" y="5351712"/>
                    <a:pt x="2363116" y="5387942"/>
                    <a:pt x="2360698" y="5239704"/>
                  </a:cubicBezTo>
                  <a:cubicBezTo>
                    <a:pt x="2358023" y="5068735"/>
                    <a:pt x="2361649" y="5063258"/>
                    <a:pt x="2358923" y="4888663"/>
                  </a:cubicBezTo>
                  <a:cubicBezTo>
                    <a:pt x="2358897" y="4886837"/>
                    <a:pt x="2767109" y="4881669"/>
                    <a:pt x="2767212" y="4889023"/>
                  </a:cubicBezTo>
                  <a:cubicBezTo>
                    <a:pt x="2775623" y="5425767"/>
                    <a:pt x="2785885" y="5351712"/>
                    <a:pt x="2729043" y="5351712"/>
                  </a:cubicBezTo>
                  <a:close/>
                  <a:moveTo>
                    <a:pt x="2772690" y="5375651"/>
                  </a:moveTo>
                  <a:cubicBezTo>
                    <a:pt x="2781204" y="5915352"/>
                    <a:pt x="2797228" y="5842480"/>
                    <a:pt x="2729043" y="5842480"/>
                  </a:cubicBezTo>
                  <a:cubicBezTo>
                    <a:pt x="2574487" y="5842480"/>
                    <a:pt x="2574899" y="5845385"/>
                    <a:pt x="2420627" y="5845385"/>
                  </a:cubicBezTo>
                  <a:cubicBezTo>
                    <a:pt x="2348815" y="5845385"/>
                    <a:pt x="2380374" y="5916458"/>
                    <a:pt x="2363810" y="5377297"/>
                  </a:cubicBezTo>
                  <a:cubicBezTo>
                    <a:pt x="2696583" y="5376320"/>
                    <a:pt x="2596761" y="5375240"/>
                    <a:pt x="2772690" y="5375651"/>
                  </a:cubicBezTo>
                  <a:close/>
                  <a:moveTo>
                    <a:pt x="2420627" y="5869248"/>
                  </a:moveTo>
                  <a:cubicBezTo>
                    <a:pt x="2575156" y="5869248"/>
                    <a:pt x="2574770" y="5866342"/>
                    <a:pt x="2729043" y="5866342"/>
                  </a:cubicBezTo>
                  <a:cubicBezTo>
                    <a:pt x="2795145" y="5866342"/>
                    <a:pt x="2777680" y="5791902"/>
                    <a:pt x="2786940" y="6337053"/>
                  </a:cubicBezTo>
                  <a:cubicBezTo>
                    <a:pt x="2612554" y="6338776"/>
                    <a:pt x="2609545" y="6333556"/>
                    <a:pt x="2379937" y="6333427"/>
                  </a:cubicBezTo>
                  <a:cubicBezTo>
                    <a:pt x="2372709" y="5795116"/>
                    <a:pt x="2359335" y="5869248"/>
                    <a:pt x="2420627" y="5869248"/>
                  </a:cubicBezTo>
                  <a:close/>
                  <a:moveTo>
                    <a:pt x="2420627" y="6357316"/>
                  </a:moveTo>
                  <a:cubicBezTo>
                    <a:pt x="2573819" y="6357316"/>
                    <a:pt x="2572378" y="6361198"/>
                    <a:pt x="2729043" y="6361198"/>
                  </a:cubicBezTo>
                  <a:cubicBezTo>
                    <a:pt x="2805227" y="6361198"/>
                    <a:pt x="2789280" y="6287092"/>
                    <a:pt x="2795376" y="6819207"/>
                  </a:cubicBezTo>
                  <a:cubicBezTo>
                    <a:pt x="2795479" y="6828027"/>
                    <a:pt x="2385775" y="6827718"/>
                    <a:pt x="2385621" y="6818847"/>
                  </a:cubicBezTo>
                  <a:cubicBezTo>
                    <a:pt x="2375513" y="6283543"/>
                    <a:pt x="2368851" y="6357316"/>
                    <a:pt x="2420627" y="6357316"/>
                  </a:cubicBezTo>
                  <a:close/>
                  <a:moveTo>
                    <a:pt x="2788174" y="4883366"/>
                  </a:moveTo>
                  <a:cubicBezTo>
                    <a:pt x="2869812" y="4884061"/>
                    <a:pt x="3013409" y="4890180"/>
                    <a:pt x="3192425" y="4884832"/>
                  </a:cubicBezTo>
                  <a:cubicBezTo>
                    <a:pt x="3195331" y="5065958"/>
                    <a:pt x="3200270" y="5184523"/>
                    <a:pt x="3201067" y="5352946"/>
                  </a:cubicBezTo>
                  <a:cubicBezTo>
                    <a:pt x="2861401" y="5353692"/>
                    <a:pt x="2947565" y="5352303"/>
                    <a:pt x="2793370" y="5351815"/>
                  </a:cubicBezTo>
                  <a:cubicBezTo>
                    <a:pt x="2788843" y="5064184"/>
                    <a:pt x="2790849" y="5048344"/>
                    <a:pt x="2788174" y="4883366"/>
                  </a:cubicBezTo>
                  <a:close/>
                  <a:moveTo>
                    <a:pt x="2793756" y="5375703"/>
                  </a:moveTo>
                  <a:cubicBezTo>
                    <a:pt x="2943166" y="5376243"/>
                    <a:pt x="2876602" y="5377528"/>
                    <a:pt x="3201170" y="5376834"/>
                  </a:cubicBezTo>
                  <a:cubicBezTo>
                    <a:pt x="3201813" y="5699538"/>
                    <a:pt x="3206186" y="5714067"/>
                    <a:pt x="3209761" y="5843997"/>
                  </a:cubicBezTo>
                  <a:cubicBezTo>
                    <a:pt x="2863407" y="5844794"/>
                    <a:pt x="2942498" y="5843329"/>
                    <a:pt x="2800160" y="5842634"/>
                  </a:cubicBezTo>
                  <a:cubicBezTo>
                    <a:pt x="2797768" y="5647520"/>
                    <a:pt x="2801112" y="5841528"/>
                    <a:pt x="2793756" y="5375703"/>
                  </a:cubicBezTo>
                  <a:close/>
                  <a:moveTo>
                    <a:pt x="3211818" y="5941863"/>
                  </a:moveTo>
                  <a:cubicBezTo>
                    <a:pt x="3218737" y="6394703"/>
                    <a:pt x="3228665" y="6334559"/>
                    <a:pt x="3191962" y="6334019"/>
                  </a:cubicBezTo>
                  <a:cubicBezTo>
                    <a:pt x="2751805" y="6326922"/>
                    <a:pt x="2808365" y="6361918"/>
                    <a:pt x="2807285" y="6292389"/>
                  </a:cubicBezTo>
                  <a:cubicBezTo>
                    <a:pt x="2802089" y="5973413"/>
                    <a:pt x="2801317" y="5930523"/>
                    <a:pt x="2800469" y="5866522"/>
                  </a:cubicBezTo>
                  <a:cubicBezTo>
                    <a:pt x="3282756" y="5868939"/>
                    <a:pt x="3210224" y="5841169"/>
                    <a:pt x="3211818" y="5941863"/>
                  </a:cubicBezTo>
                  <a:close/>
                  <a:moveTo>
                    <a:pt x="3213490" y="4884240"/>
                  </a:moveTo>
                  <a:cubicBezTo>
                    <a:pt x="3379362" y="4879818"/>
                    <a:pt x="3620802" y="4885835"/>
                    <a:pt x="3620853" y="4889152"/>
                  </a:cubicBezTo>
                  <a:cubicBezTo>
                    <a:pt x="3622267" y="4980255"/>
                    <a:pt x="3624454" y="5097894"/>
                    <a:pt x="3628595" y="5353949"/>
                  </a:cubicBezTo>
                  <a:cubicBezTo>
                    <a:pt x="3468484" y="5353795"/>
                    <a:pt x="3498140" y="5352381"/>
                    <a:pt x="3222184" y="5352895"/>
                  </a:cubicBezTo>
                  <a:cubicBezTo>
                    <a:pt x="3221155" y="5155415"/>
                    <a:pt x="3215676" y="5046261"/>
                    <a:pt x="3213490" y="4884240"/>
                  </a:cubicBezTo>
                  <a:close/>
                  <a:moveTo>
                    <a:pt x="2883623" y="6358961"/>
                  </a:moveTo>
                  <a:cubicBezTo>
                    <a:pt x="2988538" y="6355799"/>
                    <a:pt x="3086816" y="6356313"/>
                    <a:pt x="3191679" y="6357881"/>
                  </a:cubicBezTo>
                  <a:cubicBezTo>
                    <a:pt x="3226710" y="6358447"/>
                    <a:pt x="3219560" y="6338468"/>
                    <a:pt x="3218326" y="6467961"/>
                  </a:cubicBezTo>
                  <a:cubicBezTo>
                    <a:pt x="3213953" y="6879942"/>
                    <a:pt x="3244715" y="6825841"/>
                    <a:pt x="3191910" y="6825327"/>
                  </a:cubicBezTo>
                  <a:cubicBezTo>
                    <a:pt x="2784342" y="6821522"/>
                    <a:pt x="2816544" y="6829235"/>
                    <a:pt x="2816415" y="6818898"/>
                  </a:cubicBezTo>
                  <a:cubicBezTo>
                    <a:pt x="2810243" y="6279789"/>
                    <a:pt x="2781050" y="6361918"/>
                    <a:pt x="2883623" y="6358961"/>
                  </a:cubicBezTo>
                  <a:close/>
                  <a:moveTo>
                    <a:pt x="3222286" y="5415301"/>
                  </a:moveTo>
                  <a:cubicBezTo>
                    <a:pt x="3222286" y="5359889"/>
                    <a:pt x="3160120" y="5377426"/>
                    <a:pt x="3628981" y="5377811"/>
                  </a:cubicBezTo>
                  <a:cubicBezTo>
                    <a:pt x="3633662" y="5668142"/>
                    <a:pt x="3633662" y="5672153"/>
                    <a:pt x="3635720" y="5766496"/>
                  </a:cubicBezTo>
                  <a:cubicBezTo>
                    <a:pt x="3637829" y="5862408"/>
                    <a:pt x="3714296" y="5842891"/>
                    <a:pt x="3230826" y="5843945"/>
                  </a:cubicBezTo>
                  <a:cubicBezTo>
                    <a:pt x="3228408" y="5755722"/>
                    <a:pt x="3222286" y="5655028"/>
                    <a:pt x="3222286" y="5415301"/>
                  </a:cubicBezTo>
                  <a:close/>
                  <a:moveTo>
                    <a:pt x="3346054" y="5867705"/>
                  </a:moveTo>
                  <a:cubicBezTo>
                    <a:pt x="3501947" y="5867705"/>
                    <a:pt x="3496520" y="5865390"/>
                    <a:pt x="3637751" y="5865185"/>
                  </a:cubicBezTo>
                  <a:cubicBezTo>
                    <a:pt x="3638806" y="5921934"/>
                    <a:pt x="3639012" y="5939960"/>
                    <a:pt x="3644490" y="6292800"/>
                  </a:cubicBezTo>
                  <a:cubicBezTo>
                    <a:pt x="3645416" y="6351812"/>
                    <a:pt x="3690556" y="6334919"/>
                    <a:pt x="3346054" y="6335202"/>
                  </a:cubicBezTo>
                  <a:cubicBezTo>
                    <a:pt x="3217811" y="6335202"/>
                    <a:pt x="3239673" y="6344973"/>
                    <a:pt x="3238850" y="6292337"/>
                  </a:cubicBezTo>
                  <a:cubicBezTo>
                    <a:pt x="3230929" y="5781179"/>
                    <a:pt x="3199858" y="5867705"/>
                    <a:pt x="3346054" y="5867705"/>
                  </a:cubicBezTo>
                  <a:close/>
                  <a:moveTo>
                    <a:pt x="3641841" y="4886015"/>
                  </a:moveTo>
                  <a:cubicBezTo>
                    <a:pt x="4082872" y="4886735"/>
                    <a:pt x="4049384" y="4882826"/>
                    <a:pt x="4049487" y="4889152"/>
                  </a:cubicBezTo>
                  <a:cubicBezTo>
                    <a:pt x="4057898" y="5426615"/>
                    <a:pt x="4097816" y="5351043"/>
                    <a:pt x="3963169" y="5351043"/>
                  </a:cubicBezTo>
                  <a:cubicBezTo>
                    <a:pt x="3808896" y="5351043"/>
                    <a:pt x="3808665" y="5353949"/>
                    <a:pt x="3654573" y="5353949"/>
                  </a:cubicBezTo>
                  <a:cubicBezTo>
                    <a:pt x="3647911" y="5353949"/>
                    <a:pt x="3649969" y="5406096"/>
                    <a:pt x="3641841" y="4886015"/>
                  </a:cubicBezTo>
                  <a:close/>
                  <a:moveTo>
                    <a:pt x="3239365" y="6468269"/>
                  </a:moveTo>
                  <a:cubicBezTo>
                    <a:pt x="3240883" y="6324890"/>
                    <a:pt x="3153253" y="6359244"/>
                    <a:pt x="3645648" y="6358832"/>
                  </a:cubicBezTo>
                  <a:cubicBezTo>
                    <a:pt x="3647963" y="6480277"/>
                    <a:pt x="3653724" y="6626253"/>
                    <a:pt x="3652926" y="6819001"/>
                  </a:cubicBezTo>
                  <a:cubicBezTo>
                    <a:pt x="3652926" y="6820827"/>
                    <a:pt x="3701178" y="6828824"/>
                    <a:pt x="3243969" y="6825764"/>
                  </a:cubicBezTo>
                  <a:cubicBezTo>
                    <a:pt x="3240471" y="6706119"/>
                    <a:pt x="3238208" y="6588480"/>
                    <a:pt x="3239365" y="6468269"/>
                  </a:cubicBezTo>
                  <a:close/>
                  <a:moveTo>
                    <a:pt x="3650046" y="5377811"/>
                  </a:moveTo>
                  <a:cubicBezTo>
                    <a:pt x="3755886" y="5377811"/>
                    <a:pt x="3796679" y="5375188"/>
                    <a:pt x="4059518" y="5374854"/>
                  </a:cubicBezTo>
                  <a:cubicBezTo>
                    <a:pt x="4058746" y="5680690"/>
                    <a:pt x="4063582" y="5711084"/>
                    <a:pt x="4067028" y="5844151"/>
                  </a:cubicBezTo>
                  <a:cubicBezTo>
                    <a:pt x="3580909" y="5842763"/>
                    <a:pt x="3658945" y="5862510"/>
                    <a:pt x="3656810" y="5765905"/>
                  </a:cubicBezTo>
                  <a:cubicBezTo>
                    <a:pt x="3654315" y="5651506"/>
                    <a:pt x="3654573" y="5658808"/>
                    <a:pt x="3650046" y="5377811"/>
                  </a:cubicBezTo>
                  <a:close/>
                  <a:moveTo>
                    <a:pt x="4067620" y="5868039"/>
                  </a:moveTo>
                  <a:cubicBezTo>
                    <a:pt x="4069215" y="5937800"/>
                    <a:pt x="4074384" y="6332527"/>
                    <a:pt x="4074410" y="6334508"/>
                  </a:cubicBezTo>
                  <a:cubicBezTo>
                    <a:pt x="3606526" y="6329210"/>
                    <a:pt x="3666636" y="6359064"/>
                    <a:pt x="3665581" y="6292389"/>
                  </a:cubicBezTo>
                  <a:cubicBezTo>
                    <a:pt x="3660643" y="5974081"/>
                    <a:pt x="3659948" y="5926280"/>
                    <a:pt x="3658842" y="5865159"/>
                  </a:cubicBezTo>
                  <a:cubicBezTo>
                    <a:pt x="3803778" y="5865211"/>
                    <a:pt x="3717897" y="5867088"/>
                    <a:pt x="4067620" y="5868039"/>
                  </a:cubicBezTo>
                  <a:close/>
                  <a:moveTo>
                    <a:pt x="4074642" y="6358421"/>
                  </a:moveTo>
                  <a:cubicBezTo>
                    <a:pt x="4075902" y="6491051"/>
                    <a:pt x="4072481" y="6531885"/>
                    <a:pt x="4079837" y="6828593"/>
                  </a:cubicBezTo>
                  <a:cubicBezTo>
                    <a:pt x="3895678" y="6828875"/>
                    <a:pt x="3673940" y="6825713"/>
                    <a:pt x="3673966" y="6819130"/>
                  </a:cubicBezTo>
                  <a:cubicBezTo>
                    <a:pt x="3674763" y="6627642"/>
                    <a:pt x="3669182" y="6486500"/>
                    <a:pt x="3666713" y="6358781"/>
                  </a:cubicBezTo>
                  <a:cubicBezTo>
                    <a:pt x="3816124" y="6358756"/>
                    <a:pt x="3945627" y="6356853"/>
                    <a:pt x="4074642" y="6358421"/>
                  </a:cubicBezTo>
                  <a:close/>
                  <a:moveTo>
                    <a:pt x="3673889" y="6847492"/>
                  </a:moveTo>
                  <a:cubicBezTo>
                    <a:pt x="3834025" y="6848032"/>
                    <a:pt x="3759410" y="6853046"/>
                    <a:pt x="4080429" y="6852506"/>
                  </a:cubicBezTo>
                  <a:cubicBezTo>
                    <a:pt x="4080686" y="6864051"/>
                    <a:pt x="4089251" y="7315941"/>
                    <a:pt x="4089302" y="7319000"/>
                  </a:cubicBezTo>
                  <a:cubicBezTo>
                    <a:pt x="3801849" y="7320363"/>
                    <a:pt x="3844545" y="7316660"/>
                    <a:pt x="3682711" y="7316249"/>
                  </a:cubicBezTo>
                  <a:cubicBezTo>
                    <a:pt x="3680087" y="7166931"/>
                    <a:pt x="3673400" y="7041114"/>
                    <a:pt x="3673889" y="6847492"/>
                  </a:cubicBezTo>
                  <a:close/>
                  <a:moveTo>
                    <a:pt x="4088685" y="5868116"/>
                  </a:moveTo>
                  <a:cubicBezTo>
                    <a:pt x="4417960" y="5869248"/>
                    <a:pt x="4364976" y="5867730"/>
                    <a:pt x="4493759" y="5866753"/>
                  </a:cubicBezTo>
                  <a:cubicBezTo>
                    <a:pt x="4495945" y="6080458"/>
                    <a:pt x="4499983" y="6107946"/>
                    <a:pt x="4503353" y="6334764"/>
                  </a:cubicBezTo>
                  <a:cubicBezTo>
                    <a:pt x="4382337" y="6335382"/>
                    <a:pt x="4322640" y="6337902"/>
                    <a:pt x="4095449" y="6334790"/>
                  </a:cubicBezTo>
                  <a:cubicBezTo>
                    <a:pt x="4095424" y="6332759"/>
                    <a:pt x="4090434" y="5945977"/>
                    <a:pt x="4088685" y="5868116"/>
                  </a:cubicBezTo>
                  <a:close/>
                  <a:moveTo>
                    <a:pt x="4508522" y="5414890"/>
                  </a:moveTo>
                  <a:cubicBezTo>
                    <a:pt x="4506593" y="5356983"/>
                    <a:pt x="4448851" y="5376217"/>
                    <a:pt x="4888853" y="5376217"/>
                  </a:cubicBezTo>
                  <a:cubicBezTo>
                    <a:pt x="4932964" y="5376217"/>
                    <a:pt x="4907449" y="5319519"/>
                    <a:pt x="4920978" y="5766599"/>
                  </a:cubicBezTo>
                  <a:cubicBezTo>
                    <a:pt x="4923705" y="5856879"/>
                    <a:pt x="4993227" y="5842583"/>
                    <a:pt x="4580283" y="5842583"/>
                  </a:cubicBezTo>
                  <a:cubicBezTo>
                    <a:pt x="4484808" y="5842583"/>
                    <a:pt x="4525215" y="5914966"/>
                    <a:pt x="4508522" y="5414890"/>
                  </a:cubicBezTo>
                  <a:close/>
                  <a:moveTo>
                    <a:pt x="4580309" y="5866445"/>
                  </a:moveTo>
                  <a:cubicBezTo>
                    <a:pt x="4984997" y="5866445"/>
                    <a:pt x="4923473" y="5842043"/>
                    <a:pt x="4925042" y="5941863"/>
                  </a:cubicBezTo>
                  <a:cubicBezTo>
                    <a:pt x="4932141" y="6394394"/>
                    <a:pt x="4941735" y="6332862"/>
                    <a:pt x="4888879" y="6332862"/>
                  </a:cubicBezTo>
                  <a:cubicBezTo>
                    <a:pt x="4467472" y="6332862"/>
                    <a:pt x="4524726" y="6350630"/>
                    <a:pt x="4523801" y="6292389"/>
                  </a:cubicBezTo>
                  <a:cubicBezTo>
                    <a:pt x="4515956" y="5795861"/>
                    <a:pt x="4489206" y="5866445"/>
                    <a:pt x="4580309" y="5866445"/>
                  </a:cubicBezTo>
                  <a:close/>
                  <a:moveTo>
                    <a:pt x="4580309" y="6358447"/>
                  </a:moveTo>
                  <a:cubicBezTo>
                    <a:pt x="4733475" y="6358447"/>
                    <a:pt x="4741628" y="6356724"/>
                    <a:pt x="4888879" y="6356724"/>
                  </a:cubicBezTo>
                  <a:cubicBezTo>
                    <a:pt x="4946262" y="6356724"/>
                    <a:pt x="4929003" y="6290589"/>
                    <a:pt x="4936873" y="6824478"/>
                  </a:cubicBezTo>
                  <a:cubicBezTo>
                    <a:pt x="4767658" y="6823424"/>
                    <a:pt x="4739648" y="6828464"/>
                    <a:pt x="4531465" y="6828438"/>
                  </a:cubicBezTo>
                  <a:cubicBezTo>
                    <a:pt x="4524109" y="6292903"/>
                    <a:pt x="4502427" y="6358447"/>
                    <a:pt x="4580309" y="6358447"/>
                  </a:cubicBezTo>
                  <a:close/>
                  <a:moveTo>
                    <a:pt x="4928412" y="4888663"/>
                  </a:moveTo>
                  <a:cubicBezTo>
                    <a:pt x="4928334" y="4883083"/>
                    <a:pt x="5338038" y="4882287"/>
                    <a:pt x="5338141" y="4889075"/>
                  </a:cubicBezTo>
                  <a:cubicBezTo>
                    <a:pt x="5341201" y="5084729"/>
                    <a:pt x="5337806" y="5015148"/>
                    <a:pt x="5343362" y="5351300"/>
                  </a:cubicBezTo>
                  <a:cubicBezTo>
                    <a:pt x="5154418" y="5348292"/>
                    <a:pt x="5047343" y="5351789"/>
                    <a:pt x="4937516" y="5352226"/>
                  </a:cubicBezTo>
                  <a:cubicBezTo>
                    <a:pt x="4937337" y="5178274"/>
                    <a:pt x="4931009" y="5054644"/>
                    <a:pt x="4928412" y="4888663"/>
                  </a:cubicBezTo>
                  <a:close/>
                  <a:moveTo>
                    <a:pt x="4937233" y="5415404"/>
                  </a:moveTo>
                  <a:cubicBezTo>
                    <a:pt x="4937568" y="5371023"/>
                    <a:pt x="4876147" y="5367680"/>
                    <a:pt x="5343722" y="5375266"/>
                  </a:cubicBezTo>
                  <a:cubicBezTo>
                    <a:pt x="5351078" y="5808127"/>
                    <a:pt x="5348069" y="5665082"/>
                    <a:pt x="5350178" y="5843817"/>
                  </a:cubicBezTo>
                  <a:cubicBezTo>
                    <a:pt x="4878513" y="5835512"/>
                    <a:pt x="4945284" y="5873722"/>
                    <a:pt x="4942017" y="5765828"/>
                  </a:cubicBezTo>
                  <a:cubicBezTo>
                    <a:pt x="4937465" y="5614864"/>
                    <a:pt x="4936642" y="5510313"/>
                    <a:pt x="4937233" y="5415404"/>
                  </a:cubicBezTo>
                  <a:close/>
                  <a:moveTo>
                    <a:pt x="5350486" y="5867679"/>
                  </a:moveTo>
                  <a:cubicBezTo>
                    <a:pt x="5353624" y="6107457"/>
                    <a:pt x="5358022" y="6138519"/>
                    <a:pt x="5360440" y="6335022"/>
                  </a:cubicBezTo>
                  <a:cubicBezTo>
                    <a:pt x="5198323" y="6335151"/>
                    <a:pt x="5146882" y="6335562"/>
                    <a:pt x="5043151" y="6334019"/>
                  </a:cubicBezTo>
                  <a:cubicBezTo>
                    <a:pt x="4923627" y="6332245"/>
                    <a:pt x="4953309" y="6405297"/>
                    <a:pt x="4946056" y="5941451"/>
                  </a:cubicBezTo>
                  <a:cubicBezTo>
                    <a:pt x="4944564" y="5845128"/>
                    <a:pt x="4867531" y="5859862"/>
                    <a:pt x="5350486" y="5867679"/>
                  </a:cubicBezTo>
                  <a:close/>
                  <a:moveTo>
                    <a:pt x="5360723" y="6358884"/>
                  </a:moveTo>
                  <a:cubicBezTo>
                    <a:pt x="5363450" y="6628130"/>
                    <a:pt x="5357277" y="6307482"/>
                    <a:pt x="5365301" y="6828001"/>
                  </a:cubicBezTo>
                  <a:cubicBezTo>
                    <a:pt x="4924502" y="6828232"/>
                    <a:pt x="5163858" y="6826716"/>
                    <a:pt x="4957964" y="6824658"/>
                  </a:cubicBezTo>
                  <a:cubicBezTo>
                    <a:pt x="4956704" y="6723604"/>
                    <a:pt x="4957347" y="6772331"/>
                    <a:pt x="4950968" y="6356878"/>
                  </a:cubicBezTo>
                  <a:cubicBezTo>
                    <a:pt x="5123939" y="6357804"/>
                    <a:pt x="4964112" y="6359219"/>
                    <a:pt x="5360723" y="6358884"/>
                  </a:cubicBezTo>
                  <a:close/>
                  <a:moveTo>
                    <a:pt x="5364838" y="5375600"/>
                  </a:moveTo>
                  <a:cubicBezTo>
                    <a:pt x="5829147" y="5382954"/>
                    <a:pt x="5771584" y="5350298"/>
                    <a:pt x="5772819" y="5415559"/>
                  </a:cubicBezTo>
                  <a:cubicBezTo>
                    <a:pt x="5775236" y="5543560"/>
                    <a:pt x="5776934" y="5642609"/>
                    <a:pt x="5778091" y="5766394"/>
                  </a:cubicBezTo>
                  <a:cubicBezTo>
                    <a:pt x="5778889" y="5852791"/>
                    <a:pt x="5861941" y="5851814"/>
                    <a:pt x="5371294" y="5844151"/>
                  </a:cubicBezTo>
                  <a:cubicBezTo>
                    <a:pt x="5369648" y="5703164"/>
                    <a:pt x="5371423" y="5753923"/>
                    <a:pt x="5364838" y="5375600"/>
                  </a:cubicBezTo>
                  <a:close/>
                  <a:moveTo>
                    <a:pt x="5365687" y="6851863"/>
                  </a:moveTo>
                  <a:cubicBezTo>
                    <a:pt x="5368208" y="7015298"/>
                    <a:pt x="5368928" y="7070325"/>
                    <a:pt x="5371217" y="7170402"/>
                  </a:cubicBezTo>
                  <a:cubicBezTo>
                    <a:pt x="5375564" y="7367984"/>
                    <a:pt x="5446553" y="7309384"/>
                    <a:pt x="5042842" y="7318049"/>
                  </a:cubicBezTo>
                  <a:cubicBezTo>
                    <a:pt x="4946621" y="7320003"/>
                    <a:pt x="4965526" y="7408535"/>
                    <a:pt x="4958273" y="6848520"/>
                  </a:cubicBezTo>
                  <a:cubicBezTo>
                    <a:pt x="5117020" y="6850140"/>
                    <a:pt x="4965192" y="6852069"/>
                    <a:pt x="5365687" y="6851863"/>
                  </a:cubicBezTo>
                  <a:close/>
                  <a:moveTo>
                    <a:pt x="5372632" y="5941502"/>
                  </a:moveTo>
                  <a:cubicBezTo>
                    <a:pt x="5371166" y="5847597"/>
                    <a:pt x="5292487" y="5867705"/>
                    <a:pt x="5779223" y="5865699"/>
                  </a:cubicBezTo>
                  <a:cubicBezTo>
                    <a:pt x="5782490" y="6106917"/>
                    <a:pt x="5783647" y="6052276"/>
                    <a:pt x="5788637" y="6336848"/>
                  </a:cubicBezTo>
                  <a:cubicBezTo>
                    <a:pt x="5316484" y="6336051"/>
                    <a:pt x="5381840" y="6350656"/>
                    <a:pt x="5380940" y="6292389"/>
                  </a:cubicBezTo>
                  <a:cubicBezTo>
                    <a:pt x="5378188" y="6116894"/>
                    <a:pt x="5375332" y="6112600"/>
                    <a:pt x="5372632" y="5941502"/>
                  </a:cubicBezTo>
                  <a:close/>
                  <a:moveTo>
                    <a:pt x="5814255" y="5351095"/>
                  </a:moveTo>
                  <a:cubicBezTo>
                    <a:pt x="5785679" y="5351095"/>
                    <a:pt x="5792881" y="5368066"/>
                    <a:pt x="5790875" y="5239678"/>
                  </a:cubicBezTo>
                  <a:cubicBezTo>
                    <a:pt x="5784393" y="4831862"/>
                    <a:pt x="5773642" y="4885526"/>
                    <a:pt x="5814255" y="4885526"/>
                  </a:cubicBezTo>
                  <a:cubicBezTo>
                    <a:pt x="5968835" y="4885526"/>
                    <a:pt x="5967935" y="4884703"/>
                    <a:pt x="6122850" y="4884703"/>
                  </a:cubicBezTo>
                  <a:cubicBezTo>
                    <a:pt x="6225630" y="4884703"/>
                    <a:pt x="6194328" y="4814711"/>
                    <a:pt x="6200989" y="5240064"/>
                  </a:cubicBezTo>
                  <a:cubicBezTo>
                    <a:pt x="6203330" y="5389665"/>
                    <a:pt x="6280364" y="5351095"/>
                    <a:pt x="5814255" y="5351095"/>
                  </a:cubicBezTo>
                  <a:close/>
                  <a:moveTo>
                    <a:pt x="6202353" y="5376963"/>
                  </a:moveTo>
                  <a:cubicBezTo>
                    <a:pt x="6202918" y="5625406"/>
                    <a:pt x="6205645" y="5682902"/>
                    <a:pt x="6208834" y="5844537"/>
                  </a:cubicBezTo>
                  <a:cubicBezTo>
                    <a:pt x="6043374" y="5847031"/>
                    <a:pt x="5970893" y="5841631"/>
                    <a:pt x="5800005" y="5841760"/>
                  </a:cubicBezTo>
                  <a:cubicBezTo>
                    <a:pt x="5798668" y="5730960"/>
                    <a:pt x="5799208" y="5696196"/>
                    <a:pt x="5793189" y="5374983"/>
                  </a:cubicBezTo>
                  <a:cubicBezTo>
                    <a:pt x="5973876" y="5374803"/>
                    <a:pt x="5922487" y="5377091"/>
                    <a:pt x="6202353" y="5376963"/>
                  </a:cubicBezTo>
                  <a:close/>
                  <a:moveTo>
                    <a:pt x="5795658" y="6851658"/>
                  </a:moveTo>
                  <a:cubicBezTo>
                    <a:pt x="5794681" y="7056517"/>
                    <a:pt x="5802295" y="7161197"/>
                    <a:pt x="5805124" y="7314912"/>
                  </a:cubicBezTo>
                  <a:cubicBezTo>
                    <a:pt x="5622790" y="7315066"/>
                    <a:pt x="5639998" y="7319900"/>
                    <a:pt x="5395163" y="7317740"/>
                  </a:cubicBezTo>
                  <a:cubicBezTo>
                    <a:pt x="5392257" y="7140446"/>
                    <a:pt x="5392488" y="7225557"/>
                    <a:pt x="5386727" y="6851863"/>
                  </a:cubicBezTo>
                  <a:lnTo>
                    <a:pt x="5795658" y="6851658"/>
                  </a:lnTo>
                  <a:close/>
                  <a:moveTo>
                    <a:pt x="5801394" y="5941502"/>
                  </a:moveTo>
                  <a:cubicBezTo>
                    <a:pt x="5799722" y="5834894"/>
                    <a:pt x="5736064" y="5868991"/>
                    <a:pt x="6122850" y="5868991"/>
                  </a:cubicBezTo>
                  <a:cubicBezTo>
                    <a:pt x="6235764" y="5868991"/>
                    <a:pt x="6206854" y="5789973"/>
                    <a:pt x="6214725" y="6292851"/>
                  </a:cubicBezTo>
                  <a:cubicBezTo>
                    <a:pt x="6215624" y="6350245"/>
                    <a:pt x="6279437" y="6336873"/>
                    <a:pt x="5814255" y="6336873"/>
                  </a:cubicBezTo>
                  <a:cubicBezTo>
                    <a:pt x="5810397" y="6336873"/>
                    <a:pt x="5808288" y="6382618"/>
                    <a:pt x="5801394" y="5941502"/>
                  </a:cubicBezTo>
                  <a:close/>
                  <a:moveTo>
                    <a:pt x="5814255" y="6360735"/>
                  </a:moveTo>
                  <a:cubicBezTo>
                    <a:pt x="6294689" y="6360735"/>
                    <a:pt x="6214519" y="6326228"/>
                    <a:pt x="6218531" y="6468475"/>
                  </a:cubicBezTo>
                  <a:cubicBezTo>
                    <a:pt x="6221978" y="6595294"/>
                    <a:pt x="6223238" y="6691591"/>
                    <a:pt x="6224575" y="6819207"/>
                  </a:cubicBezTo>
                  <a:cubicBezTo>
                    <a:pt x="6224704" y="6830726"/>
                    <a:pt x="6263645" y="6827769"/>
                    <a:pt x="5816904" y="6827769"/>
                  </a:cubicBezTo>
                  <a:cubicBezTo>
                    <a:pt x="5819604" y="6479481"/>
                    <a:pt x="5803143" y="6360735"/>
                    <a:pt x="5814255" y="6360735"/>
                  </a:cubicBezTo>
                  <a:close/>
                  <a:moveTo>
                    <a:pt x="5816750" y="6851658"/>
                  </a:moveTo>
                  <a:cubicBezTo>
                    <a:pt x="5831024" y="6851658"/>
                    <a:pt x="6168967" y="6851323"/>
                    <a:pt x="6224910" y="6850911"/>
                  </a:cubicBezTo>
                  <a:cubicBezTo>
                    <a:pt x="6227611" y="7099201"/>
                    <a:pt x="6230594" y="7156825"/>
                    <a:pt x="6233269" y="7317278"/>
                  </a:cubicBezTo>
                  <a:cubicBezTo>
                    <a:pt x="5994839" y="7319129"/>
                    <a:pt x="5997540" y="7315092"/>
                    <a:pt x="5826189" y="7314938"/>
                  </a:cubicBezTo>
                  <a:cubicBezTo>
                    <a:pt x="5823206" y="7151786"/>
                    <a:pt x="5815772" y="7053123"/>
                    <a:pt x="5816750" y="6851658"/>
                  </a:cubicBezTo>
                  <a:close/>
                  <a:moveTo>
                    <a:pt x="6586052" y="5842737"/>
                  </a:moveTo>
                  <a:cubicBezTo>
                    <a:pt x="6171231" y="5833274"/>
                    <a:pt x="6230826" y="5878376"/>
                    <a:pt x="6228254" y="5765879"/>
                  </a:cubicBezTo>
                  <a:cubicBezTo>
                    <a:pt x="6225553" y="5648574"/>
                    <a:pt x="6223495" y="5531681"/>
                    <a:pt x="6223495" y="5415301"/>
                  </a:cubicBezTo>
                  <a:cubicBezTo>
                    <a:pt x="6223495" y="5357755"/>
                    <a:pt x="6163206" y="5380948"/>
                    <a:pt x="6630652" y="5374777"/>
                  </a:cubicBezTo>
                  <a:cubicBezTo>
                    <a:pt x="6637417" y="5917435"/>
                    <a:pt x="6659356" y="5844408"/>
                    <a:pt x="6586052" y="5842737"/>
                  </a:cubicBezTo>
                  <a:close/>
                  <a:moveTo>
                    <a:pt x="6585693" y="5351609"/>
                  </a:moveTo>
                  <a:cubicBezTo>
                    <a:pt x="6492456" y="5353255"/>
                    <a:pt x="6482193" y="5352946"/>
                    <a:pt x="6223341" y="5353075"/>
                  </a:cubicBezTo>
                  <a:cubicBezTo>
                    <a:pt x="6223135" y="5315687"/>
                    <a:pt x="6218171" y="4934819"/>
                    <a:pt x="6217425" y="4884601"/>
                  </a:cubicBezTo>
                  <a:cubicBezTo>
                    <a:pt x="6220048" y="4884601"/>
                    <a:pt x="6511746" y="4884009"/>
                    <a:pt x="6622987" y="4883495"/>
                  </a:cubicBezTo>
                  <a:cubicBezTo>
                    <a:pt x="6631450" y="5423555"/>
                    <a:pt x="6647833" y="5350529"/>
                    <a:pt x="6585693" y="5351609"/>
                  </a:cubicBezTo>
                  <a:close/>
                  <a:moveTo>
                    <a:pt x="6585770" y="4859813"/>
                  </a:moveTo>
                  <a:cubicBezTo>
                    <a:pt x="6444023" y="4860584"/>
                    <a:pt x="6415500" y="4859941"/>
                    <a:pt x="6277123" y="4860481"/>
                  </a:cubicBezTo>
                  <a:cubicBezTo>
                    <a:pt x="6194817" y="4860816"/>
                    <a:pt x="6217940" y="4935436"/>
                    <a:pt x="6208423" y="4393216"/>
                  </a:cubicBezTo>
                  <a:cubicBezTo>
                    <a:pt x="6333374" y="4393704"/>
                    <a:pt x="6310611" y="4394527"/>
                    <a:pt x="6613676" y="4393884"/>
                  </a:cubicBezTo>
                  <a:cubicBezTo>
                    <a:pt x="6616454" y="4923737"/>
                    <a:pt x="6645364" y="4859478"/>
                    <a:pt x="6585770" y="4859813"/>
                  </a:cubicBezTo>
                  <a:close/>
                  <a:moveTo>
                    <a:pt x="6585821" y="4370048"/>
                  </a:moveTo>
                  <a:cubicBezTo>
                    <a:pt x="6163515" y="4371205"/>
                    <a:pt x="6208011" y="4370896"/>
                    <a:pt x="6207857" y="4362308"/>
                  </a:cubicBezTo>
                  <a:cubicBezTo>
                    <a:pt x="6198160" y="3816513"/>
                    <a:pt x="6174575" y="3898771"/>
                    <a:pt x="6276968" y="3900571"/>
                  </a:cubicBezTo>
                  <a:cubicBezTo>
                    <a:pt x="6664578" y="3907333"/>
                    <a:pt x="6609458" y="3863929"/>
                    <a:pt x="6610050" y="4012476"/>
                  </a:cubicBezTo>
                  <a:cubicBezTo>
                    <a:pt x="6611362" y="4424638"/>
                    <a:pt x="6629264" y="4369919"/>
                    <a:pt x="6585821" y="4370048"/>
                  </a:cubicBezTo>
                  <a:close/>
                  <a:moveTo>
                    <a:pt x="6585899" y="3878817"/>
                  </a:moveTo>
                  <a:cubicBezTo>
                    <a:pt x="6139440" y="3874009"/>
                    <a:pt x="6199343" y="3892239"/>
                    <a:pt x="6198469" y="3836107"/>
                  </a:cubicBezTo>
                  <a:cubicBezTo>
                    <a:pt x="6190624" y="3332019"/>
                    <a:pt x="6165701" y="3408440"/>
                    <a:pt x="6276968" y="3410857"/>
                  </a:cubicBezTo>
                  <a:cubicBezTo>
                    <a:pt x="6663806" y="3419163"/>
                    <a:pt x="6598219" y="3376195"/>
                    <a:pt x="6599891" y="3485786"/>
                  </a:cubicBezTo>
                  <a:cubicBezTo>
                    <a:pt x="6606783" y="3925179"/>
                    <a:pt x="6622884" y="3879177"/>
                    <a:pt x="6585899" y="3878817"/>
                  </a:cubicBezTo>
                  <a:close/>
                  <a:moveTo>
                    <a:pt x="6122876" y="4860816"/>
                  </a:moveTo>
                  <a:cubicBezTo>
                    <a:pt x="5968295" y="4860816"/>
                    <a:pt x="5969196" y="4861638"/>
                    <a:pt x="5814281" y="4861638"/>
                  </a:cubicBezTo>
                  <a:cubicBezTo>
                    <a:pt x="5773076" y="4861638"/>
                    <a:pt x="5785653" y="4910597"/>
                    <a:pt x="5779712" y="4537880"/>
                  </a:cubicBezTo>
                  <a:cubicBezTo>
                    <a:pt x="5777037" y="4367116"/>
                    <a:pt x="5766080" y="4393241"/>
                    <a:pt x="5814281" y="4393241"/>
                  </a:cubicBezTo>
                  <a:cubicBezTo>
                    <a:pt x="6128869" y="4393087"/>
                    <a:pt x="6136971" y="4393036"/>
                    <a:pt x="6187332" y="4393164"/>
                  </a:cubicBezTo>
                  <a:cubicBezTo>
                    <a:pt x="6197106" y="4941710"/>
                    <a:pt x="6220614" y="4860816"/>
                    <a:pt x="6122876" y="4860816"/>
                  </a:cubicBezTo>
                  <a:close/>
                  <a:moveTo>
                    <a:pt x="6122876" y="4369225"/>
                  </a:moveTo>
                  <a:cubicBezTo>
                    <a:pt x="5776008" y="4369405"/>
                    <a:pt x="5813432" y="4369405"/>
                    <a:pt x="5777577" y="4369353"/>
                  </a:cubicBezTo>
                  <a:cubicBezTo>
                    <a:pt x="5776702" y="4286916"/>
                    <a:pt x="5771404" y="3901779"/>
                    <a:pt x="5771378" y="3899928"/>
                  </a:cubicBezTo>
                  <a:cubicBezTo>
                    <a:pt x="5773256" y="3899928"/>
                    <a:pt x="6118581" y="3899053"/>
                    <a:pt x="6178458" y="3899362"/>
                  </a:cubicBezTo>
                  <a:cubicBezTo>
                    <a:pt x="6187898" y="4444514"/>
                    <a:pt x="6214416" y="4369225"/>
                    <a:pt x="6122876" y="4369225"/>
                  </a:cubicBezTo>
                  <a:close/>
                  <a:moveTo>
                    <a:pt x="5771661" y="5351146"/>
                  </a:moveTo>
                  <a:cubicBezTo>
                    <a:pt x="5660651" y="5351403"/>
                    <a:pt x="5531534" y="5354360"/>
                    <a:pt x="5364453" y="5351661"/>
                  </a:cubicBezTo>
                  <a:cubicBezTo>
                    <a:pt x="5358974" y="5029908"/>
                    <a:pt x="5362421" y="5094603"/>
                    <a:pt x="5359206" y="4888663"/>
                  </a:cubicBezTo>
                  <a:cubicBezTo>
                    <a:pt x="5359077" y="4881309"/>
                    <a:pt x="5328521" y="4884318"/>
                    <a:pt x="5764202" y="4885449"/>
                  </a:cubicBezTo>
                  <a:cubicBezTo>
                    <a:pt x="5770864" y="5306559"/>
                    <a:pt x="5770684" y="5296968"/>
                    <a:pt x="5771661" y="5351146"/>
                  </a:cubicBezTo>
                  <a:close/>
                  <a:moveTo>
                    <a:pt x="5358743" y="4860559"/>
                  </a:moveTo>
                  <a:cubicBezTo>
                    <a:pt x="5350949" y="4366242"/>
                    <a:pt x="5349535" y="4391647"/>
                    <a:pt x="5351361" y="4391647"/>
                  </a:cubicBezTo>
                  <a:cubicBezTo>
                    <a:pt x="5511909" y="4392316"/>
                    <a:pt x="5518802" y="4391493"/>
                    <a:pt x="5659880" y="4392624"/>
                  </a:cubicBezTo>
                  <a:cubicBezTo>
                    <a:pt x="5788045" y="4393653"/>
                    <a:pt x="5754994" y="4307873"/>
                    <a:pt x="5763791" y="4861561"/>
                  </a:cubicBezTo>
                  <a:cubicBezTo>
                    <a:pt x="5668522" y="4861279"/>
                    <a:pt x="5564688" y="4859196"/>
                    <a:pt x="5358743" y="4860559"/>
                  </a:cubicBezTo>
                  <a:close/>
                  <a:moveTo>
                    <a:pt x="5349946" y="4362257"/>
                  </a:moveTo>
                  <a:cubicBezTo>
                    <a:pt x="5338398" y="3860561"/>
                    <a:pt x="5346088" y="3901753"/>
                    <a:pt x="5351361" y="3901753"/>
                  </a:cubicBezTo>
                  <a:cubicBezTo>
                    <a:pt x="5831307" y="3903734"/>
                    <a:pt x="5749902" y="3862257"/>
                    <a:pt x="5751779" y="4011884"/>
                  </a:cubicBezTo>
                  <a:cubicBezTo>
                    <a:pt x="5753631" y="4173545"/>
                    <a:pt x="5754943" y="4207050"/>
                    <a:pt x="5756409" y="4362771"/>
                  </a:cubicBezTo>
                  <a:cubicBezTo>
                    <a:pt x="5756486" y="4372388"/>
                    <a:pt x="5350126" y="4370896"/>
                    <a:pt x="5349946" y="4362257"/>
                  </a:cubicBezTo>
                  <a:close/>
                  <a:moveTo>
                    <a:pt x="5659828" y="3877069"/>
                  </a:moveTo>
                  <a:cubicBezTo>
                    <a:pt x="5286133" y="3882597"/>
                    <a:pt x="5344339" y="3892008"/>
                    <a:pt x="5343439" y="3836081"/>
                  </a:cubicBezTo>
                  <a:cubicBezTo>
                    <a:pt x="5336134" y="3358196"/>
                    <a:pt x="5329293" y="3410266"/>
                    <a:pt x="5351361" y="3410394"/>
                  </a:cubicBezTo>
                  <a:cubicBezTo>
                    <a:pt x="5816312" y="3413506"/>
                    <a:pt x="5744012" y="3387072"/>
                    <a:pt x="5745555" y="3485760"/>
                  </a:cubicBezTo>
                  <a:cubicBezTo>
                    <a:pt x="5748178" y="3653387"/>
                    <a:pt x="5746609" y="3661358"/>
                    <a:pt x="5749362" y="3836544"/>
                  </a:cubicBezTo>
                  <a:cubicBezTo>
                    <a:pt x="5750133" y="3886891"/>
                    <a:pt x="5767957" y="3875449"/>
                    <a:pt x="5659828" y="3877069"/>
                  </a:cubicBezTo>
                  <a:close/>
                  <a:moveTo>
                    <a:pt x="5337677" y="4860687"/>
                  </a:moveTo>
                  <a:cubicBezTo>
                    <a:pt x="5255912" y="4861124"/>
                    <a:pt x="5262496" y="4861047"/>
                    <a:pt x="4928000" y="4861201"/>
                  </a:cubicBezTo>
                  <a:cubicBezTo>
                    <a:pt x="4925248" y="4668864"/>
                    <a:pt x="4928566" y="4732428"/>
                    <a:pt x="4922470" y="4395119"/>
                  </a:cubicBezTo>
                  <a:cubicBezTo>
                    <a:pt x="5088471" y="4394424"/>
                    <a:pt x="5014138" y="4390233"/>
                    <a:pt x="5329550" y="4391570"/>
                  </a:cubicBezTo>
                  <a:cubicBezTo>
                    <a:pt x="5331067" y="4458348"/>
                    <a:pt x="5337446" y="4845902"/>
                    <a:pt x="5337677" y="4860687"/>
                  </a:cubicBezTo>
                  <a:close/>
                  <a:moveTo>
                    <a:pt x="4922033" y="4371205"/>
                  </a:moveTo>
                  <a:cubicBezTo>
                    <a:pt x="4913802" y="3897639"/>
                    <a:pt x="4915551" y="4022838"/>
                    <a:pt x="4913416" y="3902833"/>
                  </a:cubicBezTo>
                  <a:cubicBezTo>
                    <a:pt x="5079931" y="3902653"/>
                    <a:pt x="5069772" y="3900596"/>
                    <a:pt x="5323274" y="3901650"/>
                  </a:cubicBezTo>
                  <a:cubicBezTo>
                    <a:pt x="5324535" y="4015484"/>
                    <a:pt x="5322760" y="4107307"/>
                    <a:pt x="5328907" y="4362899"/>
                  </a:cubicBezTo>
                  <a:cubicBezTo>
                    <a:pt x="5328984" y="4367708"/>
                    <a:pt x="5364787" y="4369302"/>
                    <a:pt x="4922033" y="4371205"/>
                  </a:cubicBezTo>
                  <a:close/>
                  <a:moveTo>
                    <a:pt x="4912979" y="3878971"/>
                  </a:moveTo>
                  <a:cubicBezTo>
                    <a:pt x="4909661" y="3681466"/>
                    <a:pt x="4911436" y="3684654"/>
                    <a:pt x="4907166" y="3410240"/>
                  </a:cubicBezTo>
                  <a:cubicBezTo>
                    <a:pt x="5388321" y="3410163"/>
                    <a:pt x="5314735" y="3384603"/>
                    <a:pt x="5316304" y="3485760"/>
                  </a:cubicBezTo>
                  <a:cubicBezTo>
                    <a:pt x="5318721" y="3641456"/>
                    <a:pt x="5319467" y="3655392"/>
                    <a:pt x="5322348" y="3836493"/>
                  </a:cubicBezTo>
                  <a:cubicBezTo>
                    <a:pt x="5323248" y="3892137"/>
                    <a:pt x="5388604" y="3878457"/>
                    <a:pt x="4912979" y="3878971"/>
                  </a:cubicBezTo>
                  <a:close/>
                  <a:moveTo>
                    <a:pt x="4907295" y="4885063"/>
                  </a:moveTo>
                  <a:cubicBezTo>
                    <a:pt x="4909893" y="5057498"/>
                    <a:pt x="4916297" y="5175806"/>
                    <a:pt x="4916426" y="5352303"/>
                  </a:cubicBezTo>
                  <a:cubicBezTo>
                    <a:pt x="4781212" y="5352560"/>
                    <a:pt x="4727688" y="5350709"/>
                    <a:pt x="4506542" y="5350709"/>
                  </a:cubicBezTo>
                  <a:cubicBezTo>
                    <a:pt x="4501295" y="5158707"/>
                    <a:pt x="4503970" y="5057550"/>
                    <a:pt x="4501141" y="4884960"/>
                  </a:cubicBezTo>
                  <a:cubicBezTo>
                    <a:pt x="4553842" y="4885295"/>
                    <a:pt x="4564979" y="4885218"/>
                    <a:pt x="4907295" y="4885063"/>
                  </a:cubicBezTo>
                  <a:close/>
                  <a:moveTo>
                    <a:pt x="4580309" y="4861330"/>
                  </a:moveTo>
                  <a:cubicBezTo>
                    <a:pt x="4478944" y="4861330"/>
                    <a:pt x="4502581" y="4890335"/>
                    <a:pt x="4497231" y="4713066"/>
                  </a:cubicBezTo>
                  <a:cubicBezTo>
                    <a:pt x="4494067" y="4608515"/>
                    <a:pt x="4491778" y="4491055"/>
                    <a:pt x="4492319" y="4394424"/>
                  </a:cubicBezTo>
                  <a:cubicBezTo>
                    <a:pt x="4506439" y="4394501"/>
                    <a:pt x="4849552" y="4395247"/>
                    <a:pt x="4901379" y="4395170"/>
                  </a:cubicBezTo>
                  <a:cubicBezTo>
                    <a:pt x="4907423" y="4730731"/>
                    <a:pt x="4904285" y="4676707"/>
                    <a:pt x="4906935" y="4861201"/>
                  </a:cubicBezTo>
                  <a:lnTo>
                    <a:pt x="4580309" y="4861330"/>
                  </a:lnTo>
                  <a:close/>
                  <a:moveTo>
                    <a:pt x="4493244" y="5766239"/>
                  </a:moveTo>
                  <a:cubicBezTo>
                    <a:pt x="4493347" y="5860659"/>
                    <a:pt x="4566857" y="5846157"/>
                    <a:pt x="4117544" y="5844357"/>
                  </a:cubicBezTo>
                  <a:cubicBezTo>
                    <a:pt x="4087528" y="5844228"/>
                    <a:pt x="4077239" y="5912497"/>
                    <a:pt x="4080429" y="5415764"/>
                  </a:cubicBezTo>
                  <a:cubicBezTo>
                    <a:pt x="4080763" y="5361020"/>
                    <a:pt x="4015819" y="5374597"/>
                    <a:pt x="4486171" y="5374597"/>
                  </a:cubicBezTo>
                  <a:cubicBezTo>
                    <a:pt x="4489721" y="5492390"/>
                    <a:pt x="4493039" y="5580048"/>
                    <a:pt x="4493244" y="5766239"/>
                  </a:cubicBezTo>
                  <a:close/>
                  <a:moveTo>
                    <a:pt x="4080609" y="5350941"/>
                  </a:moveTo>
                  <a:cubicBezTo>
                    <a:pt x="4080274" y="5131862"/>
                    <a:pt x="4072687" y="5057730"/>
                    <a:pt x="4070500" y="4885295"/>
                  </a:cubicBezTo>
                  <a:cubicBezTo>
                    <a:pt x="4263071" y="4882878"/>
                    <a:pt x="4182668" y="4882287"/>
                    <a:pt x="4480050" y="4884806"/>
                  </a:cubicBezTo>
                  <a:cubicBezTo>
                    <a:pt x="4483059" y="5069275"/>
                    <a:pt x="4480024" y="5151198"/>
                    <a:pt x="4485425" y="5350709"/>
                  </a:cubicBezTo>
                  <a:cubicBezTo>
                    <a:pt x="4120218" y="5350735"/>
                    <a:pt x="4229608" y="5350709"/>
                    <a:pt x="4080609" y="5350941"/>
                  </a:cubicBezTo>
                  <a:close/>
                  <a:moveTo>
                    <a:pt x="4426140" y="4860327"/>
                  </a:moveTo>
                  <a:cubicBezTo>
                    <a:pt x="4327269" y="4858990"/>
                    <a:pt x="4218651" y="4858861"/>
                    <a:pt x="4117364" y="4860635"/>
                  </a:cubicBezTo>
                  <a:cubicBezTo>
                    <a:pt x="4039533" y="4861999"/>
                    <a:pt x="4082486" y="4920857"/>
                    <a:pt x="4065073" y="4393241"/>
                  </a:cubicBezTo>
                  <a:cubicBezTo>
                    <a:pt x="4411350" y="4392444"/>
                    <a:pt x="4310988" y="4392881"/>
                    <a:pt x="4471253" y="4394244"/>
                  </a:cubicBezTo>
                  <a:cubicBezTo>
                    <a:pt x="4468373" y="4920419"/>
                    <a:pt x="4515159" y="4861407"/>
                    <a:pt x="4426140" y="4860327"/>
                  </a:cubicBezTo>
                  <a:close/>
                  <a:moveTo>
                    <a:pt x="4471459" y="4362462"/>
                  </a:moveTo>
                  <a:cubicBezTo>
                    <a:pt x="4471356" y="4375499"/>
                    <a:pt x="4512921" y="4367631"/>
                    <a:pt x="4117441" y="4369199"/>
                  </a:cubicBezTo>
                  <a:cubicBezTo>
                    <a:pt x="4044626" y="4369405"/>
                    <a:pt x="4062656" y="4441505"/>
                    <a:pt x="4056920" y="4008541"/>
                  </a:cubicBezTo>
                  <a:cubicBezTo>
                    <a:pt x="4055300" y="3880617"/>
                    <a:pt x="4039404" y="3901419"/>
                    <a:pt x="4117338" y="3902576"/>
                  </a:cubicBezTo>
                  <a:cubicBezTo>
                    <a:pt x="4213713" y="3904119"/>
                    <a:pt x="4249619" y="3903759"/>
                    <a:pt x="4466315" y="3903810"/>
                  </a:cubicBezTo>
                  <a:cubicBezTo>
                    <a:pt x="4471691" y="4243820"/>
                    <a:pt x="4472359" y="4254517"/>
                    <a:pt x="4471459" y="4362462"/>
                  </a:cubicBezTo>
                  <a:close/>
                  <a:moveTo>
                    <a:pt x="4055094" y="3877891"/>
                  </a:moveTo>
                  <a:cubicBezTo>
                    <a:pt x="4052059" y="3680515"/>
                    <a:pt x="4051261" y="3654544"/>
                    <a:pt x="4047506" y="3409469"/>
                  </a:cubicBezTo>
                  <a:cubicBezTo>
                    <a:pt x="4161500" y="3408723"/>
                    <a:pt x="4197818" y="3406434"/>
                    <a:pt x="4457030" y="3409134"/>
                  </a:cubicBezTo>
                  <a:cubicBezTo>
                    <a:pt x="4462534" y="3768763"/>
                    <a:pt x="4460759" y="3553747"/>
                    <a:pt x="4465929" y="3879948"/>
                  </a:cubicBezTo>
                  <a:cubicBezTo>
                    <a:pt x="4046657" y="3879871"/>
                    <a:pt x="4226702" y="3879485"/>
                    <a:pt x="4055094" y="3877891"/>
                  </a:cubicBezTo>
                  <a:close/>
                  <a:moveTo>
                    <a:pt x="4048407" y="4713451"/>
                  </a:moveTo>
                  <a:cubicBezTo>
                    <a:pt x="4047789" y="4903732"/>
                    <a:pt x="4134982" y="4862898"/>
                    <a:pt x="3641481" y="4862127"/>
                  </a:cubicBezTo>
                  <a:cubicBezTo>
                    <a:pt x="3636465" y="4542482"/>
                    <a:pt x="3635282" y="4464853"/>
                    <a:pt x="3634099" y="4395684"/>
                  </a:cubicBezTo>
                  <a:cubicBezTo>
                    <a:pt x="3823994" y="4395633"/>
                    <a:pt x="3736750" y="4393807"/>
                    <a:pt x="4043931" y="4393293"/>
                  </a:cubicBezTo>
                  <a:cubicBezTo>
                    <a:pt x="4046761" y="4477916"/>
                    <a:pt x="4048792" y="4589589"/>
                    <a:pt x="4048407" y="4713451"/>
                  </a:cubicBezTo>
                  <a:close/>
                  <a:moveTo>
                    <a:pt x="3963169" y="4369482"/>
                  </a:moveTo>
                  <a:cubicBezTo>
                    <a:pt x="3597216" y="4369482"/>
                    <a:pt x="3633816" y="4379330"/>
                    <a:pt x="3633508" y="4362385"/>
                  </a:cubicBezTo>
                  <a:cubicBezTo>
                    <a:pt x="3624274" y="3841224"/>
                    <a:pt x="3624042" y="3903193"/>
                    <a:pt x="3654573" y="3903193"/>
                  </a:cubicBezTo>
                  <a:cubicBezTo>
                    <a:pt x="4111654" y="3903193"/>
                    <a:pt x="4034003" y="3867760"/>
                    <a:pt x="4035829" y="4008953"/>
                  </a:cubicBezTo>
                  <a:cubicBezTo>
                    <a:pt x="4038067" y="4177865"/>
                    <a:pt x="4039199" y="4259094"/>
                    <a:pt x="4042877" y="4363105"/>
                  </a:cubicBezTo>
                  <a:cubicBezTo>
                    <a:pt x="4043185" y="4371513"/>
                    <a:pt x="4055171" y="4369482"/>
                    <a:pt x="3963169" y="4369482"/>
                  </a:cubicBezTo>
                  <a:close/>
                  <a:moveTo>
                    <a:pt x="3963169" y="3877531"/>
                  </a:moveTo>
                  <a:cubicBezTo>
                    <a:pt x="3575585" y="3877531"/>
                    <a:pt x="3629675" y="3896096"/>
                    <a:pt x="3628698" y="3836055"/>
                  </a:cubicBezTo>
                  <a:cubicBezTo>
                    <a:pt x="3621033" y="3346445"/>
                    <a:pt x="3601254" y="3409546"/>
                    <a:pt x="3654547" y="3409546"/>
                  </a:cubicBezTo>
                  <a:cubicBezTo>
                    <a:pt x="3929320" y="3409674"/>
                    <a:pt x="3975026" y="3409803"/>
                    <a:pt x="4026441" y="3409571"/>
                  </a:cubicBezTo>
                  <a:cubicBezTo>
                    <a:pt x="4034775" y="3955135"/>
                    <a:pt x="4063530" y="3877531"/>
                    <a:pt x="3963169" y="3877531"/>
                  </a:cubicBezTo>
                  <a:close/>
                  <a:moveTo>
                    <a:pt x="3620416" y="4862075"/>
                  </a:moveTo>
                  <a:cubicBezTo>
                    <a:pt x="3503696" y="4861613"/>
                    <a:pt x="3379928" y="4856059"/>
                    <a:pt x="3213130" y="4860327"/>
                  </a:cubicBezTo>
                  <a:cubicBezTo>
                    <a:pt x="3211124" y="4708592"/>
                    <a:pt x="3215059" y="4585270"/>
                    <a:pt x="3207651" y="4394630"/>
                  </a:cubicBezTo>
                  <a:cubicBezTo>
                    <a:pt x="3296748" y="4396250"/>
                    <a:pt x="3345462" y="4395787"/>
                    <a:pt x="3612983" y="4395684"/>
                  </a:cubicBezTo>
                  <a:cubicBezTo>
                    <a:pt x="3614603" y="4487816"/>
                    <a:pt x="3615375" y="4539808"/>
                    <a:pt x="3620416" y="4862075"/>
                  </a:cubicBezTo>
                  <a:close/>
                  <a:moveTo>
                    <a:pt x="3200141" y="3875988"/>
                  </a:moveTo>
                  <a:cubicBezTo>
                    <a:pt x="3198084" y="3701625"/>
                    <a:pt x="3194071" y="3645827"/>
                    <a:pt x="3191010" y="3410214"/>
                  </a:cubicBezTo>
                  <a:cubicBezTo>
                    <a:pt x="3219535" y="3410214"/>
                    <a:pt x="3482219" y="3409906"/>
                    <a:pt x="3598193" y="3409597"/>
                  </a:cubicBezTo>
                  <a:cubicBezTo>
                    <a:pt x="3602128" y="3685451"/>
                    <a:pt x="3605909" y="3677018"/>
                    <a:pt x="3608250" y="3879126"/>
                  </a:cubicBezTo>
                  <a:cubicBezTo>
                    <a:pt x="3416683" y="3878071"/>
                    <a:pt x="3601125" y="3875654"/>
                    <a:pt x="3200141" y="3875988"/>
                  </a:cubicBezTo>
                  <a:close/>
                  <a:moveTo>
                    <a:pt x="3191525" y="4860918"/>
                  </a:moveTo>
                  <a:cubicBezTo>
                    <a:pt x="2999443" y="4866447"/>
                    <a:pt x="2896715" y="4860378"/>
                    <a:pt x="2787788" y="4859478"/>
                  </a:cubicBezTo>
                  <a:cubicBezTo>
                    <a:pt x="2779069" y="4307024"/>
                    <a:pt x="2746070" y="4396301"/>
                    <a:pt x="2883469" y="4394090"/>
                  </a:cubicBezTo>
                  <a:cubicBezTo>
                    <a:pt x="2984962" y="4392444"/>
                    <a:pt x="3081775" y="4392290"/>
                    <a:pt x="3186535" y="4394270"/>
                  </a:cubicBezTo>
                  <a:cubicBezTo>
                    <a:pt x="3191319" y="4516898"/>
                    <a:pt x="3193351" y="4860841"/>
                    <a:pt x="3191525" y="4860918"/>
                  </a:cubicBezTo>
                  <a:close/>
                  <a:moveTo>
                    <a:pt x="3037587" y="3876117"/>
                  </a:moveTo>
                  <a:cubicBezTo>
                    <a:pt x="2894220" y="3876117"/>
                    <a:pt x="2889848" y="3877789"/>
                    <a:pt x="2770298" y="3878123"/>
                  </a:cubicBezTo>
                  <a:cubicBezTo>
                    <a:pt x="2765772" y="3551175"/>
                    <a:pt x="2764923" y="3493603"/>
                    <a:pt x="2763482" y="3412400"/>
                  </a:cubicBezTo>
                  <a:cubicBezTo>
                    <a:pt x="3236201" y="3410960"/>
                    <a:pt x="3169354" y="3380103"/>
                    <a:pt x="3171025" y="3485786"/>
                  </a:cubicBezTo>
                  <a:cubicBezTo>
                    <a:pt x="3178433" y="3958632"/>
                    <a:pt x="3217914" y="3875963"/>
                    <a:pt x="3037587" y="3876117"/>
                  </a:cubicBezTo>
                  <a:close/>
                  <a:moveTo>
                    <a:pt x="2766749" y="4859350"/>
                  </a:moveTo>
                  <a:cubicBezTo>
                    <a:pt x="2570424" y="4858373"/>
                    <a:pt x="2558258" y="4864621"/>
                    <a:pt x="2358486" y="4862847"/>
                  </a:cubicBezTo>
                  <a:cubicBezTo>
                    <a:pt x="2348789" y="4319958"/>
                    <a:pt x="2316587" y="4392110"/>
                    <a:pt x="2420627" y="4392110"/>
                  </a:cubicBezTo>
                  <a:cubicBezTo>
                    <a:pt x="2572430" y="4392110"/>
                    <a:pt x="2575568" y="4395324"/>
                    <a:pt x="2729043" y="4395324"/>
                  </a:cubicBezTo>
                  <a:cubicBezTo>
                    <a:pt x="2770093" y="4395324"/>
                    <a:pt x="2758416" y="4331683"/>
                    <a:pt x="2766749" y="4859350"/>
                  </a:cubicBezTo>
                  <a:close/>
                  <a:moveTo>
                    <a:pt x="2729043" y="4371462"/>
                  </a:moveTo>
                  <a:cubicBezTo>
                    <a:pt x="2726753" y="4371462"/>
                    <a:pt x="2348275" y="4370253"/>
                    <a:pt x="2348249" y="4362642"/>
                  </a:cubicBezTo>
                  <a:cubicBezTo>
                    <a:pt x="2347143" y="3831916"/>
                    <a:pt x="2302338" y="3903451"/>
                    <a:pt x="2420627" y="3903451"/>
                  </a:cubicBezTo>
                  <a:cubicBezTo>
                    <a:pt x="2815438" y="3903451"/>
                    <a:pt x="2749722" y="3866397"/>
                    <a:pt x="2750468" y="4011807"/>
                  </a:cubicBezTo>
                  <a:cubicBezTo>
                    <a:pt x="2752628" y="4426180"/>
                    <a:pt x="2773334" y="4371462"/>
                    <a:pt x="2729043" y="4371462"/>
                  </a:cubicBezTo>
                  <a:close/>
                  <a:moveTo>
                    <a:pt x="2729043" y="3878200"/>
                  </a:moveTo>
                  <a:cubicBezTo>
                    <a:pt x="2279446" y="3878200"/>
                    <a:pt x="2339658" y="3898051"/>
                    <a:pt x="2338681" y="3836158"/>
                  </a:cubicBezTo>
                  <a:cubicBezTo>
                    <a:pt x="2335929" y="3660998"/>
                    <a:pt x="2339427" y="3660895"/>
                    <a:pt x="2336675" y="3485323"/>
                  </a:cubicBezTo>
                  <a:cubicBezTo>
                    <a:pt x="2335209" y="3391803"/>
                    <a:pt x="2318259" y="3410909"/>
                    <a:pt x="2420627" y="3410909"/>
                  </a:cubicBezTo>
                  <a:cubicBezTo>
                    <a:pt x="2807439" y="3410909"/>
                    <a:pt x="2742134" y="3388692"/>
                    <a:pt x="2743652" y="3485735"/>
                  </a:cubicBezTo>
                  <a:cubicBezTo>
                    <a:pt x="2750828" y="3938755"/>
                    <a:pt x="2755689" y="3878200"/>
                    <a:pt x="2729043" y="3878200"/>
                  </a:cubicBezTo>
                  <a:close/>
                  <a:moveTo>
                    <a:pt x="2337395" y="4862616"/>
                  </a:moveTo>
                  <a:cubicBezTo>
                    <a:pt x="2184666" y="4860661"/>
                    <a:pt x="2289966" y="4858450"/>
                    <a:pt x="1929595" y="4859839"/>
                  </a:cubicBezTo>
                  <a:cubicBezTo>
                    <a:pt x="1920490" y="4323635"/>
                    <a:pt x="1902074" y="4392110"/>
                    <a:pt x="1958042" y="4391647"/>
                  </a:cubicBezTo>
                  <a:cubicBezTo>
                    <a:pt x="2051227" y="4390902"/>
                    <a:pt x="2127438" y="4390619"/>
                    <a:pt x="2266277" y="4391544"/>
                  </a:cubicBezTo>
                  <a:cubicBezTo>
                    <a:pt x="2342230" y="4392136"/>
                    <a:pt x="2327441" y="4313092"/>
                    <a:pt x="2337395" y="4862616"/>
                  </a:cubicBezTo>
                  <a:close/>
                  <a:moveTo>
                    <a:pt x="1916220" y="5377245"/>
                  </a:moveTo>
                  <a:cubicBezTo>
                    <a:pt x="1923010" y="5738546"/>
                    <a:pt x="1921313" y="5704990"/>
                    <a:pt x="1922856" y="5842917"/>
                  </a:cubicBezTo>
                  <a:cubicBezTo>
                    <a:pt x="1857063" y="5842017"/>
                    <a:pt x="1838467" y="5842223"/>
                    <a:pt x="1514773" y="5842146"/>
                  </a:cubicBezTo>
                  <a:cubicBezTo>
                    <a:pt x="1511918" y="5713398"/>
                    <a:pt x="1509192" y="5678505"/>
                    <a:pt x="1507031" y="5375266"/>
                  </a:cubicBezTo>
                  <a:cubicBezTo>
                    <a:pt x="1509886" y="5375291"/>
                    <a:pt x="1914085" y="5377245"/>
                    <a:pt x="1916220" y="5377245"/>
                  </a:cubicBezTo>
                  <a:close/>
                  <a:moveTo>
                    <a:pt x="1506851" y="5351403"/>
                  </a:moveTo>
                  <a:cubicBezTo>
                    <a:pt x="1506259" y="5286863"/>
                    <a:pt x="1505616" y="5253229"/>
                    <a:pt x="1500009" y="4888663"/>
                  </a:cubicBezTo>
                  <a:cubicBezTo>
                    <a:pt x="1499829" y="4876655"/>
                    <a:pt x="1478610" y="4885218"/>
                    <a:pt x="1908915" y="4883803"/>
                  </a:cubicBezTo>
                  <a:cubicBezTo>
                    <a:pt x="1911565" y="5043741"/>
                    <a:pt x="1911693" y="5126744"/>
                    <a:pt x="1915783" y="5353383"/>
                  </a:cubicBezTo>
                  <a:cubicBezTo>
                    <a:pt x="1913674" y="5353358"/>
                    <a:pt x="1508806" y="5351403"/>
                    <a:pt x="1506851" y="5351403"/>
                  </a:cubicBezTo>
                  <a:close/>
                  <a:moveTo>
                    <a:pt x="1803718" y="5866085"/>
                  </a:moveTo>
                  <a:cubicBezTo>
                    <a:pt x="1960151" y="5866085"/>
                    <a:pt x="1919718" y="5781101"/>
                    <a:pt x="1927717" y="6292851"/>
                  </a:cubicBezTo>
                  <a:cubicBezTo>
                    <a:pt x="1928746" y="6358267"/>
                    <a:pt x="1982785" y="6334276"/>
                    <a:pt x="1521589" y="6332605"/>
                  </a:cubicBezTo>
                  <a:cubicBezTo>
                    <a:pt x="1518554" y="6174595"/>
                    <a:pt x="1519068" y="6053613"/>
                    <a:pt x="1515287" y="5866033"/>
                  </a:cubicBezTo>
                  <a:lnTo>
                    <a:pt x="1803718" y="5866085"/>
                  </a:lnTo>
                  <a:close/>
                  <a:moveTo>
                    <a:pt x="2266406" y="4367656"/>
                  </a:moveTo>
                  <a:cubicBezTo>
                    <a:pt x="2171986" y="4366911"/>
                    <a:pt x="2065554" y="4366834"/>
                    <a:pt x="1957836" y="4367708"/>
                  </a:cubicBezTo>
                  <a:cubicBezTo>
                    <a:pt x="1903617" y="4368145"/>
                    <a:pt x="1920927" y="4439140"/>
                    <a:pt x="1913056" y="3900674"/>
                  </a:cubicBezTo>
                  <a:cubicBezTo>
                    <a:pt x="2073244" y="3904119"/>
                    <a:pt x="1978207" y="3904505"/>
                    <a:pt x="2318825" y="3903553"/>
                  </a:cubicBezTo>
                  <a:cubicBezTo>
                    <a:pt x="2329679" y="4441146"/>
                    <a:pt x="2350461" y="4368222"/>
                    <a:pt x="2266406" y="4367656"/>
                  </a:cubicBezTo>
                  <a:close/>
                  <a:moveTo>
                    <a:pt x="1908530" y="4859916"/>
                  </a:moveTo>
                  <a:cubicBezTo>
                    <a:pt x="1660995" y="4860816"/>
                    <a:pt x="1680002" y="4858656"/>
                    <a:pt x="1499521" y="4858630"/>
                  </a:cubicBezTo>
                  <a:cubicBezTo>
                    <a:pt x="1490981" y="4359376"/>
                    <a:pt x="1486120" y="4393216"/>
                    <a:pt x="1495251" y="4393190"/>
                  </a:cubicBezTo>
                  <a:cubicBezTo>
                    <a:pt x="1498286" y="4393190"/>
                    <a:pt x="1897032" y="4392059"/>
                    <a:pt x="1899270" y="4392033"/>
                  </a:cubicBezTo>
                  <a:cubicBezTo>
                    <a:pt x="1903283" y="4639757"/>
                    <a:pt x="1907424" y="4796120"/>
                    <a:pt x="1908530" y="4859916"/>
                  </a:cubicBezTo>
                  <a:close/>
                  <a:moveTo>
                    <a:pt x="1490004" y="4362514"/>
                  </a:moveTo>
                  <a:cubicBezTo>
                    <a:pt x="1488589" y="4258965"/>
                    <a:pt x="1480333" y="3901496"/>
                    <a:pt x="1495277" y="3901496"/>
                  </a:cubicBezTo>
                  <a:cubicBezTo>
                    <a:pt x="1971648" y="3901496"/>
                    <a:pt x="1891657" y="3863775"/>
                    <a:pt x="1893509" y="4011884"/>
                  </a:cubicBezTo>
                  <a:cubicBezTo>
                    <a:pt x="1895103" y="4139603"/>
                    <a:pt x="1896081" y="4193087"/>
                    <a:pt x="1898910" y="4368145"/>
                  </a:cubicBezTo>
                  <a:cubicBezTo>
                    <a:pt x="1439283" y="4370768"/>
                    <a:pt x="1490132" y="4372054"/>
                    <a:pt x="1490004" y="4362514"/>
                  </a:cubicBezTo>
                  <a:close/>
                  <a:moveTo>
                    <a:pt x="1803718" y="3875757"/>
                  </a:moveTo>
                  <a:cubicBezTo>
                    <a:pt x="1426834" y="3875757"/>
                    <a:pt x="1486583" y="3896559"/>
                    <a:pt x="1485631" y="3836055"/>
                  </a:cubicBezTo>
                  <a:cubicBezTo>
                    <a:pt x="1478172" y="3358787"/>
                    <a:pt x="1464875" y="3410163"/>
                    <a:pt x="1495251" y="3410163"/>
                  </a:cubicBezTo>
                  <a:cubicBezTo>
                    <a:pt x="1955367" y="3410163"/>
                    <a:pt x="1883092" y="3387072"/>
                    <a:pt x="1884635" y="3485786"/>
                  </a:cubicBezTo>
                  <a:cubicBezTo>
                    <a:pt x="1891914" y="3949529"/>
                    <a:pt x="1916014" y="3875757"/>
                    <a:pt x="1803718" y="3875757"/>
                  </a:cubicBezTo>
                  <a:close/>
                  <a:moveTo>
                    <a:pt x="1478841" y="4882518"/>
                  </a:moveTo>
                  <a:cubicBezTo>
                    <a:pt x="1478867" y="4884781"/>
                    <a:pt x="1485091" y="5277323"/>
                    <a:pt x="1485760" y="5351403"/>
                  </a:cubicBezTo>
                  <a:cubicBezTo>
                    <a:pt x="1358057" y="5351352"/>
                    <a:pt x="1510349" y="5351120"/>
                    <a:pt x="1079297" y="5349989"/>
                  </a:cubicBezTo>
                  <a:cubicBezTo>
                    <a:pt x="1078371" y="5278197"/>
                    <a:pt x="1077317" y="5214788"/>
                    <a:pt x="1072198" y="4888689"/>
                  </a:cubicBezTo>
                  <a:cubicBezTo>
                    <a:pt x="1072147" y="4883932"/>
                    <a:pt x="1036858" y="4882903"/>
                    <a:pt x="1478841" y="4882518"/>
                  </a:cubicBezTo>
                  <a:close/>
                  <a:moveTo>
                    <a:pt x="1485966" y="5375266"/>
                  </a:moveTo>
                  <a:cubicBezTo>
                    <a:pt x="1488281" y="5691696"/>
                    <a:pt x="1490879" y="5715172"/>
                    <a:pt x="1493682" y="5842146"/>
                  </a:cubicBezTo>
                  <a:cubicBezTo>
                    <a:pt x="1491470" y="5842146"/>
                    <a:pt x="1089328" y="5842917"/>
                    <a:pt x="1086293" y="5842943"/>
                  </a:cubicBezTo>
                  <a:cubicBezTo>
                    <a:pt x="1079555" y="5405479"/>
                    <a:pt x="1081869" y="5557857"/>
                    <a:pt x="1079580" y="5373851"/>
                  </a:cubicBezTo>
                  <a:cubicBezTo>
                    <a:pt x="1467370" y="5374751"/>
                    <a:pt x="1342471" y="5375214"/>
                    <a:pt x="1485966" y="5375266"/>
                  </a:cubicBezTo>
                  <a:close/>
                  <a:moveTo>
                    <a:pt x="1494196" y="5866033"/>
                  </a:moveTo>
                  <a:cubicBezTo>
                    <a:pt x="1498209" y="6064773"/>
                    <a:pt x="1497051" y="6150451"/>
                    <a:pt x="1500524" y="6332553"/>
                  </a:cubicBezTo>
                  <a:cubicBezTo>
                    <a:pt x="1497952" y="6332553"/>
                    <a:pt x="1453558" y="6332373"/>
                    <a:pt x="1092055" y="6333427"/>
                  </a:cubicBezTo>
                  <a:cubicBezTo>
                    <a:pt x="1088531" y="6116817"/>
                    <a:pt x="1091000" y="6148625"/>
                    <a:pt x="1086679" y="5866830"/>
                  </a:cubicBezTo>
                  <a:cubicBezTo>
                    <a:pt x="1091746" y="5866830"/>
                    <a:pt x="1469402" y="5866033"/>
                    <a:pt x="1494196" y="5866033"/>
                  </a:cubicBezTo>
                  <a:close/>
                  <a:moveTo>
                    <a:pt x="1495251" y="6356416"/>
                  </a:moveTo>
                  <a:cubicBezTo>
                    <a:pt x="1503919" y="6356416"/>
                    <a:pt x="1499932" y="6344022"/>
                    <a:pt x="1504227" y="6468526"/>
                  </a:cubicBezTo>
                  <a:cubicBezTo>
                    <a:pt x="1517988" y="6868191"/>
                    <a:pt x="1514927" y="6827872"/>
                    <a:pt x="1495251" y="6827872"/>
                  </a:cubicBezTo>
                  <a:cubicBezTo>
                    <a:pt x="1492705" y="6827872"/>
                    <a:pt x="1101263" y="6827950"/>
                    <a:pt x="1101006" y="6818693"/>
                  </a:cubicBezTo>
                  <a:cubicBezTo>
                    <a:pt x="1097790" y="6704988"/>
                    <a:pt x="1098048" y="6700282"/>
                    <a:pt x="1092466" y="6357341"/>
                  </a:cubicBezTo>
                  <a:cubicBezTo>
                    <a:pt x="1095321" y="6357341"/>
                    <a:pt x="1492962" y="6356416"/>
                    <a:pt x="1495251" y="6356416"/>
                  </a:cubicBezTo>
                  <a:close/>
                  <a:moveTo>
                    <a:pt x="1186938" y="6848855"/>
                  </a:moveTo>
                  <a:cubicBezTo>
                    <a:pt x="1340464" y="6848855"/>
                    <a:pt x="1341005" y="6851761"/>
                    <a:pt x="1495277" y="6851761"/>
                  </a:cubicBezTo>
                  <a:cubicBezTo>
                    <a:pt x="1520123" y="6851761"/>
                    <a:pt x="1507803" y="6800256"/>
                    <a:pt x="1515056" y="7315760"/>
                  </a:cubicBezTo>
                  <a:cubicBezTo>
                    <a:pt x="1505025" y="7315735"/>
                    <a:pt x="1113146" y="7317946"/>
                    <a:pt x="1111242" y="7317971"/>
                  </a:cubicBezTo>
                  <a:cubicBezTo>
                    <a:pt x="1102060" y="6765389"/>
                    <a:pt x="1072764" y="6848855"/>
                    <a:pt x="1186938" y="6848855"/>
                  </a:cubicBezTo>
                  <a:close/>
                  <a:moveTo>
                    <a:pt x="1522078" y="6356467"/>
                  </a:moveTo>
                  <a:cubicBezTo>
                    <a:pt x="1659117" y="6357007"/>
                    <a:pt x="1650886" y="6360890"/>
                    <a:pt x="1803718" y="6360890"/>
                  </a:cubicBezTo>
                  <a:cubicBezTo>
                    <a:pt x="1968073" y="6360890"/>
                    <a:pt x="1924991" y="6263461"/>
                    <a:pt x="1938880" y="6819413"/>
                  </a:cubicBezTo>
                  <a:cubicBezTo>
                    <a:pt x="1939137" y="6829775"/>
                    <a:pt x="1990501" y="6827050"/>
                    <a:pt x="1531543" y="6827846"/>
                  </a:cubicBezTo>
                  <a:cubicBezTo>
                    <a:pt x="1530462" y="6560504"/>
                    <a:pt x="1524341" y="6461738"/>
                    <a:pt x="1522078" y="6356467"/>
                  </a:cubicBezTo>
                  <a:close/>
                  <a:moveTo>
                    <a:pt x="1939677" y="6851040"/>
                  </a:moveTo>
                  <a:cubicBezTo>
                    <a:pt x="1946493" y="7130211"/>
                    <a:pt x="1941426" y="7149060"/>
                    <a:pt x="1943613" y="7317818"/>
                  </a:cubicBezTo>
                  <a:cubicBezTo>
                    <a:pt x="1565391" y="7318074"/>
                    <a:pt x="1711896" y="7316300"/>
                    <a:pt x="1536095" y="7315786"/>
                  </a:cubicBezTo>
                  <a:cubicBezTo>
                    <a:pt x="1536070" y="7313754"/>
                    <a:pt x="1531697" y="6853714"/>
                    <a:pt x="1531671" y="6851709"/>
                  </a:cubicBezTo>
                  <a:cubicBezTo>
                    <a:pt x="1647337" y="6851529"/>
                    <a:pt x="1768892" y="6849292"/>
                    <a:pt x="1939677" y="6851040"/>
                  </a:cubicBezTo>
                  <a:close/>
                  <a:moveTo>
                    <a:pt x="1943973" y="7341679"/>
                  </a:moveTo>
                  <a:cubicBezTo>
                    <a:pt x="1943998" y="7343582"/>
                    <a:pt x="1950145" y="7736459"/>
                    <a:pt x="1951972" y="7809460"/>
                  </a:cubicBezTo>
                  <a:cubicBezTo>
                    <a:pt x="1731109" y="7808020"/>
                    <a:pt x="1640984" y="7810282"/>
                    <a:pt x="1545149" y="7810565"/>
                  </a:cubicBezTo>
                  <a:cubicBezTo>
                    <a:pt x="1545123" y="7808739"/>
                    <a:pt x="1536610" y="7347954"/>
                    <a:pt x="1536481" y="7339674"/>
                  </a:cubicBezTo>
                  <a:cubicBezTo>
                    <a:pt x="1729926" y="7340291"/>
                    <a:pt x="1552865" y="7341963"/>
                    <a:pt x="1943973" y="7341679"/>
                  </a:cubicBezTo>
                  <a:close/>
                  <a:moveTo>
                    <a:pt x="1952563" y="7833373"/>
                  </a:moveTo>
                  <a:cubicBezTo>
                    <a:pt x="1960665" y="8131213"/>
                    <a:pt x="1958531" y="8162583"/>
                    <a:pt x="1959868" y="8300510"/>
                  </a:cubicBezTo>
                  <a:cubicBezTo>
                    <a:pt x="1802715" y="8298736"/>
                    <a:pt x="1609913" y="8300639"/>
                    <a:pt x="1551939" y="8300793"/>
                  </a:cubicBezTo>
                  <a:cubicBezTo>
                    <a:pt x="1550627" y="8169474"/>
                    <a:pt x="1552479" y="8175157"/>
                    <a:pt x="1545586" y="7834428"/>
                  </a:cubicBezTo>
                  <a:cubicBezTo>
                    <a:pt x="1672260" y="7834118"/>
                    <a:pt x="1719303" y="7831856"/>
                    <a:pt x="1952563" y="7833373"/>
                  </a:cubicBezTo>
                  <a:close/>
                  <a:moveTo>
                    <a:pt x="1957836" y="8324449"/>
                  </a:moveTo>
                  <a:cubicBezTo>
                    <a:pt x="1963057" y="8324475"/>
                    <a:pt x="1957502" y="8297322"/>
                    <a:pt x="1967198" y="8790403"/>
                  </a:cubicBezTo>
                  <a:cubicBezTo>
                    <a:pt x="1733347" y="8789092"/>
                    <a:pt x="1667759" y="8790506"/>
                    <a:pt x="1562099" y="8790789"/>
                  </a:cubicBezTo>
                  <a:cubicBezTo>
                    <a:pt x="1558447" y="8547565"/>
                    <a:pt x="1554871" y="8559342"/>
                    <a:pt x="1552171" y="8324707"/>
                  </a:cubicBezTo>
                  <a:cubicBezTo>
                    <a:pt x="1680465" y="8324424"/>
                    <a:pt x="1766063" y="8322624"/>
                    <a:pt x="1957836" y="8324449"/>
                  </a:cubicBezTo>
                  <a:close/>
                  <a:moveTo>
                    <a:pt x="1965063" y="7345408"/>
                  </a:moveTo>
                  <a:cubicBezTo>
                    <a:pt x="1964961" y="7338697"/>
                    <a:pt x="1932527" y="7342091"/>
                    <a:pt x="2376465" y="7343068"/>
                  </a:cubicBezTo>
                  <a:cubicBezTo>
                    <a:pt x="2377082" y="7381201"/>
                    <a:pt x="2382020" y="7797914"/>
                    <a:pt x="2382097" y="7809434"/>
                  </a:cubicBezTo>
                  <a:cubicBezTo>
                    <a:pt x="2259745" y="7809511"/>
                    <a:pt x="2127669" y="7810591"/>
                    <a:pt x="1972985" y="7809588"/>
                  </a:cubicBezTo>
                  <a:cubicBezTo>
                    <a:pt x="1971391" y="7743916"/>
                    <a:pt x="1971031" y="7710720"/>
                    <a:pt x="1965063" y="7345408"/>
                  </a:cubicBezTo>
                  <a:close/>
                  <a:moveTo>
                    <a:pt x="2382252" y="7833322"/>
                  </a:moveTo>
                  <a:cubicBezTo>
                    <a:pt x="2383203" y="8097271"/>
                    <a:pt x="2386033" y="8154509"/>
                    <a:pt x="2388939" y="8301513"/>
                  </a:cubicBezTo>
                  <a:cubicBezTo>
                    <a:pt x="2070106" y="8301256"/>
                    <a:pt x="2051176" y="8301359"/>
                    <a:pt x="1980959" y="8300716"/>
                  </a:cubicBezTo>
                  <a:cubicBezTo>
                    <a:pt x="1979750" y="8171171"/>
                    <a:pt x="1981576" y="8127330"/>
                    <a:pt x="1973654" y="7833502"/>
                  </a:cubicBezTo>
                  <a:cubicBezTo>
                    <a:pt x="2123014" y="7834428"/>
                    <a:pt x="2287780" y="7833399"/>
                    <a:pt x="2382252" y="7833322"/>
                  </a:cubicBezTo>
                  <a:close/>
                  <a:moveTo>
                    <a:pt x="2112134" y="8325170"/>
                  </a:moveTo>
                  <a:cubicBezTo>
                    <a:pt x="2442669" y="8325452"/>
                    <a:pt x="2389093" y="8300947"/>
                    <a:pt x="2390611" y="8398967"/>
                  </a:cubicBezTo>
                  <a:cubicBezTo>
                    <a:pt x="2393029" y="8553556"/>
                    <a:pt x="2392797" y="8576647"/>
                    <a:pt x="2395498" y="8750059"/>
                  </a:cubicBezTo>
                  <a:cubicBezTo>
                    <a:pt x="2396347" y="8804675"/>
                    <a:pt x="2462037" y="8792949"/>
                    <a:pt x="1988238" y="8790506"/>
                  </a:cubicBezTo>
                  <a:cubicBezTo>
                    <a:pt x="1987620" y="8759367"/>
                    <a:pt x="1988032" y="8784875"/>
                    <a:pt x="1982142" y="8398556"/>
                  </a:cubicBezTo>
                  <a:cubicBezTo>
                    <a:pt x="1980727" y="8304856"/>
                    <a:pt x="1954981" y="8325170"/>
                    <a:pt x="2112134" y="8325170"/>
                  </a:cubicBezTo>
                  <a:close/>
                  <a:moveTo>
                    <a:pt x="2386161" y="6848700"/>
                  </a:moveTo>
                  <a:cubicBezTo>
                    <a:pt x="2387987" y="6848700"/>
                    <a:pt x="2710987" y="6847981"/>
                    <a:pt x="2795710" y="6848109"/>
                  </a:cubicBezTo>
                  <a:cubicBezTo>
                    <a:pt x="2802243" y="7401695"/>
                    <a:pt x="2824312" y="7316866"/>
                    <a:pt x="2729043" y="7316866"/>
                  </a:cubicBezTo>
                  <a:cubicBezTo>
                    <a:pt x="2575491" y="7316866"/>
                    <a:pt x="2572121" y="7319258"/>
                    <a:pt x="2420627" y="7319258"/>
                  </a:cubicBezTo>
                  <a:cubicBezTo>
                    <a:pt x="2389942" y="7319258"/>
                    <a:pt x="2396012" y="7381689"/>
                    <a:pt x="2386161" y="6848700"/>
                  </a:cubicBezTo>
                  <a:close/>
                  <a:moveTo>
                    <a:pt x="2420627" y="7343119"/>
                  </a:moveTo>
                  <a:cubicBezTo>
                    <a:pt x="2832491" y="7343119"/>
                    <a:pt x="2801472" y="7335251"/>
                    <a:pt x="2801652" y="7345819"/>
                  </a:cubicBezTo>
                  <a:cubicBezTo>
                    <a:pt x="2810191" y="7889223"/>
                    <a:pt x="2842239" y="7810951"/>
                    <a:pt x="2729043" y="7811028"/>
                  </a:cubicBezTo>
                  <a:cubicBezTo>
                    <a:pt x="2578500" y="7811028"/>
                    <a:pt x="2578603" y="7809434"/>
                    <a:pt x="2420627" y="7809434"/>
                  </a:cubicBezTo>
                  <a:cubicBezTo>
                    <a:pt x="2396990" y="7809434"/>
                    <a:pt x="2403934" y="7826559"/>
                    <a:pt x="2401902" y="7696449"/>
                  </a:cubicBezTo>
                  <a:cubicBezTo>
                    <a:pt x="2395524" y="7288787"/>
                    <a:pt x="2388656" y="7343119"/>
                    <a:pt x="2420627" y="7343119"/>
                  </a:cubicBezTo>
                  <a:close/>
                  <a:moveTo>
                    <a:pt x="2420627" y="7833322"/>
                  </a:moveTo>
                  <a:cubicBezTo>
                    <a:pt x="2873361" y="7833322"/>
                    <a:pt x="2811117" y="7822804"/>
                    <a:pt x="2812352" y="7872509"/>
                  </a:cubicBezTo>
                  <a:cubicBezTo>
                    <a:pt x="2824595" y="8382691"/>
                    <a:pt x="2837378" y="8298864"/>
                    <a:pt x="2729043" y="8298864"/>
                  </a:cubicBezTo>
                  <a:cubicBezTo>
                    <a:pt x="2345214" y="8298864"/>
                    <a:pt x="2410853" y="8334092"/>
                    <a:pt x="2408307" y="8222932"/>
                  </a:cubicBezTo>
                  <a:cubicBezTo>
                    <a:pt x="2398250" y="7785392"/>
                    <a:pt x="2400745" y="7833322"/>
                    <a:pt x="2420627" y="7833322"/>
                  </a:cubicBezTo>
                  <a:close/>
                  <a:moveTo>
                    <a:pt x="2816750" y="6848160"/>
                  </a:moveTo>
                  <a:cubicBezTo>
                    <a:pt x="3231186" y="6848983"/>
                    <a:pt x="3043992" y="6848212"/>
                    <a:pt x="3223547" y="6849549"/>
                  </a:cubicBezTo>
                  <a:cubicBezTo>
                    <a:pt x="3238336" y="7393261"/>
                    <a:pt x="3237153" y="7318229"/>
                    <a:pt x="3192013" y="7317149"/>
                  </a:cubicBezTo>
                  <a:cubicBezTo>
                    <a:pt x="2744372" y="7306298"/>
                    <a:pt x="2821997" y="7368498"/>
                    <a:pt x="2820736" y="7170016"/>
                  </a:cubicBezTo>
                  <a:cubicBezTo>
                    <a:pt x="2819913" y="7035149"/>
                    <a:pt x="2818550" y="6998636"/>
                    <a:pt x="2816750" y="6848160"/>
                  </a:cubicBezTo>
                  <a:close/>
                  <a:moveTo>
                    <a:pt x="2883418" y="7339957"/>
                  </a:moveTo>
                  <a:cubicBezTo>
                    <a:pt x="3266860" y="7336331"/>
                    <a:pt x="3229746" y="7343942"/>
                    <a:pt x="3229797" y="7345819"/>
                  </a:cubicBezTo>
                  <a:cubicBezTo>
                    <a:pt x="3238130" y="7878423"/>
                    <a:pt x="3265677" y="7809408"/>
                    <a:pt x="3191705" y="7810102"/>
                  </a:cubicBezTo>
                  <a:cubicBezTo>
                    <a:pt x="3089131" y="7810925"/>
                    <a:pt x="3103329" y="7810720"/>
                    <a:pt x="2831976" y="7810951"/>
                  </a:cubicBezTo>
                  <a:cubicBezTo>
                    <a:pt x="2820145" y="7265233"/>
                    <a:pt x="2800160" y="7340857"/>
                    <a:pt x="2883418" y="7339957"/>
                  </a:cubicBezTo>
                  <a:close/>
                  <a:moveTo>
                    <a:pt x="3241577" y="7833604"/>
                  </a:moveTo>
                  <a:cubicBezTo>
                    <a:pt x="3248316" y="8191896"/>
                    <a:pt x="3246541" y="8159960"/>
                    <a:pt x="3248213" y="8301744"/>
                  </a:cubicBezTo>
                  <a:cubicBezTo>
                    <a:pt x="2811606" y="8299045"/>
                    <a:pt x="3163772" y="8301976"/>
                    <a:pt x="2839255" y="8299250"/>
                  </a:cubicBezTo>
                  <a:cubicBezTo>
                    <a:pt x="2838072" y="8173692"/>
                    <a:pt x="2839564" y="8138052"/>
                    <a:pt x="2832517" y="7834839"/>
                  </a:cubicBezTo>
                  <a:cubicBezTo>
                    <a:pt x="3225219" y="7834505"/>
                    <a:pt x="3068477" y="7834736"/>
                    <a:pt x="3241577" y="7833604"/>
                  </a:cubicBezTo>
                  <a:close/>
                  <a:moveTo>
                    <a:pt x="3244663" y="6849678"/>
                  </a:moveTo>
                  <a:cubicBezTo>
                    <a:pt x="3486617" y="6851118"/>
                    <a:pt x="3474194" y="6847492"/>
                    <a:pt x="3652850" y="6847441"/>
                  </a:cubicBezTo>
                  <a:cubicBezTo>
                    <a:pt x="3651923" y="7210978"/>
                    <a:pt x="3671703" y="7316197"/>
                    <a:pt x="3654598" y="7316197"/>
                  </a:cubicBezTo>
                  <a:cubicBezTo>
                    <a:pt x="3503541" y="7316197"/>
                    <a:pt x="3412388" y="7320851"/>
                    <a:pt x="3250476" y="7318358"/>
                  </a:cubicBezTo>
                  <a:cubicBezTo>
                    <a:pt x="3248393" y="7172305"/>
                    <a:pt x="3250245" y="7053689"/>
                    <a:pt x="3244663" y="6849678"/>
                  </a:cubicBezTo>
                  <a:close/>
                  <a:moveTo>
                    <a:pt x="3346054" y="7342863"/>
                  </a:moveTo>
                  <a:cubicBezTo>
                    <a:pt x="3686852" y="7342863"/>
                    <a:pt x="3661929" y="7333657"/>
                    <a:pt x="3662109" y="7345768"/>
                  </a:cubicBezTo>
                  <a:cubicBezTo>
                    <a:pt x="3670185" y="7862866"/>
                    <a:pt x="3673915" y="7807248"/>
                    <a:pt x="3654547" y="7807248"/>
                  </a:cubicBezTo>
                  <a:cubicBezTo>
                    <a:pt x="3182548" y="7807248"/>
                    <a:pt x="3262642" y="7846435"/>
                    <a:pt x="3260301" y="7696397"/>
                  </a:cubicBezTo>
                  <a:cubicBezTo>
                    <a:pt x="3253666" y="7270068"/>
                    <a:pt x="3212950" y="7342863"/>
                    <a:pt x="3346054" y="7342863"/>
                  </a:cubicBezTo>
                  <a:close/>
                  <a:moveTo>
                    <a:pt x="3346054" y="7833322"/>
                  </a:moveTo>
                  <a:cubicBezTo>
                    <a:pt x="3724507" y="7833322"/>
                    <a:pt x="3669002" y="7812854"/>
                    <a:pt x="3670442" y="7873486"/>
                  </a:cubicBezTo>
                  <a:cubicBezTo>
                    <a:pt x="3682634" y="8356514"/>
                    <a:pt x="3677567" y="8298273"/>
                    <a:pt x="3654547" y="8298273"/>
                  </a:cubicBezTo>
                  <a:cubicBezTo>
                    <a:pt x="3205311" y="8298273"/>
                    <a:pt x="3269484" y="8336381"/>
                    <a:pt x="3268532" y="8223061"/>
                  </a:cubicBezTo>
                  <a:cubicBezTo>
                    <a:pt x="3264751" y="7763561"/>
                    <a:pt x="3237024" y="7833322"/>
                    <a:pt x="3346054" y="7833322"/>
                  </a:cubicBezTo>
                  <a:close/>
                  <a:moveTo>
                    <a:pt x="3346054" y="8325889"/>
                  </a:moveTo>
                  <a:cubicBezTo>
                    <a:pt x="3731786" y="8325889"/>
                    <a:pt x="3674815" y="8291870"/>
                    <a:pt x="3676487" y="8398967"/>
                  </a:cubicBezTo>
                  <a:cubicBezTo>
                    <a:pt x="3683509" y="8847359"/>
                    <a:pt x="3702207" y="8791792"/>
                    <a:pt x="3654573" y="8791792"/>
                  </a:cubicBezTo>
                  <a:cubicBezTo>
                    <a:pt x="3215496" y="8791792"/>
                    <a:pt x="3275091" y="8805086"/>
                    <a:pt x="3274191" y="8749648"/>
                  </a:cubicBezTo>
                  <a:cubicBezTo>
                    <a:pt x="3266269" y="8243298"/>
                    <a:pt x="3251428" y="8325889"/>
                    <a:pt x="3346054" y="8325889"/>
                  </a:cubicBezTo>
                  <a:close/>
                  <a:moveTo>
                    <a:pt x="3683174" y="7345356"/>
                  </a:moveTo>
                  <a:cubicBezTo>
                    <a:pt x="3682994" y="7333040"/>
                    <a:pt x="3674686" y="7344740"/>
                    <a:pt x="4089688" y="7342888"/>
                  </a:cubicBezTo>
                  <a:cubicBezTo>
                    <a:pt x="4092260" y="7514577"/>
                    <a:pt x="4091334" y="7644302"/>
                    <a:pt x="4095707" y="7810102"/>
                  </a:cubicBezTo>
                  <a:cubicBezTo>
                    <a:pt x="3865842" y="7812674"/>
                    <a:pt x="3822863" y="7807891"/>
                    <a:pt x="3690016" y="7807325"/>
                  </a:cubicBezTo>
                  <a:cubicBezTo>
                    <a:pt x="3686878" y="7660655"/>
                    <a:pt x="3685849" y="7516532"/>
                    <a:pt x="3683174" y="7345356"/>
                  </a:cubicBezTo>
                  <a:close/>
                  <a:moveTo>
                    <a:pt x="4117492" y="6852429"/>
                  </a:moveTo>
                  <a:cubicBezTo>
                    <a:pt x="4255766" y="6852249"/>
                    <a:pt x="4156125" y="6852249"/>
                    <a:pt x="4510683" y="6852300"/>
                  </a:cubicBezTo>
                  <a:cubicBezTo>
                    <a:pt x="4515210" y="7180945"/>
                    <a:pt x="4516702" y="7142657"/>
                    <a:pt x="4519685" y="7318306"/>
                  </a:cubicBezTo>
                  <a:cubicBezTo>
                    <a:pt x="4193368" y="7318511"/>
                    <a:pt x="4181691" y="7318460"/>
                    <a:pt x="4110393" y="7318872"/>
                  </a:cubicBezTo>
                  <a:cubicBezTo>
                    <a:pt x="4101957" y="6798739"/>
                    <a:pt x="4092749" y="6852480"/>
                    <a:pt x="4117492" y="6852429"/>
                  </a:cubicBezTo>
                  <a:close/>
                  <a:moveTo>
                    <a:pt x="4117518" y="7342760"/>
                  </a:moveTo>
                  <a:cubicBezTo>
                    <a:pt x="4206357" y="7342297"/>
                    <a:pt x="4204968" y="7342400"/>
                    <a:pt x="4520046" y="7342168"/>
                  </a:cubicBezTo>
                  <a:cubicBezTo>
                    <a:pt x="4520071" y="7344303"/>
                    <a:pt x="4526193" y="7746821"/>
                    <a:pt x="4526604" y="7806683"/>
                  </a:cubicBezTo>
                  <a:cubicBezTo>
                    <a:pt x="4524649" y="7806683"/>
                    <a:pt x="4118624" y="7809820"/>
                    <a:pt x="4116772" y="7809845"/>
                  </a:cubicBezTo>
                  <a:cubicBezTo>
                    <a:pt x="4116746" y="7808020"/>
                    <a:pt x="4105763" y="7342837"/>
                    <a:pt x="4117518" y="7342760"/>
                  </a:cubicBezTo>
                  <a:close/>
                  <a:moveTo>
                    <a:pt x="4117621" y="7833733"/>
                  </a:moveTo>
                  <a:cubicBezTo>
                    <a:pt x="4592218" y="7827973"/>
                    <a:pt x="4526758" y="7817894"/>
                    <a:pt x="4526887" y="7872201"/>
                  </a:cubicBezTo>
                  <a:cubicBezTo>
                    <a:pt x="4527942" y="8377857"/>
                    <a:pt x="4567448" y="8302181"/>
                    <a:pt x="4426140" y="8300485"/>
                  </a:cubicBezTo>
                  <a:cubicBezTo>
                    <a:pt x="4328401" y="8299173"/>
                    <a:pt x="4221892" y="8299045"/>
                    <a:pt x="4125311" y="8300716"/>
                  </a:cubicBezTo>
                  <a:cubicBezTo>
                    <a:pt x="4124643" y="8236046"/>
                    <a:pt x="4121324" y="7833681"/>
                    <a:pt x="4117621" y="7833733"/>
                  </a:cubicBezTo>
                  <a:close/>
                  <a:moveTo>
                    <a:pt x="4532108" y="8325246"/>
                  </a:moveTo>
                  <a:cubicBezTo>
                    <a:pt x="4534757" y="8514755"/>
                    <a:pt x="4535941" y="8535582"/>
                    <a:pt x="4540108" y="8790044"/>
                  </a:cubicBezTo>
                  <a:cubicBezTo>
                    <a:pt x="4250673" y="8790095"/>
                    <a:pt x="4214305" y="8789632"/>
                    <a:pt x="4131330" y="8791664"/>
                  </a:cubicBezTo>
                  <a:cubicBezTo>
                    <a:pt x="4130301" y="8736585"/>
                    <a:pt x="4125594" y="8326558"/>
                    <a:pt x="4125568" y="8324630"/>
                  </a:cubicBezTo>
                  <a:cubicBezTo>
                    <a:pt x="4304095" y="8321492"/>
                    <a:pt x="4420918" y="8324886"/>
                    <a:pt x="4532108" y="8325246"/>
                  </a:cubicBezTo>
                  <a:close/>
                  <a:moveTo>
                    <a:pt x="4531774" y="6852326"/>
                  </a:moveTo>
                  <a:cubicBezTo>
                    <a:pt x="4769612" y="6852351"/>
                    <a:pt x="4746155" y="6847157"/>
                    <a:pt x="4937182" y="6848392"/>
                  </a:cubicBezTo>
                  <a:cubicBezTo>
                    <a:pt x="4938519" y="6951169"/>
                    <a:pt x="4940269" y="7067728"/>
                    <a:pt x="4942840" y="7170428"/>
                  </a:cubicBezTo>
                  <a:cubicBezTo>
                    <a:pt x="4947496" y="7363459"/>
                    <a:pt x="5023783" y="7318281"/>
                    <a:pt x="4580309" y="7318281"/>
                  </a:cubicBezTo>
                  <a:cubicBezTo>
                    <a:pt x="4526964" y="7318306"/>
                    <a:pt x="4539207" y="7394598"/>
                    <a:pt x="4531774" y="6852326"/>
                  </a:cubicBezTo>
                  <a:close/>
                  <a:moveTo>
                    <a:pt x="4580309" y="7342142"/>
                  </a:moveTo>
                  <a:cubicBezTo>
                    <a:pt x="4582598" y="7342142"/>
                    <a:pt x="4946313" y="7342528"/>
                    <a:pt x="4946364" y="7345768"/>
                  </a:cubicBezTo>
                  <a:cubicBezTo>
                    <a:pt x="4954775" y="7881817"/>
                    <a:pt x="4975840" y="7808714"/>
                    <a:pt x="4888879" y="7808714"/>
                  </a:cubicBezTo>
                  <a:cubicBezTo>
                    <a:pt x="4742297" y="7808714"/>
                    <a:pt x="4732420" y="7806580"/>
                    <a:pt x="4580309" y="7806580"/>
                  </a:cubicBezTo>
                  <a:cubicBezTo>
                    <a:pt x="4538770" y="7806580"/>
                    <a:pt x="4548467" y="7828745"/>
                    <a:pt x="4546383" y="7696397"/>
                  </a:cubicBezTo>
                  <a:cubicBezTo>
                    <a:pt x="4539773" y="7273488"/>
                    <a:pt x="4524778" y="7342194"/>
                    <a:pt x="4580309" y="7342142"/>
                  </a:cubicBezTo>
                  <a:close/>
                  <a:moveTo>
                    <a:pt x="4580309" y="7830467"/>
                  </a:moveTo>
                  <a:cubicBezTo>
                    <a:pt x="5013264" y="7830467"/>
                    <a:pt x="4953206" y="7824733"/>
                    <a:pt x="4953592" y="7872354"/>
                  </a:cubicBezTo>
                  <a:cubicBezTo>
                    <a:pt x="4954543" y="7985263"/>
                    <a:pt x="4954981" y="8003314"/>
                    <a:pt x="4959816" y="8301950"/>
                  </a:cubicBezTo>
                  <a:cubicBezTo>
                    <a:pt x="4873807" y="8303005"/>
                    <a:pt x="4811614" y="8301847"/>
                    <a:pt x="4552865" y="8301436"/>
                  </a:cubicBezTo>
                  <a:cubicBezTo>
                    <a:pt x="4545972" y="7771172"/>
                    <a:pt x="4534140" y="7830467"/>
                    <a:pt x="4580309" y="7830467"/>
                  </a:cubicBezTo>
                  <a:close/>
                  <a:moveTo>
                    <a:pt x="4580309" y="8325323"/>
                  </a:moveTo>
                  <a:cubicBezTo>
                    <a:pt x="4703408" y="8325323"/>
                    <a:pt x="4865422" y="8326970"/>
                    <a:pt x="4960202" y="8325812"/>
                  </a:cubicBezTo>
                  <a:cubicBezTo>
                    <a:pt x="4969178" y="8878523"/>
                    <a:pt x="4989292" y="8792666"/>
                    <a:pt x="4888853" y="8792666"/>
                  </a:cubicBezTo>
                  <a:cubicBezTo>
                    <a:pt x="4505693" y="8792666"/>
                    <a:pt x="4561301" y="8800303"/>
                    <a:pt x="4560530" y="8749648"/>
                  </a:cubicBezTo>
                  <a:cubicBezTo>
                    <a:pt x="4552865" y="8259806"/>
                    <a:pt x="4541316" y="8325323"/>
                    <a:pt x="4580309" y="8325323"/>
                  </a:cubicBezTo>
                  <a:close/>
                  <a:moveTo>
                    <a:pt x="4967404" y="7345356"/>
                  </a:moveTo>
                  <a:cubicBezTo>
                    <a:pt x="4967327" y="7341114"/>
                    <a:pt x="5181682" y="7339365"/>
                    <a:pt x="5351310" y="7341217"/>
                  </a:cubicBezTo>
                  <a:cubicBezTo>
                    <a:pt x="5382483" y="7341551"/>
                    <a:pt x="5375667" y="7288067"/>
                    <a:pt x="5382071" y="7696886"/>
                  </a:cubicBezTo>
                  <a:cubicBezTo>
                    <a:pt x="5384335" y="7840753"/>
                    <a:pt x="5455221" y="7806759"/>
                    <a:pt x="5042971" y="7808405"/>
                  </a:cubicBezTo>
                  <a:cubicBezTo>
                    <a:pt x="4949271" y="7808765"/>
                    <a:pt x="4975866" y="7885366"/>
                    <a:pt x="4967404" y="7345356"/>
                  </a:cubicBezTo>
                  <a:close/>
                  <a:moveTo>
                    <a:pt x="5043074" y="7832319"/>
                  </a:moveTo>
                  <a:cubicBezTo>
                    <a:pt x="5437551" y="7830725"/>
                    <a:pt x="5384258" y="7821776"/>
                    <a:pt x="5385363" y="7872380"/>
                  </a:cubicBezTo>
                  <a:cubicBezTo>
                    <a:pt x="5396243" y="8368986"/>
                    <a:pt x="5399047" y="8301256"/>
                    <a:pt x="5351618" y="8300022"/>
                  </a:cubicBezTo>
                  <a:cubicBezTo>
                    <a:pt x="5250639" y="8297245"/>
                    <a:pt x="5147834" y="8297116"/>
                    <a:pt x="5042739" y="8300125"/>
                  </a:cubicBezTo>
                  <a:cubicBezTo>
                    <a:pt x="4960202" y="8302387"/>
                    <a:pt x="4981550" y="8344763"/>
                    <a:pt x="4976740" y="8047541"/>
                  </a:cubicBezTo>
                  <a:cubicBezTo>
                    <a:pt x="4972702" y="7788966"/>
                    <a:pt x="4958556" y="7832679"/>
                    <a:pt x="5043074" y="7832319"/>
                  </a:cubicBezTo>
                  <a:close/>
                  <a:moveTo>
                    <a:pt x="5043305" y="8324012"/>
                  </a:moveTo>
                  <a:cubicBezTo>
                    <a:pt x="5153750" y="8320978"/>
                    <a:pt x="5246241" y="8321158"/>
                    <a:pt x="5351130" y="8323909"/>
                  </a:cubicBezTo>
                  <a:cubicBezTo>
                    <a:pt x="5400179" y="8325246"/>
                    <a:pt x="5389376" y="8309921"/>
                    <a:pt x="5390765" y="8398941"/>
                  </a:cubicBezTo>
                  <a:cubicBezTo>
                    <a:pt x="5397915" y="8854944"/>
                    <a:pt x="5412216" y="8793823"/>
                    <a:pt x="5351438" y="8793592"/>
                  </a:cubicBezTo>
                  <a:cubicBezTo>
                    <a:pt x="4930932" y="8791895"/>
                    <a:pt x="4989035" y="8807195"/>
                    <a:pt x="4988135" y="8749622"/>
                  </a:cubicBezTo>
                  <a:cubicBezTo>
                    <a:pt x="4980213" y="8260680"/>
                    <a:pt x="4956498" y="8326507"/>
                    <a:pt x="5043305" y="8324012"/>
                  </a:cubicBezTo>
                  <a:close/>
                  <a:moveTo>
                    <a:pt x="5395626" y="7345356"/>
                  </a:moveTo>
                  <a:cubicBezTo>
                    <a:pt x="5395575" y="7341628"/>
                    <a:pt x="5803632" y="7338774"/>
                    <a:pt x="5805535" y="7338774"/>
                  </a:cubicBezTo>
                  <a:cubicBezTo>
                    <a:pt x="5808982" y="7549496"/>
                    <a:pt x="5803503" y="7543351"/>
                    <a:pt x="5809805" y="7807685"/>
                  </a:cubicBezTo>
                  <a:cubicBezTo>
                    <a:pt x="5323429" y="7807788"/>
                    <a:pt x="5405477" y="7846975"/>
                    <a:pt x="5403111" y="7696449"/>
                  </a:cubicBezTo>
                  <a:cubicBezTo>
                    <a:pt x="5400384" y="7520825"/>
                    <a:pt x="5398353" y="7519951"/>
                    <a:pt x="5395626" y="7345356"/>
                  </a:cubicBezTo>
                  <a:close/>
                  <a:moveTo>
                    <a:pt x="5505659" y="8325992"/>
                  </a:moveTo>
                  <a:cubicBezTo>
                    <a:pt x="5880357" y="8325992"/>
                    <a:pt x="5816672" y="8294982"/>
                    <a:pt x="5818293" y="8399019"/>
                  </a:cubicBezTo>
                  <a:cubicBezTo>
                    <a:pt x="5825109" y="8836920"/>
                    <a:pt x="5838612" y="8792717"/>
                    <a:pt x="5814255" y="8792717"/>
                  </a:cubicBezTo>
                  <a:cubicBezTo>
                    <a:pt x="5356299" y="8792717"/>
                    <a:pt x="5417977" y="8812080"/>
                    <a:pt x="5416974" y="8749648"/>
                  </a:cubicBezTo>
                  <a:cubicBezTo>
                    <a:pt x="5409104" y="8245407"/>
                    <a:pt x="5384849" y="8325992"/>
                    <a:pt x="5505659" y="8325992"/>
                  </a:cubicBezTo>
                  <a:close/>
                  <a:moveTo>
                    <a:pt x="5826600" y="7338774"/>
                  </a:moveTo>
                  <a:cubicBezTo>
                    <a:pt x="5828427" y="7338774"/>
                    <a:pt x="6233655" y="7340497"/>
                    <a:pt x="6233732" y="7345768"/>
                  </a:cubicBezTo>
                  <a:cubicBezTo>
                    <a:pt x="6237847" y="7619746"/>
                    <a:pt x="6239108" y="7709151"/>
                    <a:pt x="6240856" y="7810951"/>
                  </a:cubicBezTo>
                  <a:cubicBezTo>
                    <a:pt x="5948902" y="7813085"/>
                    <a:pt x="6017370" y="7808020"/>
                    <a:pt x="5830921" y="7807685"/>
                  </a:cubicBezTo>
                  <a:cubicBezTo>
                    <a:pt x="5824414" y="7538568"/>
                    <a:pt x="5830073" y="7554793"/>
                    <a:pt x="5826600" y="7338774"/>
                  </a:cubicBezTo>
                  <a:close/>
                  <a:moveTo>
                    <a:pt x="6241268" y="7834890"/>
                  </a:moveTo>
                  <a:cubicBezTo>
                    <a:pt x="6246824" y="8149803"/>
                    <a:pt x="6239853" y="7758907"/>
                    <a:pt x="6249241" y="8300716"/>
                  </a:cubicBezTo>
                  <a:cubicBezTo>
                    <a:pt x="6166884" y="8301025"/>
                    <a:pt x="6065596" y="8301050"/>
                    <a:pt x="5968630" y="8300407"/>
                  </a:cubicBezTo>
                  <a:cubicBezTo>
                    <a:pt x="5792238" y="8299250"/>
                    <a:pt x="5847126" y="8387268"/>
                    <a:pt x="5832645" y="7871146"/>
                  </a:cubicBezTo>
                  <a:cubicBezTo>
                    <a:pt x="5830819" y="7807788"/>
                    <a:pt x="5774516" y="7838053"/>
                    <a:pt x="6241268" y="7834890"/>
                  </a:cubicBezTo>
                  <a:close/>
                  <a:moveTo>
                    <a:pt x="6247929" y="6994367"/>
                  </a:moveTo>
                  <a:cubicBezTo>
                    <a:pt x="6245280" y="6824915"/>
                    <a:pt x="6236021" y="6850835"/>
                    <a:pt x="6277277" y="6850397"/>
                  </a:cubicBezTo>
                  <a:cubicBezTo>
                    <a:pt x="6368559" y="6849421"/>
                    <a:pt x="6375118" y="6849600"/>
                    <a:pt x="6654110" y="6849446"/>
                  </a:cubicBezTo>
                  <a:cubicBezTo>
                    <a:pt x="6659537" y="7396578"/>
                    <a:pt x="6691378" y="7318589"/>
                    <a:pt x="6585975" y="7317175"/>
                  </a:cubicBezTo>
                  <a:cubicBezTo>
                    <a:pt x="6503438" y="7316069"/>
                    <a:pt x="6408298" y="7315631"/>
                    <a:pt x="6277097" y="7316866"/>
                  </a:cubicBezTo>
                  <a:cubicBezTo>
                    <a:pt x="6246618" y="7317175"/>
                    <a:pt x="6253666" y="7361016"/>
                    <a:pt x="6247929" y="6994367"/>
                  </a:cubicBezTo>
                  <a:close/>
                  <a:moveTo>
                    <a:pt x="6277251" y="7340805"/>
                  </a:moveTo>
                  <a:cubicBezTo>
                    <a:pt x="6695828" y="7336845"/>
                    <a:pt x="6662314" y="7343634"/>
                    <a:pt x="6662340" y="7345794"/>
                  </a:cubicBezTo>
                  <a:cubicBezTo>
                    <a:pt x="6670828" y="7888425"/>
                    <a:pt x="6699918" y="7811053"/>
                    <a:pt x="6585847" y="7810437"/>
                  </a:cubicBezTo>
                  <a:cubicBezTo>
                    <a:pt x="6499529" y="7809974"/>
                    <a:pt x="6383657" y="7809845"/>
                    <a:pt x="6277071" y="7810694"/>
                  </a:cubicBezTo>
                  <a:cubicBezTo>
                    <a:pt x="6256932" y="7810848"/>
                    <a:pt x="6262101" y="7828179"/>
                    <a:pt x="6260044" y="7696474"/>
                  </a:cubicBezTo>
                  <a:cubicBezTo>
                    <a:pt x="6253999" y="7292670"/>
                    <a:pt x="6245898" y="7341088"/>
                    <a:pt x="6277251" y="7340805"/>
                  </a:cubicBezTo>
                  <a:close/>
                  <a:moveTo>
                    <a:pt x="7048689" y="6332399"/>
                  </a:moveTo>
                  <a:cubicBezTo>
                    <a:pt x="6609561" y="6332399"/>
                    <a:pt x="6666584" y="6358010"/>
                    <a:pt x="6665555" y="6292389"/>
                  </a:cubicBezTo>
                  <a:cubicBezTo>
                    <a:pt x="6657633" y="5786630"/>
                    <a:pt x="6638523" y="5868425"/>
                    <a:pt x="6740119" y="5868425"/>
                  </a:cubicBezTo>
                  <a:cubicBezTo>
                    <a:pt x="7122250" y="5868425"/>
                    <a:pt x="7068160" y="5840988"/>
                    <a:pt x="7069729" y="5941863"/>
                  </a:cubicBezTo>
                  <a:cubicBezTo>
                    <a:pt x="7076776" y="6392929"/>
                    <a:pt x="7078088" y="6332399"/>
                    <a:pt x="7048689" y="6332399"/>
                  </a:cubicBezTo>
                  <a:close/>
                  <a:moveTo>
                    <a:pt x="7048689" y="5843611"/>
                  </a:moveTo>
                  <a:cubicBezTo>
                    <a:pt x="6590271" y="5843611"/>
                    <a:pt x="6659819" y="5869505"/>
                    <a:pt x="6657787" y="5765982"/>
                  </a:cubicBezTo>
                  <a:cubicBezTo>
                    <a:pt x="6648528" y="5299951"/>
                    <a:pt x="6631063" y="5374134"/>
                    <a:pt x="6740119" y="5374134"/>
                  </a:cubicBezTo>
                  <a:cubicBezTo>
                    <a:pt x="7109158" y="5374134"/>
                    <a:pt x="7060546" y="5355620"/>
                    <a:pt x="7060803" y="5415353"/>
                  </a:cubicBezTo>
                  <a:cubicBezTo>
                    <a:pt x="7062836" y="5894704"/>
                    <a:pt x="7081252" y="5843611"/>
                    <a:pt x="7048689" y="5843611"/>
                  </a:cubicBezTo>
                  <a:close/>
                  <a:moveTo>
                    <a:pt x="7048689" y="5349732"/>
                  </a:moveTo>
                  <a:cubicBezTo>
                    <a:pt x="6569515" y="5349732"/>
                    <a:pt x="6652026" y="5384060"/>
                    <a:pt x="6649763" y="5239653"/>
                  </a:cubicBezTo>
                  <a:cubicBezTo>
                    <a:pt x="6641943" y="4751662"/>
                    <a:pt x="6644593" y="4919699"/>
                    <a:pt x="6644052" y="4883418"/>
                  </a:cubicBezTo>
                  <a:cubicBezTo>
                    <a:pt x="6706476" y="4883186"/>
                    <a:pt x="6755140" y="4883263"/>
                    <a:pt x="7048689" y="4883315"/>
                  </a:cubicBezTo>
                  <a:cubicBezTo>
                    <a:pt x="7050489" y="4883315"/>
                    <a:pt x="7070166" y="5349732"/>
                    <a:pt x="7048689" y="5349732"/>
                  </a:cubicBezTo>
                  <a:close/>
                  <a:moveTo>
                    <a:pt x="7048689" y="4859453"/>
                  </a:moveTo>
                  <a:cubicBezTo>
                    <a:pt x="6762728" y="4859402"/>
                    <a:pt x="6706863" y="4859324"/>
                    <a:pt x="6643667" y="4859556"/>
                  </a:cubicBezTo>
                  <a:cubicBezTo>
                    <a:pt x="6641018" y="4705480"/>
                    <a:pt x="6635899" y="4612192"/>
                    <a:pt x="6634716" y="4393858"/>
                  </a:cubicBezTo>
                  <a:cubicBezTo>
                    <a:pt x="6637417" y="4393858"/>
                    <a:pt x="7040073" y="4393190"/>
                    <a:pt x="7043262" y="4393190"/>
                  </a:cubicBezTo>
                  <a:cubicBezTo>
                    <a:pt x="7045680" y="4508669"/>
                    <a:pt x="7050876" y="4859453"/>
                    <a:pt x="7048689" y="4859453"/>
                  </a:cubicBezTo>
                  <a:close/>
                  <a:moveTo>
                    <a:pt x="6634588" y="4369945"/>
                  </a:moveTo>
                  <a:cubicBezTo>
                    <a:pt x="6634588" y="4367631"/>
                    <a:pt x="6630370" y="3905070"/>
                    <a:pt x="6630344" y="3903116"/>
                  </a:cubicBezTo>
                  <a:cubicBezTo>
                    <a:pt x="6884129" y="3905045"/>
                    <a:pt x="6867488" y="3900159"/>
                    <a:pt x="7033900" y="3899851"/>
                  </a:cubicBezTo>
                  <a:cubicBezTo>
                    <a:pt x="7033926" y="3901676"/>
                    <a:pt x="7042593" y="4360225"/>
                    <a:pt x="7042645" y="4362925"/>
                  </a:cubicBezTo>
                  <a:cubicBezTo>
                    <a:pt x="7042825" y="4372542"/>
                    <a:pt x="7085547" y="4369379"/>
                    <a:pt x="6634588" y="4369945"/>
                  </a:cubicBezTo>
                  <a:close/>
                  <a:moveTo>
                    <a:pt x="6630035" y="3879228"/>
                  </a:moveTo>
                  <a:cubicBezTo>
                    <a:pt x="6627206" y="3676606"/>
                    <a:pt x="6623939" y="3677943"/>
                    <a:pt x="6619824" y="3410111"/>
                  </a:cubicBezTo>
                  <a:cubicBezTo>
                    <a:pt x="6689706" y="3408800"/>
                    <a:pt x="6783664" y="3408569"/>
                    <a:pt x="6894211" y="3410497"/>
                  </a:cubicBezTo>
                  <a:cubicBezTo>
                    <a:pt x="7068314" y="3413531"/>
                    <a:pt x="7024589" y="3323071"/>
                    <a:pt x="7032871" y="3836595"/>
                  </a:cubicBezTo>
                  <a:cubicBezTo>
                    <a:pt x="7033514" y="3879691"/>
                    <a:pt x="7101417" y="3882905"/>
                    <a:pt x="6630035" y="3879228"/>
                  </a:cubicBezTo>
                  <a:close/>
                  <a:moveTo>
                    <a:pt x="6619438" y="3386198"/>
                  </a:moveTo>
                  <a:cubicBezTo>
                    <a:pt x="6614706" y="3078947"/>
                    <a:pt x="6614140" y="3065885"/>
                    <a:pt x="6614371" y="2959276"/>
                  </a:cubicBezTo>
                  <a:cubicBezTo>
                    <a:pt x="6614474" y="2908261"/>
                    <a:pt x="6546829" y="2919009"/>
                    <a:pt x="7020294" y="2918289"/>
                  </a:cubicBezTo>
                  <a:cubicBezTo>
                    <a:pt x="7022712" y="3200212"/>
                    <a:pt x="7025155" y="3259919"/>
                    <a:pt x="7027650" y="3387920"/>
                  </a:cubicBezTo>
                  <a:cubicBezTo>
                    <a:pt x="6890276" y="3387689"/>
                    <a:pt x="6789400" y="3382983"/>
                    <a:pt x="6619438" y="3386198"/>
                  </a:cubicBezTo>
                  <a:close/>
                  <a:moveTo>
                    <a:pt x="6614371" y="2895353"/>
                  </a:moveTo>
                  <a:cubicBezTo>
                    <a:pt x="6613471" y="2663108"/>
                    <a:pt x="6606783" y="2621787"/>
                    <a:pt x="6603775" y="2427933"/>
                  </a:cubicBezTo>
                  <a:cubicBezTo>
                    <a:pt x="7060752" y="2427676"/>
                    <a:pt x="7015073" y="2425284"/>
                    <a:pt x="7015226" y="2433333"/>
                  </a:cubicBezTo>
                  <a:cubicBezTo>
                    <a:pt x="7015639" y="2460923"/>
                    <a:pt x="7014429" y="2337781"/>
                    <a:pt x="7020088" y="2894427"/>
                  </a:cubicBezTo>
                  <a:cubicBezTo>
                    <a:pt x="6887704" y="2894607"/>
                    <a:pt x="6782250" y="2897179"/>
                    <a:pt x="6614371" y="2895353"/>
                  </a:cubicBezTo>
                  <a:close/>
                  <a:moveTo>
                    <a:pt x="6603440" y="2403942"/>
                  </a:moveTo>
                  <a:cubicBezTo>
                    <a:pt x="6601793" y="2277689"/>
                    <a:pt x="6605497" y="2126545"/>
                    <a:pt x="6598322" y="1936445"/>
                  </a:cubicBezTo>
                  <a:cubicBezTo>
                    <a:pt x="6789117" y="1941819"/>
                    <a:pt x="6898146" y="1934851"/>
                    <a:pt x="7005144" y="1934156"/>
                  </a:cubicBezTo>
                  <a:cubicBezTo>
                    <a:pt x="7010057" y="2242513"/>
                    <a:pt x="7013015" y="2303479"/>
                    <a:pt x="7014763" y="2403814"/>
                  </a:cubicBezTo>
                  <a:lnTo>
                    <a:pt x="6603440" y="2403942"/>
                  </a:lnTo>
                  <a:close/>
                  <a:moveTo>
                    <a:pt x="6585899" y="2895019"/>
                  </a:moveTo>
                  <a:cubicBezTo>
                    <a:pt x="6103766" y="2889182"/>
                    <a:pt x="6183319" y="2938731"/>
                    <a:pt x="6180902" y="2783653"/>
                  </a:cubicBezTo>
                  <a:cubicBezTo>
                    <a:pt x="6178201" y="2612247"/>
                    <a:pt x="6179873" y="2607053"/>
                    <a:pt x="6177146" y="2432973"/>
                  </a:cubicBezTo>
                  <a:cubicBezTo>
                    <a:pt x="6176967" y="2420964"/>
                    <a:pt x="6136791" y="2427778"/>
                    <a:pt x="6582709" y="2427933"/>
                  </a:cubicBezTo>
                  <a:cubicBezTo>
                    <a:pt x="6585256" y="2605279"/>
                    <a:pt x="6601382" y="2895224"/>
                    <a:pt x="6585899" y="2895019"/>
                  </a:cubicBezTo>
                  <a:close/>
                  <a:moveTo>
                    <a:pt x="6170408" y="3409263"/>
                  </a:moveTo>
                  <a:cubicBezTo>
                    <a:pt x="6171668" y="3516025"/>
                    <a:pt x="6173366" y="3593294"/>
                    <a:pt x="6178047" y="3875474"/>
                  </a:cubicBezTo>
                  <a:cubicBezTo>
                    <a:pt x="6118941" y="3875140"/>
                    <a:pt x="5772922" y="3876014"/>
                    <a:pt x="5771018" y="3876014"/>
                  </a:cubicBezTo>
                  <a:cubicBezTo>
                    <a:pt x="5767160" y="3617671"/>
                    <a:pt x="5769732" y="3657964"/>
                    <a:pt x="5765386" y="3411731"/>
                  </a:cubicBezTo>
                  <a:cubicBezTo>
                    <a:pt x="5984628" y="3412014"/>
                    <a:pt x="5996614" y="3408311"/>
                    <a:pt x="6170408" y="3409263"/>
                  </a:cubicBezTo>
                  <a:close/>
                  <a:moveTo>
                    <a:pt x="6122876" y="3385272"/>
                  </a:moveTo>
                  <a:cubicBezTo>
                    <a:pt x="5700955" y="3385272"/>
                    <a:pt x="5765591" y="3413994"/>
                    <a:pt x="5763405" y="3309803"/>
                  </a:cubicBezTo>
                  <a:cubicBezTo>
                    <a:pt x="5753914" y="2855137"/>
                    <a:pt x="5740051" y="2920758"/>
                    <a:pt x="5814255" y="2920758"/>
                  </a:cubicBezTo>
                  <a:cubicBezTo>
                    <a:pt x="6216833" y="2920758"/>
                    <a:pt x="6162229" y="2906333"/>
                    <a:pt x="6163772" y="2959637"/>
                  </a:cubicBezTo>
                  <a:cubicBezTo>
                    <a:pt x="6178278" y="3454210"/>
                    <a:pt x="6175964" y="3385272"/>
                    <a:pt x="6122876" y="3385272"/>
                  </a:cubicBezTo>
                  <a:close/>
                  <a:moveTo>
                    <a:pt x="6122876" y="2896587"/>
                  </a:moveTo>
                  <a:cubicBezTo>
                    <a:pt x="5682051" y="2896587"/>
                    <a:pt x="5757824" y="2929012"/>
                    <a:pt x="5755534" y="2783602"/>
                  </a:cubicBezTo>
                  <a:cubicBezTo>
                    <a:pt x="5748873" y="2357684"/>
                    <a:pt x="5719320" y="2428936"/>
                    <a:pt x="5814255" y="2428936"/>
                  </a:cubicBezTo>
                  <a:cubicBezTo>
                    <a:pt x="6185300" y="2428936"/>
                    <a:pt x="6155850" y="2418547"/>
                    <a:pt x="6156081" y="2433410"/>
                  </a:cubicBezTo>
                  <a:cubicBezTo>
                    <a:pt x="6164518" y="2970565"/>
                    <a:pt x="6174497" y="2896587"/>
                    <a:pt x="6122876" y="2896587"/>
                  </a:cubicBezTo>
                  <a:close/>
                  <a:moveTo>
                    <a:pt x="6122876" y="2402039"/>
                  </a:moveTo>
                  <a:cubicBezTo>
                    <a:pt x="5967601" y="2402039"/>
                    <a:pt x="5967498" y="2405048"/>
                    <a:pt x="5814281" y="2405048"/>
                  </a:cubicBezTo>
                  <a:cubicBezTo>
                    <a:pt x="5720529" y="2405048"/>
                    <a:pt x="5748435" y="2476557"/>
                    <a:pt x="5739691" y="1934388"/>
                  </a:cubicBezTo>
                  <a:cubicBezTo>
                    <a:pt x="5889462" y="1932228"/>
                    <a:pt x="5987534" y="1937396"/>
                    <a:pt x="6149265" y="1936934"/>
                  </a:cubicBezTo>
                  <a:cubicBezTo>
                    <a:pt x="6161200" y="2477766"/>
                    <a:pt x="6164029" y="2402039"/>
                    <a:pt x="6122876" y="2402039"/>
                  </a:cubicBezTo>
                  <a:close/>
                  <a:moveTo>
                    <a:pt x="5742314" y="3310369"/>
                  </a:moveTo>
                  <a:cubicBezTo>
                    <a:pt x="5744346" y="3408208"/>
                    <a:pt x="5818961" y="3389643"/>
                    <a:pt x="5351464" y="3386506"/>
                  </a:cubicBezTo>
                  <a:cubicBezTo>
                    <a:pt x="5328675" y="3386352"/>
                    <a:pt x="5337163" y="3439219"/>
                    <a:pt x="5327672" y="2958968"/>
                  </a:cubicBezTo>
                  <a:cubicBezTo>
                    <a:pt x="5326618" y="2906384"/>
                    <a:pt x="5268824" y="2919575"/>
                    <a:pt x="5659982" y="2920603"/>
                  </a:cubicBezTo>
                  <a:cubicBezTo>
                    <a:pt x="5759264" y="2920886"/>
                    <a:pt x="5732694" y="2849891"/>
                    <a:pt x="5742314" y="3310369"/>
                  </a:cubicBezTo>
                  <a:close/>
                  <a:moveTo>
                    <a:pt x="5659957" y="2896690"/>
                  </a:moveTo>
                  <a:cubicBezTo>
                    <a:pt x="5257198" y="2895610"/>
                    <a:pt x="5326746" y="2926132"/>
                    <a:pt x="5324535" y="2783653"/>
                  </a:cubicBezTo>
                  <a:cubicBezTo>
                    <a:pt x="5318130" y="2375683"/>
                    <a:pt x="5302852" y="2429964"/>
                    <a:pt x="5351489" y="2429450"/>
                  </a:cubicBezTo>
                  <a:cubicBezTo>
                    <a:pt x="5760756" y="2425027"/>
                    <a:pt x="5726599" y="2429733"/>
                    <a:pt x="5726650" y="2433384"/>
                  </a:cubicBezTo>
                  <a:cubicBezTo>
                    <a:pt x="5735061" y="2972673"/>
                    <a:pt x="5766131" y="2896973"/>
                    <a:pt x="5659957" y="2896690"/>
                  </a:cubicBezTo>
                  <a:close/>
                  <a:moveTo>
                    <a:pt x="5659957" y="2404893"/>
                  </a:moveTo>
                  <a:cubicBezTo>
                    <a:pt x="5562527" y="2404637"/>
                    <a:pt x="5448713" y="2404508"/>
                    <a:pt x="5351310" y="2405562"/>
                  </a:cubicBezTo>
                  <a:cubicBezTo>
                    <a:pt x="5305424" y="2406051"/>
                    <a:pt x="5316638" y="2478794"/>
                    <a:pt x="5310182" y="1937294"/>
                  </a:cubicBezTo>
                  <a:cubicBezTo>
                    <a:pt x="5641104" y="1940405"/>
                    <a:pt x="5587142" y="1937371"/>
                    <a:pt x="5718600" y="1934748"/>
                  </a:cubicBezTo>
                  <a:cubicBezTo>
                    <a:pt x="5727345" y="2476171"/>
                    <a:pt x="5752680" y="2404996"/>
                    <a:pt x="5659957" y="2404893"/>
                  </a:cubicBezTo>
                  <a:close/>
                  <a:moveTo>
                    <a:pt x="5312986" y="3310369"/>
                  </a:moveTo>
                  <a:cubicBezTo>
                    <a:pt x="5315172" y="3410446"/>
                    <a:pt x="5388141" y="3386198"/>
                    <a:pt x="4906806" y="3386352"/>
                  </a:cubicBezTo>
                  <a:cubicBezTo>
                    <a:pt x="4901919" y="3071362"/>
                    <a:pt x="4902150" y="3063313"/>
                    <a:pt x="4898447" y="2958762"/>
                  </a:cubicBezTo>
                  <a:cubicBezTo>
                    <a:pt x="4896415" y="2901550"/>
                    <a:pt x="4851481" y="2918006"/>
                    <a:pt x="5197166" y="2918238"/>
                  </a:cubicBezTo>
                  <a:cubicBezTo>
                    <a:pt x="5335826" y="2918238"/>
                    <a:pt x="5302672" y="2839632"/>
                    <a:pt x="5312986" y="3310369"/>
                  </a:cubicBezTo>
                  <a:close/>
                  <a:moveTo>
                    <a:pt x="4896338" y="2894144"/>
                  </a:moveTo>
                  <a:cubicBezTo>
                    <a:pt x="4889727" y="2664034"/>
                    <a:pt x="4895720" y="2622944"/>
                    <a:pt x="4892737" y="2432921"/>
                  </a:cubicBezTo>
                  <a:cubicBezTo>
                    <a:pt x="4892634" y="2425490"/>
                    <a:pt x="4891374" y="2432921"/>
                    <a:pt x="5297013" y="2429964"/>
                  </a:cubicBezTo>
                  <a:cubicBezTo>
                    <a:pt x="5297065" y="2432561"/>
                    <a:pt x="5297116" y="2449609"/>
                    <a:pt x="5305347" y="2894864"/>
                  </a:cubicBezTo>
                  <a:cubicBezTo>
                    <a:pt x="5246421" y="2894221"/>
                    <a:pt x="5222552" y="2894376"/>
                    <a:pt x="4896338" y="2894144"/>
                  </a:cubicBezTo>
                  <a:close/>
                  <a:moveTo>
                    <a:pt x="4888853" y="4371282"/>
                  </a:moveTo>
                  <a:cubicBezTo>
                    <a:pt x="4445584" y="4371282"/>
                    <a:pt x="4492447" y="4373211"/>
                    <a:pt x="4492550" y="4362719"/>
                  </a:cubicBezTo>
                  <a:cubicBezTo>
                    <a:pt x="4493476" y="4254388"/>
                    <a:pt x="4492627" y="4235720"/>
                    <a:pt x="4487406" y="3903810"/>
                  </a:cubicBezTo>
                  <a:cubicBezTo>
                    <a:pt x="4730028" y="3903862"/>
                    <a:pt x="4764468" y="3902833"/>
                    <a:pt x="4892351" y="3902833"/>
                  </a:cubicBezTo>
                  <a:cubicBezTo>
                    <a:pt x="4901636" y="4427492"/>
                    <a:pt x="4908118" y="4371282"/>
                    <a:pt x="4888853" y="4371282"/>
                  </a:cubicBezTo>
                  <a:close/>
                  <a:moveTo>
                    <a:pt x="4888853" y="3878971"/>
                  </a:moveTo>
                  <a:cubicBezTo>
                    <a:pt x="4416957" y="3878971"/>
                    <a:pt x="4487303" y="3898488"/>
                    <a:pt x="4486326" y="3836055"/>
                  </a:cubicBezTo>
                  <a:cubicBezTo>
                    <a:pt x="4478404" y="3330657"/>
                    <a:pt x="4446587" y="3409700"/>
                    <a:pt x="4580309" y="3409700"/>
                  </a:cubicBezTo>
                  <a:cubicBezTo>
                    <a:pt x="4724781" y="3409700"/>
                    <a:pt x="4738233" y="3410214"/>
                    <a:pt x="4886127" y="3410214"/>
                  </a:cubicBezTo>
                  <a:cubicBezTo>
                    <a:pt x="4894023" y="3918287"/>
                    <a:pt x="4891991" y="3878971"/>
                    <a:pt x="4888853" y="3878971"/>
                  </a:cubicBezTo>
                  <a:close/>
                  <a:moveTo>
                    <a:pt x="4477761" y="3385452"/>
                  </a:moveTo>
                  <a:cubicBezTo>
                    <a:pt x="4473363" y="3097230"/>
                    <a:pt x="4473234" y="3067145"/>
                    <a:pt x="4469941" y="2958865"/>
                  </a:cubicBezTo>
                  <a:cubicBezTo>
                    <a:pt x="4468167" y="2899956"/>
                    <a:pt x="4405151" y="2917878"/>
                    <a:pt x="4875967" y="2918032"/>
                  </a:cubicBezTo>
                  <a:cubicBezTo>
                    <a:pt x="4881497" y="3092704"/>
                    <a:pt x="4879439" y="2978510"/>
                    <a:pt x="4885767" y="3386378"/>
                  </a:cubicBezTo>
                  <a:cubicBezTo>
                    <a:pt x="4853822" y="3386352"/>
                    <a:pt x="4510477" y="3385735"/>
                    <a:pt x="4477761" y="3385452"/>
                  </a:cubicBezTo>
                  <a:close/>
                  <a:moveTo>
                    <a:pt x="4463615" y="2403634"/>
                  </a:moveTo>
                  <a:cubicBezTo>
                    <a:pt x="4458290" y="2066530"/>
                    <a:pt x="4457750" y="2021582"/>
                    <a:pt x="4455744" y="1936393"/>
                  </a:cubicBezTo>
                  <a:cubicBezTo>
                    <a:pt x="4610865" y="1939248"/>
                    <a:pt x="4744200" y="1935519"/>
                    <a:pt x="4862747" y="1935288"/>
                  </a:cubicBezTo>
                  <a:cubicBezTo>
                    <a:pt x="4864599" y="2013586"/>
                    <a:pt x="4871209" y="2403736"/>
                    <a:pt x="4871260" y="2406076"/>
                  </a:cubicBezTo>
                  <a:cubicBezTo>
                    <a:pt x="4700501" y="2405794"/>
                    <a:pt x="4698958" y="2401551"/>
                    <a:pt x="4463615" y="2403634"/>
                  </a:cubicBezTo>
                  <a:close/>
                  <a:moveTo>
                    <a:pt x="4456695" y="3385247"/>
                  </a:moveTo>
                  <a:cubicBezTo>
                    <a:pt x="4199155" y="3382495"/>
                    <a:pt x="4158156" y="3384861"/>
                    <a:pt x="4047172" y="3385581"/>
                  </a:cubicBezTo>
                  <a:cubicBezTo>
                    <a:pt x="4038761" y="2834540"/>
                    <a:pt x="4021709" y="2919009"/>
                    <a:pt x="4117595" y="2917852"/>
                  </a:cubicBezTo>
                  <a:cubicBezTo>
                    <a:pt x="4500524" y="2913249"/>
                    <a:pt x="4447256" y="2906512"/>
                    <a:pt x="4448851" y="2959637"/>
                  </a:cubicBezTo>
                  <a:cubicBezTo>
                    <a:pt x="4452452" y="3079050"/>
                    <a:pt x="4452503" y="3110703"/>
                    <a:pt x="4456695" y="3385247"/>
                  </a:cubicBezTo>
                  <a:close/>
                  <a:moveTo>
                    <a:pt x="4425908" y="2404019"/>
                  </a:moveTo>
                  <a:cubicBezTo>
                    <a:pt x="4316364" y="2405202"/>
                    <a:pt x="4230200" y="2405228"/>
                    <a:pt x="4117569" y="2404019"/>
                  </a:cubicBezTo>
                  <a:cubicBezTo>
                    <a:pt x="4007048" y="2402682"/>
                    <a:pt x="4030068" y="2491574"/>
                    <a:pt x="4023689" y="1934825"/>
                  </a:cubicBezTo>
                  <a:cubicBezTo>
                    <a:pt x="4229840" y="1934542"/>
                    <a:pt x="4291518" y="1932974"/>
                    <a:pt x="4434627" y="1935982"/>
                  </a:cubicBezTo>
                  <a:cubicBezTo>
                    <a:pt x="4446844" y="2455781"/>
                    <a:pt x="4447127" y="2403788"/>
                    <a:pt x="4425908" y="2404019"/>
                  </a:cubicBezTo>
                  <a:close/>
                  <a:moveTo>
                    <a:pt x="4026107" y="3385709"/>
                  </a:moveTo>
                  <a:cubicBezTo>
                    <a:pt x="3546495" y="3387920"/>
                    <a:pt x="3619130" y="3406846"/>
                    <a:pt x="3617921" y="3309957"/>
                  </a:cubicBezTo>
                  <a:cubicBezTo>
                    <a:pt x="3612211" y="2852566"/>
                    <a:pt x="3593126" y="2916464"/>
                    <a:pt x="3654573" y="2916464"/>
                  </a:cubicBezTo>
                  <a:cubicBezTo>
                    <a:pt x="4078963" y="2916464"/>
                    <a:pt x="4020808" y="2910138"/>
                    <a:pt x="4020808" y="2958711"/>
                  </a:cubicBezTo>
                  <a:cubicBezTo>
                    <a:pt x="4020911" y="3066399"/>
                    <a:pt x="4021091" y="3057965"/>
                    <a:pt x="4026107" y="3385709"/>
                  </a:cubicBezTo>
                  <a:close/>
                  <a:moveTo>
                    <a:pt x="3963169" y="2894864"/>
                  </a:moveTo>
                  <a:cubicBezTo>
                    <a:pt x="3809076" y="2894864"/>
                    <a:pt x="3808999" y="2892576"/>
                    <a:pt x="3654573" y="2892576"/>
                  </a:cubicBezTo>
                  <a:cubicBezTo>
                    <a:pt x="3598965" y="2892576"/>
                    <a:pt x="3610076" y="2914766"/>
                    <a:pt x="3608019" y="2783705"/>
                  </a:cubicBezTo>
                  <a:cubicBezTo>
                    <a:pt x="3601305" y="2355729"/>
                    <a:pt x="3586542" y="2425387"/>
                    <a:pt x="3654573" y="2425387"/>
                  </a:cubicBezTo>
                  <a:cubicBezTo>
                    <a:pt x="4052265" y="2425387"/>
                    <a:pt x="4010700" y="2425593"/>
                    <a:pt x="4010829" y="2433435"/>
                  </a:cubicBezTo>
                  <a:cubicBezTo>
                    <a:pt x="4019137" y="2964059"/>
                    <a:pt x="4047429" y="2894864"/>
                    <a:pt x="3963169" y="2894864"/>
                  </a:cubicBezTo>
                  <a:close/>
                  <a:moveTo>
                    <a:pt x="3654573" y="2401525"/>
                  </a:moveTo>
                  <a:cubicBezTo>
                    <a:pt x="3580420" y="2401525"/>
                    <a:pt x="3609382" y="2473420"/>
                    <a:pt x="3595981" y="1935031"/>
                  </a:cubicBezTo>
                  <a:cubicBezTo>
                    <a:pt x="3637597" y="1934851"/>
                    <a:pt x="3663704" y="1934902"/>
                    <a:pt x="3963194" y="1934851"/>
                  </a:cubicBezTo>
                  <a:cubicBezTo>
                    <a:pt x="4015690" y="1934851"/>
                    <a:pt x="4001595" y="1860539"/>
                    <a:pt x="4010366" y="2403196"/>
                  </a:cubicBezTo>
                  <a:cubicBezTo>
                    <a:pt x="3754111" y="2402451"/>
                    <a:pt x="3786031" y="2401525"/>
                    <a:pt x="3654573" y="2401525"/>
                  </a:cubicBezTo>
                  <a:close/>
                  <a:moveTo>
                    <a:pt x="3596856" y="3310266"/>
                  </a:moveTo>
                  <a:cubicBezTo>
                    <a:pt x="3598039" y="3405329"/>
                    <a:pt x="3675818" y="3388949"/>
                    <a:pt x="3191859" y="3386352"/>
                  </a:cubicBezTo>
                  <a:cubicBezTo>
                    <a:pt x="3188361" y="3386326"/>
                    <a:pt x="3191859" y="3227391"/>
                    <a:pt x="3183757" y="2958248"/>
                  </a:cubicBezTo>
                  <a:cubicBezTo>
                    <a:pt x="3181879" y="2894736"/>
                    <a:pt x="3133988" y="2929218"/>
                    <a:pt x="3500609" y="2918700"/>
                  </a:cubicBezTo>
                  <a:cubicBezTo>
                    <a:pt x="3609973" y="2915538"/>
                    <a:pt x="3590991" y="2842023"/>
                    <a:pt x="3596856" y="3310266"/>
                  </a:cubicBezTo>
                  <a:close/>
                  <a:moveTo>
                    <a:pt x="3500043" y="2894761"/>
                  </a:moveTo>
                  <a:cubicBezTo>
                    <a:pt x="3421878" y="2897024"/>
                    <a:pt x="3334274" y="2898181"/>
                    <a:pt x="3191988" y="2895481"/>
                  </a:cubicBezTo>
                  <a:cubicBezTo>
                    <a:pt x="3179050" y="2895250"/>
                    <a:pt x="3181828" y="2910832"/>
                    <a:pt x="3179770" y="2783679"/>
                  </a:cubicBezTo>
                  <a:cubicBezTo>
                    <a:pt x="3173340" y="2373626"/>
                    <a:pt x="3169379" y="2428807"/>
                    <a:pt x="3192039" y="2428267"/>
                  </a:cubicBezTo>
                  <a:cubicBezTo>
                    <a:pt x="3630961" y="2418187"/>
                    <a:pt x="3584073" y="2428704"/>
                    <a:pt x="3584124" y="2433358"/>
                  </a:cubicBezTo>
                  <a:cubicBezTo>
                    <a:pt x="3586850" y="2606642"/>
                    <a:pt x="3584227" y="2608853"/>
                    <a:pt x="3586953" y="2784090"/>
                  </a:cubicBezTo>
                  <a:cubicBezTo>
                    <a:pt x="3589037" y="2915795"/>
                    <a:pt x="3611696" y="2891573"/>
                    <a:pt x="3500043" y="2894761"/>
                  </a:cubicBezTo>
                  <a:close/>
                  <a:moveTo>
                    <a:pt x="3500223" y="2402091"/>
                  </a:moveTo>
                  <a:cubicBezTo>
                    <a:pt x="3317067" y="2403325"/>
                    <a:pt x="3307319" y="2401731"/>
                    <a:pt x="3191576" y="2404379"/>
                  </a:cubicBezTo>
                  <a:cubicBezTo>
                    <a:pt x="3169636" y="2404893"/>
                    <a:pt x="3173700" y="2462003"/>
                    <a:pt x="3169251" y="1937859"/>
                  </a:cubicBezTo>
                  <a:cubicBezTo>
                    <a:pt x="3297159" y="1936728"/>
                    <a:pt x="3072618" y="1938399"/>
                    <a:pt x="3574890" y="1935134"/>
                  </a:cubicBezTo>
                  <a:cubicBezTo>
                    <a:pt x="3588522" y="2489259"/>
                    <a:pt x="3606732" y="2401242"/>
                    <a:pt x="3500223" y="2402091"/>
                  </a:cubicBezTo>
                  <a:close/>
                  <a:moveTo>
                    <a:pt x="3169611" y="3386223"/>
                  </a:moveTo>
                  <a:cubicBezTo>
                    <a:pt x="2696275" y="3383446"/>
                    <a:pt x="2763791" y="3421117"/>
                    <a:pt x="2761476" y="3309854"/>
                  </a:cubicBezTo>
                  <a:cubicBezTo>
                    <a:pt x="2758390" y="3162207"/>
                    <a:pt x="2756949" y="3052951"/>
                    <a:pt x="2756152" y="2959122"/>
                  </a:cubicBezTo>
                  <a:cubicBezTo>
                    <a:pt x="2755766" y="2912606"/>
                    <a:pt x="2690796" y="2910807"/>
                    <a:pt x="3161483" y="2918881"/>
                  </a:cubicBezTo>
                  <a:cubicBezTo>
                    <a:pt x="3168659" y="3176196"/>
                    <a:pt x="3167553" y="3215537"/>
                    <a:pt x="3169611" y="3386223"/>
                  </a:cubicBezTo>
                  <a:close/>
                  <a:moveTo>
                    <a:pt x="2755586" y="2896099"/>
                  </a:moveTo>
                  <a:cubicBezTo>
                    <a:pt x="2753014" y="2658763"/>
                    <a:pt x="2749928" y="2626133"/>
                    <a:pt x="2746790" y="2427599"/>
                  </a:cubicBezTo>
                  <a:cubicBezTo>
                    <a:pt x="2749130" y="2427599"/>
                    <a:pt x="3154333" y="2429810"/>
                    <a:pt x="3154410" y="2433435"/>
                  </a:cubicBezTo>
                  <a:cubicBezTo>
                    <a:pt x="3156750" y="2582008"/>
                    <a:pt x="3157265" y="2749814"/>
                    <a:pt x="3160892" y="2894941"/>
                  </a:cubicBezTo>
                  <a:cubicBezTo>
                    <a:pt x="3001758" y="2892344"/>
                    <a:pt x="2870120" y="2895893"/>
                    <a:pt x="2755586" y="2896099"/>
                  </a:cubicBezTo>
                  <a:close/>
                  <a:moveTo>
                    <a:pt x="2746430" y="2403711"/>
                  </a:moveTo>
                  <a:cubicBezTo>
                    <a:pt x="2741183" y="2071672"/>
                    <a:pt x="2740231" y="2027548"/>
                    <a:pt x="2739742" y="1936342"/>
                  </a:cubicBezTo>
                  <a:cubicBezTo>
                    <a:pt x="2903505" y="1936445"/>
                    <a:pt x="2929175" y="1939608"/>
                    <a:pt x="3148160" y="1938014"/>
                  </a:cubicBezTo>
                  <a:cubicBezTo>
                    <a:pt x="3148186" y="1939968"/>
                    <a:pt x="3153921" y="2403119"/>
                    <a:pt x="3153947" y="2405176"/>
                  </a:cubicBezTo>
                  <a:cubicBezTo>
                    <a:pt x="3001372" y="2408056"/>
                    <a:pt x="2871972" y="2403865"/>
                    <a:pt x="2746430" y="2403711"/>
                  </a:cubicBezTo>
                  <a:close/>
                  <a:moveTo>
                    <a:pt x="2740437" y="3310420"/>
                  </a:moveTo>
                  <a:cubicBezTo>
                    <a:pt x="2742700" y="3418288"/>
                    <a:pt x="2806590" y="3387021"/>
                    <a:pt x="2420627" y="3387021"/>
                  </a:cubicBezTo>
                  <a:cubicBezTo>
                    <a:pt x="2315738" y="3387021"/>
                    <a:pt x="2332148" y="3470229"/>
                    <a:pt x="2327878" y="2957965"/>
                  </a:cubicBezTo>
                  <a:cubicBezTo>
                    <a:pt x="2327441" y="2905587"/>
                    <a:pt x="2263680" y="2919961"/>
                    <a:pt x="2734778" y="2919961"/>
                  </a:cubicBezTo>
                  <a:cubicBezTo>
                    <a:pt x="2735781" y="3024640"/>
                    <a:pt x="2736322" y="3112837"/>
                    <a:pt x="2740437" y="3310420"/>
                  </a:cubicBezTo>
                  <a:close/>
                  <a:moveTo>
                    <a:pt x="2729043" y="2896124"/>
                  </a:moveTo>
                  <a:cubicBezTo>
                    <a:pt x="2461934" y="2896201"/>
                    <a:pt x="2398816" y="2896304"/>
                    <a:pt x="2327312" y="2896099"/>
                  </a:cubicBezTo>
                  <a:cubicBezTo>
                    <a:pt x="2327287" y="2894736"/>
                    <a:pt x="2321782" y="2471800"/>
                    <a:pt x="2321062" y="2426287"/>
                  </a:cubicBezTo>
                  <a:cubicBezTo>
                    <a:pt x="2322889" y="2426261"/>
                    <a:pt x="2725699" y="2423253"/>
                    <a:pt x="2725853" y="2433410"/>
                  </a:cubicBezTo>
                  <a:cubicBezTo>
                    <a:pt x="2733518" y="2929140"/>
                    <a:pt x="2739434" y="2896124"/>
                    <a:pt x="2729043" y="2896124"/>
                  </a:cubicBezTo>
                  <a:close/>
                  <a:moveTo>
                    <a:pt x="2320651" y="2402374"/>
                  </a:moveTo>
                  <a:cubicBezTo>
                    <a:pt x="2319313" y="2319987"/>
                    <a:pt x="2324252" y="2615847"/>
                    <a:pt x="2312575" y="1937422"/>
                  </a:cubicBezTo>
                  <a:cubicBezTo>
                    <a:pt x="2459465" y="1939428"/>
                    <a:pt x="2592132" y="1936419"/>
                    <a:pt x="2718651" y="1936342"/>
                  </a:cubicBezTo>
                  <a:cubicBezTo>
                    <a:pt x="2719166" y="2027625"/>
                    <a:pt x="2720452" y="2092500"/>
                    <a:pt x="2725364" y="2403685"/>
                  </a:cubicBezTo>
                  <a:cubicBezTo>
                    <a:pt x="2571170" y="2403659"/>
                    <a:pt x="2485751" y="2400702"/>
                    <a:pt x="2320651" y="2402374"/>
                  </a:cubicBezTo>
                  <a:close/>
                  <a:moveTo>
                    <a:pt x="2313886" y="3387149"/>
                  </a:moveTo>
                  <a:cubicBezTo>
                    <a:pt x="1966350" y="3387972"/>
                    <a:pt x="2067149" y="3387381"/>
                    <a:pt x="1904440" y="3386172"/>
                  </a:cubicBezTo>
                  <a:cubicBezTo>
                    <a:pt x="1903308" y="3262310"/>
                    <a:pt x="1905057" y="3239425"/>
                    <a:pt x="1897958" y="2919986"/>
                  </a:cubicBezTo>
                  <a:cubicBezTo>
                    <a:pt x="2019334" y="2919626"/>
                    <a:pt x="2029468" y="2918855"/>
                    <a:pt x="2306453" y="2919909"/>
                  </a:cubicBezTo>
                  <a:cubicBezTo>
                    <a:pt x="2309102" y="3206820"/>
                    <a:pt x="2311494" y="3263673"/>
                    <a:pt x="2313886" y="3387149"/>
                  </a:cubicBezTo>
                  <a:close/>
                  <a:moveTo>
                    <a:pt x="2266406" y="2895867"/>
                  </a:moveTo>
                  <a:cubicBezTo>
                    <a:pt x="1822597" y="2893450"/>
                    <a:pt x="1897701" y="2930014"/>
                    <a:pt x="1895412" y="2783653"/>
                  </a:cubicBezTo>
                  <a:cubicBezTo>
                    <a:pt x="1892660" y="2608622"/>
                    <a:pt x="1894692" y="2608364"/>
                    <a:pt x="1891940" y="2432973"/>
                  </a:cubicBezTo>
                  <a:cubicBezTo>
                    <a:pt x="1891786" y="2423073"/>
                    <a:pt x="1867891" y="2432124"/>
                    <a:pt x="2299997" y="2426519"/>
                  </a:cubicBezTo>
                  <a:cubicBezTo>
                    <a:pt x="2308279" y="2961642"/>
                    <a:pt x="2320702" y="2896073"/>
                    <a:pt x="2266406" y="2895867"/>
                  </a:cubicBezTo>
                  <a:close/>
                  <a:moveTo>
                    <a:pt x="1891477" y="2404482"/>
                  </a:moveTo>
                  <a:cubicBezTo>
                    <a:pt x="1882706" y="1861516"/>
                    <a:pt x="1854542" y="1935776"/>
                    <a:pt x="1957990" y="1935468"/>
                  </a:cubicBezTo>
                  <a:cubicBezTo>
                    <a:pt x="2088651" y="1935108"/>
                    <a:pt x="2165170" y="1934902"/>
                    <a:pt x="2266175" y="1936651"/>
                  </a:cubicBezTo>
                  <a:cubicBezTo>
                    <a:pt x="2301540" y="1937319"/>
                    <a:pt x="2291149" y="1880441"/>
                    <a:pt x="2299611" y="2402631"/>
                  </a:cubicBezTo>
                  <a:cubicBezTo>
                    <a:pt x="2149017" y="2404637"/>
                    <a:pt x="2228520" y="2404251"/>
                    <a:pt x="1891477" y="2404482"/>
                  </a:cubicBezTo>
                  <a:close/>
                  <a:moveTo>
                    <a:pt x="1883375" y="3386018"/>
                  </a:moveTo>
                  <a:cubicBezTo>
                    <a:pt x="1778229" y="3385478"/>
                    <a:pt x="1646025" y="3386223"/>
                    <a:pt x="1475986" y="3386301"/>
                  </a:cubicBezTo>
                  <a:cubicBezTo>
                    <a:pt x="1472797" y="3241354"/>
                    <a:pt x="1470534" y="3240119"/>
                    <a:pt x="1468141" y="2918649"/>
                  </a:cubicBezTo>
                  <a:cubicBezTo>
                    <a:pt x="1633756" y="2918238"/>
                    <a:pt x="1649703" y="2920475"/>
                    <a:pt x="1876842" y="2920012"/>
                  </a:cubicBezTo>
                  <a:cubicBezTo>
                    <a:pt x="1884352" y="3266244"/>
                    <a:pt x="1882140" y="3249865"/>
                    <a:pt x="1883375" y="3386018"/>
                  </a:cubicBezTo>
                  <a:close/>
                  <a:moveTo>
                    <a:pt x="1803718" y="2896227"/>
                  </a:moveTo>
                  <a:cubicBezTo>
                    <a:pt x="1649317" y="2896227"/>
                    <a:pt x="1649832" y="2894787"/>
                    <a:pt x="1495251" y="2894787"/>
                  </a:cubicBezTo>
                  <a:cubicBezTo>
                    <a:pt x="1459602" y="2894787"/>
                    <a:pt x="1468579" y="2916592"/>
                    <a:pt x="1466495" y="2783679"/>
                  </a:cubicBezTo>
                  <a:cubicBezTo>
                    <a:pt x="1460091" y="2375015"/>
                    <a:pt x="1448234" y="2429424"/>
                    <a:pt x="1495251" y="2429424"/>
                  </a:cubicBezTo>
                  <a:cubicBezTo>
                    <a:pt x="1904131" y="2429424"/>
                    <a:pt x="1870720" y="2424307"/>
                    <a:pt x="1870875" y="2433410"/>
                  </a:cubicBezTo>
                  <a:cubicBezTo>
                    <a:pt x="1879337" y="2972313"/>
                    <a:pt x="1899090" y="2896227"/>
                    <a:pt x="1803718" y="2896227"/>
                  </a:cubicBezTo>
                  <a:close/>
                  <a:moveTo>
                    <a:pt x="1803718" y="2404534"/>
                  </a:moveTo>
                  <a:cubicBezTo>
                    <a:pt x="1644688" y="2404534"/>
                    <a:pt x="1645125" y="2405511"/>
                    <a:pt x="1495251" y="2405511"/>
                  </a:cubicBezTo>
                  <a:cubicBezTo>
                    <a:pt x="1436325" y="2405511"/>
                    <a:pt x="1472360" y="2462337"/>
                    <a:pt x="1454252" y="1934182"/>
                  </a:cubicBezTo>
                  <a:cubicBezTo>
                    <a:pt x="1561353" y="1933565"/>
                    <a:pt x="1648854" y="1935776"/>
                    <a:pt x="1862232" y="1935648"/>
                  </a:cubicBezTo>
                  <a:cubicBezTo>
                    <a:pt x="1871492" y="2480260"/>
                    <a:pt x="1893149" y="2404482"/>
                    <a:pt x="1803718" y="2404534"/>
                  </a:cubicBezTo>
                  <a:close/>
                  <a:moveTo>
                    <a:pt x="1454895" y="3386352"/>
                  </a:moveTo>
                  <a:cubicBezTo>
                    <a:pt x="979604" y="3387561"/>
                    <a:pt x="1048844" y="3414997"/>
                    <a:pt x="1046864" y="3309854"/>
                  </a:cubicBezTo>
                  <a:cubicBezTo>
                    <a:pt x="1044549" y="3186018"/>
                    <a:pt x="1042748" y="3075039"/>
                    <a:pt x="1041642" y="2959122"/>
                  </a:cubicBezTo>
                  <a:cubicBezTo>
                    <a:pt x="1041154" y="2905304"/>
                    <a:pt x="975952" y="2920706"/>
                    <a:pt x="1447076" y="2918726"/>
                  </a:cubicBezTo>
                  <a:cubicBezTo>
                    <a:pt x="1449417" y="3237008"/>
                    <a:pt x="1451989" y="3257630"/>
                    <a:pt x="1454895" y="3386352"/>
                  </a:cubicBezTo>
                  <a:close/>
                  <a:moveTo>
                    <a:pt x="1340953" y="2895970"/>
                  </a:moveTo>
                  <a:cubicBezTo>
                    <a:pt x="1220323" y="2897770"/>
                    <a:pt x="1128835" y="2897436"/>
                    <a:pt x="1040974" y="2895893"/>
                  </a:cubicBezTo>
                  <a:cubicBezTo>
                    <a:pt x="1040948" y="2893887"/>
                    <a:pt x="1034826" y="2449275"/>
                    <a:pt x="1034441" y="2427290"/>
                  </a:cubicBezTo>
                  <a:cubicBezTo>
                    <a:pt x="1484320" y="2423664"/>
                    <a:pt x="1440749" y="2431558"/>
                    <a:pt x="1440775" y="2433384"/>
                  </a:cubicBezTo>
                  <a:cubicBezTo>
                    <a:pt x="1449365" y="2980284"/>
                    <a:pt x="1478378" y="2893733"/>
                    <a:pt x="1340953" y="2895970"/>
                  </a:cubicBezTo>
                  <a:close/>
                  <a:moveTo>
                    <a:pt x="1034055" y="2403376"/>
                  </a:moveTo>
                  <a:cubicBezTo>
                    <a:pt x="1025361" y="1912146"/>
                    <a:pt x="1018185" y="1938579"/>
                    <a:pt x="1032666" y="1938528"/>
                  </a:cubicBezTo>
                  <a:cubicBezTo>
                    <a:pt x="1226136" y="1938014"/>
                    <a:pt x="1242803" y="1939016"/>
                    <a:pt x="1341365" y="1936188"/>
                  </a:cubicBezTo>
                  <a:cubicBezTo>
                    <a:pt x="1459088" y="1932948"/>
                    <a:pt x="1432261" y="1852465"/>
                    <a:pt x="1440363" y="2405382"/>
                  </a:cubicBezTo>
                  <a:cubicBezTo>
                    <a:pt x="1324492" y="2404765"/>
                    <a:pt x="1277269" y="2401396"/>
                    <a:pt x="1034055" y="2403376"/>
                  </a:cubicBezTo>
                  <a:close/>
                  <a:moveTo>
                    <a:pt x="724430" y="3902653"/>
                  </a:moveTo>
                  <a:cubicBezTo>
                    <a:pt x="827724" y="3900699"/>
                    <a:pt x="925874" y="3900596"/>
                    <a:pt x="1032486" y="3902756"/>
                  </a:cubicBezTo>
                  <a:cubicBezTo>
                    <a:pt x="1034981" y="3902808"/>
                    <a:pt x="1043700" y="4370588"/>
                    <a:pt x="1032537" y="4370793"/>
                  </a:cubicBezTo>
                  <a:cubicBezTo>
                    <a:pt x="1016745" y="4371025"/>
                    <a:pt x="635668" y="4377402"/>
                    <a:pt x="635488" y="4361202"/>
                  </a:cubicBezTo>
                  <a:cubicBezTo>
                    <a:pt x="630370" y="3817207"/>
                    <a:pt x="586053" y="3905250"/>
                    <a:pt x="724430" y="3902653"/>
                  </a:cubicBezTo>
                  <a:close/>
                  <a:moveTo>
                    <a:pt x="724147" y="4394913"/>
                  </a:moveTo>
                  <a:cubicBezTo>
                    <a:pt x="826464" y="4396147"/>
                    <a:pt x="930889" y="4396301"/>
                    <a:pt x="1032794" y="4394656"/>
                  </a:cubicBezTo>
                  <a:cubicBezTo>
                    <a:pt x="1043083" y="4394501"/>
                    <a:pt x="1041822" y="4340400"/>
                    <a:pt x="1050696" y="4861355"/>
                  </a:cubicBezTo>
                  <a:cubicBezTo>
                    <a:pt x="855965" y="4864724"/>
                    <a:pt x="765120" y="4862436"/>
                    <a:pt x="643333" y="4862024"/>
                  </a:cubicBezTo>
                  <a:cubicBezTo>
                    <a:pt x="634562" y="4312270"/>
                    <a:pt x="606244" y="4393473"/>
                    <a:pt x="724147" y="4394913"/>
                  </a:cubicBezTo>
                  <a:close/>
                  <a:moveTo>
                    <a:pt x="1051159" y="4889101"/>
                  </a:moveTo>
                  <a:cubicBezTo>
                    <a:pt x="1056869" y="5254078"/>
                    <a:pt x="1057358" y="5282208"/>
                    <a:pt x="1058207" y="5349938"/>
                  </a:cubicBezTo>
                  <a:cubicBezTo>
                    <a:pt x="739528" y="5349064"/>
                    <a:pt x="776514" y="5350221"/>
                    <a:pt x="650998" y="5350786"/>
                  </a:cubicBezTo>
                  <a:cubicBezTo>
                    <a:pt x="641404" y="4737365"/>
                    <a:pt x="644285" y="4921448"/>
                    <a:pt x="643719" y="4885912"/>
                  </a:cubicBezTo>
                  <a:cubicBezTo>
                    <a:pt x="1087116" y="4887506"/>
                    <a:pt x="1051056" y="4883032"/>
                    <a:pt x="1051159" y="4889101"/>
                  </a:cubicBezTo>
                  <a:close/>
                  <a:moveTo>
                    <a:pt x="724327" y="5374134"/>
                  </a:moveTo>
                  <a:cubicBezTo>
                    <a:pt x="1119859" y="5370920"/>
                    <a:pt x="1058387" y="5364132"/>
                    <a:pt x="1058978" y="5415404"/>
                  </a:cubicBezTo>
                  <a:cubicBezTo>
                    <a:pt x="1060213" y="5523787"/>
                    <a:pt x="1060496" y="5535435"/>
                    <a:pt x="1065228" y="5843071"/>
                  </a:cubicBezTo>
                  <a:cubicBezTo>
                    <a:pt x="791432" y="5844562"/>
                    <a:pt x="780295" y="5843329"/>
                    <a:pt x="659691" y="5842866"/>
                  </a:cubicBezTo>
                  <a:cubicBezTo>
                    <a:pt x="649480" y="5302753"/>
                    <a:pt x="621959" y="5375111"/>
                    <a:pt x="724327" y="5374134"/>
                  </a:cubicBezTo>
                  <a:close/>
                  <a:moveTo>
                    <a:pt x="724147" y="6357161"/>
                  </a:moveTo>
                  <a:cubicBezTo>
                    <a:pt x="822451" y="6358216"/>
                    <a:pt x="934387" y="6358164"/>
                    <a:pt x="1032717" y="6357624"/>
                  </a:cubicBezTo>
                  <a:cubicBezTo>
                    <a:pt x="1094318" y="6357290"/>
                    <a:pt x="1064971" y="6298226"/>
                    <a:pt x="1080069" y="6825198"/>
                  </a:cubicBezTo>
                  <a:cubicBezTo>
                    <a:pt x="770007" y="6826741"/>
                    <a:pt x="835672" y="6825918"/>
                    <a:pt x="672217" y="6824839"/>
                  </a:cubicBezTo>
                  <a:cubicBezTo>
                    <a:pt x="658251" y="6279532"/>
                    <a:pt x="646805" y="6356339"/>
                    <a:pt x="724147" y="6357161"/>
                  </a:cubicBezTo>
                  <a:close/>
                  <a:moveTo>
                    <a:pt x="724147" y="6849215"/>
                  </a:moveTo>
                  <a:cubicBezTo>
                    <a:pt x="827313" y="6850192"/>
                    <a:pt x="928009" y="6850140"/>
                    <a:pt x="1032717" y="6849421"/>
                  </a:cubicBezTo>
                  <a:cubicBezTo>
                    <a:pt x="1095553" y="6848983"/>
                    <a:pt x="1080815" y="6772820"/>
                    <a:pt x="1090152" y="7318100"/>
                  </a:cubicBezTo>
                  <a:cubicBezTo>
                    <a:pt x="951389" y="7319232"/>
                    <a:pt x="999203" y="7320595"/>
                    <a:pt x="682969" y="7318897"/>
                  </a:cubicBezTo>
                  <a:cubicBezTo>
                    <a:pt x="673761" y="6776985"/>
                    <a:pt x="650612" y="6848520"/>
                    <a:pt x="724147" y="6849215"/>
                  </a:cubicBezTo>
                  <a:close/>
                  <a:moveTo>
                    <a:pt x="724199" y="7343068"/>
                  </a:moveTo>
                  <a:cubicBezTo>
                    <a:pt x="1114072" y="7345665"/>
                    <a:pt x="1090486" y="7337488"/>
                    <a:pt x="1090614" y="7345717"/>
                  </a:cubicBezTo>
                  <a:cubicBezTo>
                    <a:pt x="1093341" y="7520157"/>
                    <a:pt x="1089534" y="7518820"/>
                    <a:pt x="1092312" y="7696911"/>
                  </a:cubicBezTo>
                  <a:cubicBezTo>
                    <a:pt x="1094421" y="7831933"/>
                    <a:pt x="1110162" y="7809176"/>
                    <a:pt x="1032614" y="7809588"/>
                  </a:cubicBezTo>
                  <a:cubicBezTo>
                    <a:pt x="929038" y="7810154"/>
                    <a:pt x="827364" y="7810462"/>
                    <a:pt x="724430" y="7808662"/>
                  </a:cubicBezTo>
                  <a:cubicBezTo>
                    <a:pt x="679599" y="7807891"/>
                    <a:pt x="690068" y="7829079"/>
                    <a:pt x="687984" y="7696397"/>
                  </a:cubicBezTo>
                  <a:cubicBezTo>
                    <a:pt x="681605" y="7288298"/>
                    <a:pt x="666687" y="7342682"/>
                    <a:pt x="724199" y="7343068"/>
                  </a:cubicBezTo>
                  <a:close/>
                  <a:moveTo>
                    <a:pt x="724199" y="8325272"/>
                  </a:moveTo>
                  <a:cubicBezTo>
                    <a:pt x="1171120" y="8327663"/>
                    <a:pt x="1105095" y="8294133"/>
                    <a:pt x="1106716" y="8398916"/>
                  </a:cubicBezTo>
                  <a:cubicBezTo>
                    <a:pt x="1109416" y="8571967"/>
                    <a:pt x="1107179" y="8575053"/>
                    <a:pt x="1109931" y="8750059"/>
                  </a:cubicBezTo>
                  <a:cubicBezTo>
                    <a:pt x="1110805" y="8805240"/>
                    <a:pt x="1126366" y="8794157"/>
                    <a:pt x="1032717" y="8793643"/>
                  </a:cubicBezTo>
                  <a:cubicBezTo>
                    <a:pt x="654342" y="8791612"/>
                    <a:pt x="706451" y="8805549"/>
                    <a:pt x="705577" y="8749519"/>
                  </a:cubicBezTo>
                  <a:cubicBezTo>
                    <a:pt x="698169" y="8275003"/>
                    <a:pt x="676513" y="8325015"/>
                    <a:pt x="724199" y="8325272"/>
                  </a:cubicBezTo>
                  <a:close/>
                  <a:moveTo>
                    <a:pt x="706374" y="8815011"/>
                  </a:moveTo>
                  <a:cubicBezTo>
                    <a:pt x="803727" y="8817146"/>
                    <a:pt x="779472" y="8817069"/>
                    <a:pt x="1111088" y="8817866"/>
                  </a:cubicBezTo>
                  <a:cubicBezTo>
                    <a:pt x="1113429" y="8938822"/>
                    <a:pt x="1118444" y="9066978"/>
                    <a:pt x="1118804" y="9281583"/>
                  </a:cubicBezTo>
                  <a:cubicBezTo>
                    <a:pt x="675124" y="9284694"/>
                    <a:pt x="711879" y="9289091"/>
                    <a:pt x="711441" y="9275643"/>
                  </a:cubicBezTo>
                  <a:cubicBezTo>
                    <a:pt x="703622" y="9032907"/>
                    <a:pt x="707455" y="8936225"/>
                    <a:pt x="706374" y="8815011"/>
                  </a:cubicBezTo>
                  <a:close/>
                  <a:moveTo>
                    <a:pt x="1123845" y="8222830"/>
                  </a:moveTo>
                  <a:cubicBezTo>
                    <a:pt x="1110471" y="7765901"/>
                    <a:pt x="1095193" y="7833116"/>
                    <a:pt x="1186912" y="7833116"/>
                  </a:cubicBezTo>
                  <a:cubicBezTo>
                    <a:pt x="1578328" y="7833116"/>
                    <a:pt x="1524212" y="7822959"/>
                    <a:pt x="1525267" y="7874231"/>
                  </a:cubicBezTo>
                  <a:cubicBezTo>
                    <a:pt x="1535735" y="8368651"/>
                    <a:pt x="1540982" y="8300896"/>
                    <a:pt x="1495251" y="8300896"/>
                  </a:cubicBezTo>
                  <a:cubicBezTo>
                    <a:pt x="1342445" y="8300896"/>
                    <a:pt x="1341570" y="8297887"/>
                    <a:pt x="1186912" y="8297887"/>
                  </a:cubicBezTo>
                  <a:cubicBezTo>
                    <a:pt x="1109853" y="8297862"/>
                    <a:pt x="1126495" y="8313624"/>
                    <a:pt x="1123845" y="8222830"/>
                  </a:cubicBezTo>
                  <a:close/>
                  <a:moveTo>
                    <a:pt x="1186938" y="8321750"/>
                  </a:moveTo>
                  <a:cubicBezTo>
                    <a:pt x="1338638" y="8321750"/>
                    <a:pt x="1341493" y="8324758"/>
                    <a:pt x="1495277" y="8324758"/>
                  </a:cubicBezTo>
                  <a:cubicBezTo>
                    <a:pt x="1540622" y="8324758"/>
                    <a:pt x="1530771" y="8309844"/>
                    <a:pt x="1532160" y="8398967"/>
                  </a:cubicBezTo>
                  <a:cubicBezTo>
                    <a:pt x="1539259" y="8853016"/>
                    <a:pt x="1560710" y="8790866"/>
                    <a:pt x="1495277" y="8790866"/>
                  </a:cubicBezTo>
                  <a:cubicBezTo>
                    <a:pt x="1077214" y="8790866"/>
                    <a:pt x="1132050" y="8815474"/>
                    <a:pt x="1131021" y="8749648"/>
                  </a:cubicBezTo>
                  <a:cubicBezTo>
                    <a:pt x="1123202" y="8252323"/>
                    <a:pt x="1113403" y="8321750"/>
                    <a:pt x="1186938" y="8321750"/>
                  </a:cubicBezTo>
                  <a:close/>
                  <a:moveTo>
                    <a:pt x="1186938" y="8817943"/>
                  </a:moveTo>
                  <a:cubicBezTo>
                    <a:pt x="1613411" y="8817943"/>
                    <a:pt x="1541136" y="8778961"/>
                    <a:pt x="1542834" y="8925374"/>
                  </a:cubicBezTo>
                  <a:cubicBezTo>
                    <a:pt x="1547772" y="9355226"/>
                    <a:pt x="1568426" y="9284463"/>
                    <a:pt x="1495277" y="9284411"/>
                  </a:cubicBezTo>
                  <a:cubicBezTo>
                    <a:pt x="1474212" y="9284411"/>
                    <a:pt x="1139947" y="9283331"/>
                    <a:pt x="1139947" y="9276055"/>
                  </a:cubicBezTo>
                  <a:cubicBezTo>
                    <a:pt x="1138815" y="8748928"/>
                    <a:pt x="1104041" y="8817943"/>
                    <a:pt x="1186938" y="8817943"/>
                  </a:cubicBezTo>
                  <a:close/>
                  <a:moveTo>
                    <a:pt x="1186938" y="9305213"/>
                  </a:moveTo>
                  <a:cubicBezTo>
                    <a:pt x="1339461" y="9305213"/>
                    <a:pt x="1338715" y="9308274"/>
                    <a:pt x="1495277" y="9308274"/>
                  </a:cubicBezTo>
                  <a:cubicBezTo>
                    <a:pt x="1561481" y="9308325"/>
                    <a:pt x="1546101" y="9229950"/>
                    <a:pt x="1555283" y="9774073"/>
                  </a:cubicBezTo>
                  <a:cubicBezTo>
                    <a:pt x="1402065" y="9773507"/>
                    <a:pt x="1275520" y="9775694"/>
                    <a:pt x="1145888" y="9775128"/>
                  </a:cubicBezTo>
                  <a:cubicBezTo>
                    <a:pt x="1137580" y="9229101"/>
                    <a:pt x="1123537" y="9305213"/>
                    <a:pt x="1186938" y="9305213"/>
                  </a:cubicBezTo>
                  <a:close/>
                  <a:moveTo>
                    <a:pt x="1186938" y="9799092"/>
                  </a:moveTo>
                  <a:cubicBezTo>
                    <a:pt x="1586148" y="9799092"/>
                    <a:pt x="1555617" y="9793924"/>
                    <a:pt x="1555746" y="9802821"/>
                  </a:cubicBezTo>
                  <a:cubicBezTo>
                    <a:pt x="1564259" y="10346430"/>
                    <a:pt x="1589517" y="10267747"/>
                    <a:pt x="1495277" y="10267747"/>
                  </a:cubicBezTo>
                  <a:cubicBezTo>
                    <a:pt x="1343062" y="10267747"/>
                    <a:pt x="1345403" y="10265715"/>
                    <a:pt x="1186938" y="10265715"/>
                  </a:cubicBezTo>
                  <a:cubicBezTo>
                    <a:pt x="1147560" y="10265715"/>
                    <a:pt x="1158182" y="10287624"/>
                    <a:pt x="1156099" y="10153450"/>
                  </a:cubicBezTo>
                  <a:cubicBezTo>
                    <a:pt x="1149695" y="9744863"/>
                    <a:pt x="1120553" y="9799092"/>
                    <a:pt x="1186938" y="9799092"/>
                  </a:cubicBezTo>
                  <a:close/>
                  <a:moveTo>
                    <a:pt x="1563925" y="8925014"/>
                  </a:moveTo>
                  <a:cubicBezTo>
                    <a:pt x="1562356" y="8787781"/>
                    <a:pt x="1479561" y="8811643"/>
                    <a:pt x="1957887" y="8814214"/>
                  </a:cubicBezTo>
                  <a:cubicBezTo>
                    <a:pt x="1969410" y="8814292"/>
                    <a:pt x="1970593" y="8757182"/>
                    <a:pt x="1978772" y="9284154"/>
                  </a:cubicBezTo>
                  <a:cubicBezTo>
                    <a:pt x="1522309" y="9286365"/>
                    <a:pt x="1567937" y="9287446"/>
                    <a:pt x="1567912" y="9276055"/>
                  </a:cubicBezTo>
                  <a:cubicBezTo>
                    <a:pt x="1567629" y="9140441"/>
                    <a:pt x="1566240" y="9128485"/>
                    <a:pt x="1563925" y="8925014"/>
                  </a:cubicBezTo>
                  <a:close/>
                  <a:moveTo>
                    <a:pt x="1979133" y="9308068"/>
                  </a:moveTo>
                  <a:cubicBezTo>
                    <a:pt x="1987337" y="9836866"/>
                    <a:pt x="1997240" y="9775231"/>
                    <a:pt x="1957887" y="9775359"/>
                  </a:cubicBezTo>
                  <a:cubicBezTo>
                    <a:pt x="1850247" y="9775797"/>
                    <a:pt x="1756907" y="9775950"/>
                    <a:pt x="1649549" y="9774794"/>
                  </a:cubicBezTo>
                  <a:cubicBezTo>
                    <a:pt x="1562356" y="9773842"/>
                    <a:pt x="1570252" y="9853965"/>
                    <a:pt x="1567989" y="9308325"/>
                  </a:cubicBezTo>
                  <a:cubicBezTo>
                    <a:pt x="1830956" y="9308556"/>
                    <a:pt x="1852613" y="9308736"/>
                    <a:pt x="1979133" y="9308068"/>
                  </a:cubicBezTo>
                  <a:close/>
                  <a:moveTo>
                    <a:pt x="1649369" y="9798733"/>
                  </a:moveTo>
                  <a:cubicBezTo>
                    <a:pt x="2011592" y="9802641"/>
                    <a:pt x="1986180" y="9794772"/>
                    <a:pt x="1986309" y="9802769"/>
                  </a:cubicBezTo>
                  <a:cubicBezTo>
                    <a:pt x="1994719" y="10340465"/>
                    <a:pt x="2005393" y="10267515"/>
                    <a:pt x="1958067" y="10266796"/>
                  </a:cubicBezTo>
                  <a:cubicBezTo>
                    <a:pt x="1509089" y="10260161"/>
                    <a:pt x="1586353" y="10306960"/>
                    <a:pt x="1583961" y="10153450"/>
                  </a:cubicBezTo>
                  <a:cubicBezTo>
                    <a:pt x="1577300" y="9726940"/>
                    <a:pt x="1548261" y="9797652"/>
                    <a:pt x="1649369" y="9798733"/>
                  </a:cubicBezTo>
                  <a:close/>
                  <a:moveTo>
                    <a:pt x="1988778" y="8814394"/>
                  </a:moveTo>
                  <a:cubicBezTo>
                    <a:pt x="2047601" y="8814703"/>
                    <a:pt x="2393209" y="8814986"/>
                    <a:pt x="2396552" y="8814986"/>
                  </a:cubicBezTo>
                  <a:cubicBezTo>
                    <a:pt x="2396578" y="8816991"/>
                    <a:pt x="2403445" y="9222030"/>
                    <a:pt x="2404551" y="9281840"/>
                  </a:cubicBezTo>
                  <a:cubicBezTo>
                    <a:pt x="2267383" y="9281994"/>
                    <a:pt x="2403085" y="9282586"/>
                    <a:pt x="1999838" y="9284077"/>
                  </a:cubicBezTo>
                  <a:cubicBezTo>
                    <a:pt x="1992842" y="8833628"/>
                    <a:pt x="1993047" y="8999480"/>
                    <a:pt x="1988778" y="8814394"/>
                  </a:cubicBezTo>
                  <a:close/>
                  <a:moveTo>
                    <a:pt x="2405014" y="9305702"/>
                  </a:moveTo>
                  <a:cubicBezTo>
                    <a:pt x="2413888" y="9774794"/>
                    <a:pt x="2412396" y="9635452"/>
                    <a:pt x="2414788" y="9774279"/>
                  </a:cubicBezTo>
                  <a:cubicBezTo>
                    <a:pt x="2397504" y="9774279"/>
                    <a:pt x="2488169" y="9774022"/>
                    <a:pt x="2006962" y="9775205"/>
                  </a:cubicBezTo>
                  <a:cubicBezTo>
                    <a:pt x="2004905" y="9640878"/>
                    <a:pt x="2006139" y="9689913"/>
                    <a:pt x="2000223" y="9307965"/>
                  </a:cubicBezTo>
                  <a:cubicBezTo>
                    <a:pt x="2435673" y="9306113"/>
                    <a:pt x="2278058" y="9305831"/>
                    <a:pt x="2405014" y="9305702"/>
                  </a:cubicBezTo>
                  <a:close/>
                  <a:moveTo>
                    <a:pt x="2410442" y="8325401"/>
                  </a:moveTo>
                  <a:cubicBezTo>
                    <a:pt x="2594550" y="8325581"/>
                    <a:pt x="2593829" y="8321441"/>
                    <a:pt x="2818447" y="8322984"/>
                  </a:cubicBezTo>
                  <a:cubicBezTo>
                    <a:pt x="2821328" y="8574333"/>
                    <a:pt x="2824517" y="8538232"/>
                    <a:pt x="2828298" y="8789632"/>
                  </a:cubicBezTo>
                  <a:cubicBezTo>
                    <a:pt x="2553216" y="8789041"/>
                    <a:pt x="2609262" y="8791098"/>
                    <a:pt x="2417257" y="8791098"/>
                  </a:cubicBezTo>
                  <a:cubicBezTo>
                    <a:pt x="2414299" y="8611283"/>
                    <a:pt x="2413451" y="8488861"/>
                    <a:pt x="2410442" y="8325401"/>
                  </a:cubicBezTo>
                  <a:close/>
                  <a:moveTo>
                    <a:pt x="2420627" y="8814986"/>
                  </a:moveTo>
                  <a:cubicBezTo>
                    <a:pt x="2906978" y="8814986"/>
                    <a:pt x="2828195" y="8775644"/>
                    <a:pt x="2830202" y="8925270"/>
                  </a:cubicBezTo>
                  <a:cubicBezTo>
                    <a:pt x="2832234" y="9088243"/>
                    <a:pt x="2833700" y="9134630"/>
                    <a:pt x="2834728" y="9276106"/>
                  </a:cubicBezTo>
                  <a:cubicBezTo>
                    <a:pt x="2834806" y="9287343"/>
                    <a:pt x="2867651" y="9281891"/>
                    <a:pt x="2425668" y="9281815"/>
                  </a:cubicBezTo>
                  <a:cubicBezTo>
                    <a:pt x="2425591" y="9277597"/>
                    <a:pt x="2416383" y="8814986"/>
                    <a:pt x="2420627" y="8814986"/>
                  </a:cubicBezTo>
                  <a:close/>
                  <a:moveTo>
                    <a:pt x="2834960" y="9306447"/>
                  </a:moveTo>
                  <a:cubicBezTo>
                    <a:pt x="2834986" y="9308711"/>
                    <a:pt x="2840361" y="9770011"/>
                    <a:pt x="2840387" y="9772633"/>
                  </a:cubicBezTo>
                  <a:cubicBezTo>
                    <a:pt x="2674026" y="9770293"/>
                    <a:pt x="2561190" y="9774125"/>
                    <a:pt x="2435828" y="9774279"/>
                  </a:cubicBezTo>
                  <a:cubicBezTo>
                    <a:pt x="2433153" y="9617915"/>
                    <a:pt x="2434773" y="9773096"/>
                    <a:pt x="2426105" y="9305702"/>
                  </a:cubicBezTo>
                  <a:cubicBezTo>
                    <a:pt x="2570398" y="9305728"/>
                    <a:pt x="2672946" y="9307605"/>
                    <a:pt x="2834960" y="9306447"/>
                  </a:cubicBezTo>
                  <a:close/>
                  <a:moveTo>
                    <a:pt x="2840773" y="9796547"/>
                  </a:moveTo>
                  <a:cubicBezTo>
                    <a:pt x="2843834" y="9996135"/>
                    <a:pt x="2841853" y="9947665"/>
                    <a:pt x="2847023" y="10264918"/>
                  </a:cubicBezTo>
                  <a:cubicBezTo>
                    <a:pt x="2750211" y="10266230"/>
                    <a:pt x="2634879" y="10265356"/>
                    <a:pt x="2441280" y="10265304"/>
                  </a:cubicBezTo>
                  <a:cubicBezTo>
                    <a:pt x="2441255" y="10262372"/>
                    <a:pt x="2436342" y="9804801"/>
                    <a:pt x="2436316" y="9802358"/>
                  </a:cubicBezTo>
                  <a:cubicBezTo>
                    <a:pt x="2436188" y="9793795"/>
                    <a:pt x="2832079" y="9796419"/>
                    <a:pt x="2840773" y="9796547"/>
                  </a:cubicBezTo>
                  <a:close/>
                  <a:moveTo>
                    <a:pt x="2839513" y="8323164"/>
                  </a:moveTo>
                  <a:cubicBezTo>
                    <a:pt x="3076605" y="8325272"/>
                    <a:pt x="2893269" y="8323395"/>
                    <a:pt x="3248522" y="8325633"/>
                  </a:cubicBezTo>
                  <a:cubicBezTo>
                    <a:pt x="3251891" y="8585879"/>
                    <a:pt x="3251197" y="8638797"/>
                    <a:pt x="3253794" y="8790609"/>
                  </a:cubicBezTo>
                  <a:cubicBezTo>
                    <a:pt x="2921510" y="8789786"/>
                    <a:pt x="3113103" y="8790481"/>
                    <a:pt x="2849338" y="8789710"/>
                  </a:cubicBezTo>
                  <a:cubicBezTo>
                    <a:pt x="2845531" y="8540700"/>
                    <a:pt x="2842187" y="8559136"/>
                    <a:pt x="2839513" y="8323164"/>
                  </a:cubicBezTo>
                  <a:close/>
                  <a:moveTo>
                    <a:pt x="2883289" y="8813752"/>
                  </a:moveTo>
                  <a:cubicBezTo>
                    <a:pt x="3330442" y="8815551"/>
                    <a:pt x="3253203" y="8782921"/>
                    <a:pt x="3256624" y="8926531"/>
                  </a:cubicBezTo>
                  <a:cubicBezTo>
                    <a:pt x="3259530" y="9046484"/>
                    <a:pt x="3260867" y="9139927"/>
                    <a:pt x="3262719" y="9276285"/>
                  </a:cubicBezTo>
                  <a:cubicBezTo>
                    <a:pt x="3262822" y="9285337"/>
                    <a:pt x="2855897" y="9285003"/>
                    <a:pt x="2855845" y="9275977"/>
                  </a:cubicBezTo>
                  <a:cubicBezTo>
                    <a:pt x="2851961" y="8747076"/>
                    <a:pt x="2832774" y="8813520"/>
                    <a:pt x="2883289" y="8813752"/>
                  </a:cubicBezTo>
                  <a:close/>
                  <a:moveTo>
                    <a:pt x="2883418" y="9306010"/>
                  </a:moveTo>
                  <a:cubicBezTo>
                    <a:pt x="2991444" y="9304982"/>
                    <a:pt x="3083704" y="9305136"/>
                    <a:pt x="3191756" y="9305445"/>
                  </a:cubicBezTo>
                  <a:cubicBezTo>
                    <a:pt x="3284068" y="9305702"/>
                    <a:pt x="3262668" y="9222236"/>
                    <a:pt x="3272004" y="9772480"/>
                  </a:cubicBezTo>
                  <a:cubicBezTo>
                    <a:pt x="3159271" y="9773302"/>
                    <a:pt x="3096076" y="9777082"/>
                    <a:pt x="2861478" y="9772968"/>
                  </a:cubicBezTo>
                  <a:cubicBezTo>
                    <a:pt x="2853633" y="9236301"/>
                    <a:pt x="2846560" y="9306396"/>
                    <a:pt x="2883418" y="9306010"/>
                  </a:cubicBezTo>
                  <a:close/>
                  <a:moveTo>
                    <a:pt x="2883160" y="9797267"/>
                  </a:moveTo>
                  <a:cubicBezTo>
                    <a:pt x="3263028" y="9804415"/>
                    <a:pt x="3272262" y="9786673"/>
                    <a:pt x="3272519" y="9802769"/>
                  </a:cubicBezTo>
                  <a:cubicBezTo>
                    <a:pt x="3275194" y="9973199"/>
                    <a:pt x="3271464" y="9981761"/>
                    <a:pt x="3274165" y="10153965"/>
                  </a:cubicBezTo>
                  <a:cubicBezTo>
                    <a:pt x="3276274" y="10289475"/>
                    <a:pt x="3297571" y="10269135"/>
                    <a:pt x="3192142" y="10265638"/>
                  </a:cubicBezTo>
                  <a:cubicBezTo>
                    <a:pt x="2802295" y="10252858"/>
                    <a:pt x="2868885" y="10312745"/>
                    <a:pt x="2866288" y="10153528"/>
                  </a:cubicBezTo>
                  <a:cubicBezTo>
                    <a:pt x="2859832" y="9743371"/>
                    <a:pt x="2851344" y="9796675"/>
                    <a:pt x="2883160" y="9797267"/>
                  </a:cubicBezTo>
                  <a:close/>
                  <a:moveTo>
                    <a:pt x="3275322" y="8814523"/>
                  </a:moveTo>
                  <a:cubicBezTo>
                    <a:pt x="3609922" y="8814934"/>
                    <a:pt x="3347289" y="8814960"/>
                    <a:pt x="3685797" y="8815680"/>
                  </a:cubicBezTo>
                  <a:cubicBezTo>
                    <a:pt x="3694208" y="9357284"/>
                    <a:pt x="3705988" y="9284848"/>
                    <a:pt x="3654573" y="9284848"/>
                  </a:cubicBezTo>
                  <a:cubicBezTo>
                    <a:pt x="3652567" y="9284848"/>
                    <a:pt x="3283913" y="9283382"/>
                    <a:pt x="3283810" y="9275823"/>
                  </a:cubicBezTo>
                  <a:cubicBezTo>
                    <a:pt x="3279412" y="8951215"/>
                    <a:pt x="3277997" y="8959367"/>
                    <a:pt x="3275322" y="8814523"/>
                  </a:cubicBezTo>
                  <a:close/>
                  <a:moveTo>
                    <a:pt x="3654573" y="9308762"/>
                  </a:moveTo>
                  <a:cubicBezTo>
                    <a:pt x="3703571" y="9308762"/>
                    <a:pt x="3690530" y="9233936"/>
                    <a:pt x="3700072" y="9772299"/>
                  </a:cubicBezTo>
                  <a:cubicBezTo>
                    <a:pt x="3670288" y="9772119"/>
                    <a:pt x="3647037" y="9772170"/>
                    <a:pt x="3346080" y="9772222"/>
                  </a:cubicBezTo>
                  <a:cubicBezTo>
                    <a:pt x="3279643" y="9772222"/>
                    <a:pt x="3291681" y="9849491"/>
                    <a:pt x="3284222" y="9305573"/>
                  </a:cubicBezTo>
                  <a:cubicBezTo>
                    <a:pt x="3505239" y="9305702"/>
                    <a:pt x="3510409" y="9308762"/>
                    <a:pt x="3654573" y="9308762"/>
                  </a:cubicBezTo>
                  <a:close/>
                  <a:moveTo>
                    <a:pt x="3705834" y="8749596"/>
                  </a:moveTo>
                  <a:cubicBezTo>
                    <a:pt x="3698015" y="8247489"/>
                    <a:pt x="3659846" y="8320335"/>
                    <a:pt x="3808639" y="8324141"/>
                  </a:cubicBezTo>
                  <a:cubicBezTo>
                    <a:pt x="3910441" y="8326738"/>
                    <a:pt x="4014584" y="8326533"/>
                    <a:pt x="4104503" y="8324990"/>
                  </a:cubicBezTo>
                  <a:cubicBezTo>
                    <a:pt x="4109827" y="8765153"/>
                    <a:pt x="4108233" y="8679578"/>
                    <a:pt x="4110291" y="8792178"/>
                  </a:cubicBezTo>
                  <a:cubicBezTo>
                    <a:pt x="3640401" y="8804134"/>
                    <a:pt x="3706528" y="8793361"/>
                    <a:pt x="3705834" y="8749596"/>
                  </a:cubicBezTo>
                  <a:close/>
                  <a:moveTo>
                    <a:pt x="4110728" y="8816092"/>
                  </a:moveTo>
                  <a:cubicBezTo>
                    <a:pt x="4113865" y="8972198"/>
                    <a:pt x="4116721" y="8960652"/>
                    <a:pt x="4119627" y="9283203"/>
                  </a:cubicBezTo>
                  <a:cubicBezTo>
                    <a:pt x="4063608" y="9283717"/>
                    <a:pt x="3714167" y="9284822"/>
                    <a:pt x="3712341" y="9284822"/>
                  </a:cubicBezTo>
                  <a:cubicBezTo>
                    <a:pt x="3712598" y="9156178"/>
                    <a:pt x="3712547" y="9182046"/>
                    <a:pt x="3706837" y="8815757"/>
                  </a:cubicBezTo>
                  <a:cubicBezTo>
                    <a:pt x="3820419" y="8816245"/>
                    <a:pt x="3948817" y="8820180"/>
                    <a:pt x="4110728" y="8816092"/>
                  </a:cubicBezTo>
                  <a:close/>
                  <a:moveTo>
                    <a:pt x="4117569" y="9307090"/>
                  </a:moveTo>
                  <a:cubicBezTo>
                    <a:pt x="4120167" y="9307090"/>
                    <a:pt x="4127549" y="9772170"/>
                    <a:pt x="4127575" y="9774202"/>
                  </a:cubicBezTo>
                  <a:cubicBezTo>
                    <a:pt x="3887987" y="9778290"/>
                    <a:pt x="3831556" y="9773405"/>
                    <a:pt x="3721112" y="9772428"/>
                  </a:cubicBezTo>
                  <a:cubicBezTo>
                    <a:pt x="3718694" y="9634115"/>
                    <a:pt x="3712084" y="9500225"/>
                    <a:pt x="3712290" y="9308685"/>
                  </a:cubicBezTo>
                  <a:cubicBezTo>
                    <a:pt x="3714116" y="9308711"/>
                    <a:pt x="4079580" y="9307450"/>
                    <a:pt x="4117569" y="9307090"/>
                  </a:cubicBezTo>
                  <a:close/>
                  <a:moveTo>
                    <a:pt x="4128063" y="9802821"/>
                  </a:moveTo>
                  <a:cubicBezTo>
                    <a:pt x="4136268" y="10326116"/>
                    <a:pt x="4140563" y="10266538"/>
                    <a:pt x="4117569" y="10266281"/>
                  </a:cubicBezTo>
                  <a:cubicBezTo>
                    <a:pt x="3649223" y="10261267"/>
                    <a:pt x="3727310" y="10303900"/>
                    <a:pt x="3724970" y="10153502"/>
                  </a:cubicBezTo>
                  <a:cubicBezTo>
                    <a:pt x="3722244" y="9979062"/>
                    <a:pt x="3724456" y="9982507"/>
                    <a:pt x="3721626" y="9802358"/>
                  </a:cubicBezTo>
                  <a:cubicBezTo>
                    <a:pt x="3721498" y="9793024"/>
                    <a:pt x="4128037" y="9800816"/>
                    <a:pt x="4128063" y="9802821"/>
                  </a:cubicBezTo>
                  <a:close/>
                  <a:moveTo>
                    <a:pt x="4131793" y="8815551"/>
                  </a:moveTo>
                  <a:cubicBezTo>
                    <a:pt x="4210138" y="8813597"/>
                    <a:pt x="4223898" y="8813931"/>
                    <a:pt x="4540493" y="8813880"/>
                  </a:cubicBezTo>
                  <a:cubicBezTo>
                    <a:pt x="4544146" y="9027739"/>
                    <a:pt x="4541728" y="8836636"/>
                    <a:pt x="4548441" y="9284308"/>
                  </a:cubicBezTo>
                  <a:cubicBezTo>
                    <a:pt x="4093649" y="9283408"/>
                    <a:pt x="4140769" y="9284951"/>
                    <a:pt x="4140692" y="9275926"/>
                  </a:cubicBezTo>
                  <a:cubicBezTo>
                    <a:pt x="4138377" y="8998348"/>
                    <a:pt x="4134442" y="8944479"/>
                    <a:pt x="4131793" y="8815551"/>
                  </a:cubicBezTo>
                  <a:close/>
                  <a:moveTo>
                    <a:pt x="4548801" y="9308197"/>
                  </a:moveTo>
                  <a:cubicBezTo>
                    <a:pt x="4555411" y="9748823"/>
                    <a:pt x="4552248" y="9517864"/>
                    <a:pt x="4556337" y="9775179"/>
                  </a:cubicBezTo>
                  <a:cubicBezTo>
                    <a:pt x="4418680" y="9774947"/>
                    <a:pt x="4320968" y="9771245"/>
                    <a:pt x="4148665" y="9773842"/>
                  </a:cubicBezTo>
                  <a:cubicBezTo>
                    <a:pt x="4146428" y="9636995"/>
                    <a:pt x="4142467" y="9479911"/>
                    <a:pt x="4140975" y="9306859"/>
                  </a:cubicBezTo>
                  <a:cubicBezTo>
                    <a:pt x="4350546" y="9305033"/>
                    <a:pt x="4418089" y="9307965"/>
                    <a:pt x="4548801" y="9308197"/>
                  </a:cubicBezTo>
                  <a:close/>
                  <a:moveTo>
                    <a:pt x="4556723" y="9799067"/>
                  </a:moveTo>
                  <a:cubicBezTo>
                    <a:pt x="4559732" y="10016500"/>
                    <a:pt x="4556260" y="9918249"/>
                    <a:pt x="4561661" y="10264790"/>
                  </a:cubicBezTo>
                  <a:cubicBezTo>
                    <a:pt x="4407286" y="10264996"/>
                    <a:pt x="4367728" y="10268492"/>
                    <a:pt x="4155919" y="10266667"/>
                  </a:cubicBezTo>
                  <a:cubicBezTo>
                    <a:pt x="4152344" y="10129074"/>
                    <a:pt x="4151804" y="9975101"/>
                    <a:pt x="4149103" y="9802409"/>
                  </a:cubicBezTo>
                  <a:cubicBezTo>
                    <a:pt x="4148974" y="9792510"/>
                    <a:pt x="4131664" y="9798424"/>
                    <a:pt x="4556723" y="9799067"/>
                  </a:cubicBezTo>
                  <a:close/>
                  <a:moveTo>
                    <a:pt x="4561559" y="8813905"/>
                  </a:moveTo>
                  <a:cubicBezTo>
                    <a:pt x="4693042" y="8813880"/>
                    <a:pt x="4703510" y="8815963"/>
                    <a:pt x="4968150" y="8816632"/>
                  </a:cubicBezTo>
                  <a:cubicBezTo>
                    <a:pt x="4968175" y="8818688"/>
                    <a:pt x="4976303" y="9265203"/>
                    <a:pt x="4976689" y="9284000"/>
                  </a:cubicBezTo>
                  <a:cubicBezTo>
                    <a:pt x="4776403" y="9283948"/>
                    <a:pt x="4640958" y="9284411"/>
                    <a:pt x="4569480" y="9284334"/>
                  </a:cubicBezTo>
                  <a:cubicBezTo>
                    <a:pt x="4563076" y="8856282"/>
                    <a:pt x="4564671" y="8997448"/>
                    <a:pt x="4561559" y="8813905"/>
                  </a:cubicBezTo>
                  <a:close/>
                  <a:moveTo>
                    <a:pt x="4580309" y="9308222"/>
                  </a:moveTo>
                  <a:cubicBezTo>
                    <a:pt x="5060332" y="9308222"/>
                    <a:pt x="4976921" y="9272789"/>
                    <a:pt x="4979724" y="9451729"/>
                  </a:cubicBezTo>
                  <a:cubicBezTo>
                    <a:pt x="4982476" y="9627969"/>
                    <a:pt x="4983016" y="9615807"/>
                    <a:pt x="4985614" y="9776568"/>
                  </a:cubicBezTo>
                  <a:cubicBezTo>
                    <a:pt x="4789134" y="9777725"/>
                    <a:pt x="4749627" y="9775205"/>
                    <a:pt x="4577402" y="9775205"/>
                  </a:cubicBezTo>
                  <a:cubicBezTo>
                    <a:pt x="4569197" y="9253195"/>
                    <a:pt x="4564645" y="9308222"/>
                    <a:pt x="4580309" y="9308222"/>
                  </a:cubicBezTo>
                  <a:close/>
                  <a:moveTo>
                    <a:pt x="4580309" y="9799092"/>
                  </a:moveTo>
                  <a:cubicBezTo>
                    <a:pt x="4582135" y="9799092"/>
                    <a:pt x="4986000" y="9800070"/>
                    <a:pt x="4986051" y="9802821"/>
                  </a:cubicBezTo>
                  <a:cubicBezTo>
                    <a:pt x="4986103" y="9805907"/>
                    <a:pt x="4991684" y="10264764"/>
                    <a:pt x="4991710" y="10267850"/>
                  </a:cubicBezTo>
                  <a:cubicBezTo>
                    <a:pt x="4708706" y="10269315"/>
                    <a:pt x="4777663" y="10264815"/>
                    <a:pt x="4582727" y="10264790"/>
                  </a:cubicBezTo>
                  <a:cubicBezTo>
                    <a:pt x="4574624" y="9747280"/>
                    <a:pt x="4578482" y="9799092"/>
                    <a:pt x="4580309" y="9799092"/>
                  </a:cubicBezTo>
                  <a:close/>
                  <a:moveTo>
                    <a:pt x="5042971" y="8816914"/>
                  </a:moveTo>
                  <a:cubicBezTo>
                    <a:pt x="5195237" y="8817532"/>
                    <a:pt x="5200227" y="8816940"/>
                    <a:pt x="5351335" y="8817532"/>
                  </a:cubicBezTo>
                  <a:cubicBezTo>
                    <a:pt x="5413476" y="8817788"/>
                    <a:pt x="5397555" y="8744119"/>
                    <a:pt x="5403908" y="9283229"/>
                  </a:cubicBezTo>
                  <a:cubicBezTo>
                    <a:pt x="4955855" y="9285285"/>
                    <a:pt x="4997831" y="9287677"/>
                    <a:pt x="4997600" y="9275797"/>
                  </a:cubicBezTo>
                  <a:cubicBezTo>
                    <a:pt x="4987054" y="8743862"/>
                    <a:pt x="4970593" y="8816606"/>
                    <a:pt x="5042971" y="8816914"/>
                  </a:cubicBezTo>
                  <a:close/>
                  <a:moveTo>
                    <a:pt x="5404217" y="9307090"/>
                  </a:moveTo>
                  <a:cubicBezTo>
                    <a:pt x="5405632" y="9425758"/>
                    <a:pt x="5407123" y="9525321"/>
                    <a:pt x="5410210" y="9627455"/>
                  </a:cubicBezTo>
                  <a:cubicBezTo>
                    <a:pt x="5415946" y="9816269"/>
                    <a:pt x="5488323" y="9772531"/>
                    <a:pt x="5042920" y="9776156"/>
                  </a:cubicBezTo>
                  <a:cubicBezTo>
                    <a:pt x="4990758" y="9776568"/>
                    <a:pt x="5009071" y="9848025"/>
                    <a:pt x="4998268" y="9307887"/>
                  </a:cubicBezTo>
                  <a:cubicBezTo>
                    <a:pt x="5372812" y="9307939"/>
                    <a:pt x="5226770" y="9307939"/>
                    <a:pt x="5404217" y="9307090"/>
                  </a:cubicBezTo>
                  <a:close/>
                  <a:moveTo>
                    <a:pt x="5043125" y="9800070"/>
                  </a:moveTo>
                  <a:cubicBezTo>
                    <a:pt x="5044951" y="9800044"/>
                    <a:pt x="5414145" y="9796419"/>
                    <a:pt x="5414248" y="9802821"/>
                  </a:cubicBezTo>
                  <a:cubicBezTo>
                    <a:pt x="5422658" y="10341802"/>
                    <a:pt x="5451363" y="10265510"/>
                    <a:pt x="5351310" y="10266333"/>
                  </a:cubicBezTo>
                  <a:cubicBezTo>
                    <a:pt x="5197423" y="10267592"/>
                    <a:pt x="5188061" y="10266359"/>
                    <a:pt x="5042971" y="10267515"/>
                  </a:cubicBezTo>
                  <a:cubicBezTo>
                    <a:pt x="5003258" y="10267773"/>
                    <a:pt x="5013366" y="10288806"/>
                    <a:pt x="5011257" y="10153502"/>
                  </a:cubicBezTo>
                  <a:cubicBezTo>
                    <a:pt x="5005059" y="9746354"/>
                    <a:pt x="4992739" y="9800481"/>
                    <a:pt x="5043125" y="9800070"/>
                  </a:cubicBezTo>
                  <a:close/>
                  <a:moveTo>
                    <a:pt x="5418080" y="8817711"/>
                  </a:moveTo>
                  <a:cubicBezTo>
                    <a:pt x="5674000" y="8818174"/>
                    <a:pt x="5637220" y="8816580"/>
                    <a:pt x="5814281" y="8816580"/>
                  </a:cubicBezTo>
                  <a:cubicBezTo>
                    <a:pt x="5835268" y="8816580"/>
                    <a:pt x="5825623" y="8761116"/>
                    <a:pt x="5833982" y="9285543"/>
                  </a:cubicBezTo>
                  <a:cubicBezTo>
                    <a:pt x="5675003" y="9285980"/>
                    <a:pt x="5649566" y="9282329"/>
                    <a:pt x="5425025" y="9283100"/>
                  </a:cubicBezTo>
                  <a:cubicBezTo>
                    <a:pt x="5423276" y="9147435"/>
                    <a:pt x="5425205" y="9269961"/>
                    <a:pt x="5418080" y="8817711"/>
                  </a:cubicBezTo>
                  <a:close/>
                  <a:moveTo>
                    <a:pt x="5505659" y="9306885"/>
                  </a:moveTo>
                  <a:cubicBezTo>
                    <a:pt x="5658259" y="9306885"/>
                    <a:pt x="5659854" y="9309482"/>
                    <a:pt x="5814255" y="9309482"/>
                  </a:cubicBezTo>
                  <a:cubicBezTo>
                    <a:pt x="5844374" y="9309482"/>
                    <a:pt x="5833905" y="9251601"/>
                    <a:pt x="5842444" y="9776028"/>
                  </a:cubicBezTo>
                  <a:cubicBezTo>
                    <a:pt x="5688944" y="9776439"/>
                    <a:pt x="5631381" y="9773713"/>
                    <a:pt x="5434850" y="9774408"/>
                  </a:cubicBezTo>
                  <a:cubicBezTo>
                    <a:pt x="5425488" y="9231904"/>
                    <a:pt x="5392719" y="9306885"/>
                    <a:pt x="5505659" y="9306885"/>
                  </a:cubicBezTo>
                  <a:close/>
                  <a:moveTo>
                    <a:pt x="5839332" y="8398607"/>
                  </a:moveTo>
                  <a:cubicBezTo>
                    <a:pt x="5837737" y="8296113"/>
                    <a:pt x="5768343" y="8326352"/>
                    <a:pt x="6249627" y="8324604"/>
                  </a:cubicBezTo>
                  <a:cubicBezTo>
                    <a:pt x="6253948" y="8581250"/>
                    <a:pt x="6251273" y="8585776"/>
                    <a:pt x="6254926" y="8791946"/>
                  </a:cubicBezTo>
                  <a:cubicBezTo>
                    <a:pt x="6169482" y="8792949"/>
                    <a:pt x="6134296" y="8792666"/>
                    <a:pt x="5848720" y="8792717"/>
                  </a:cubicBezTo>
                  <a:cubicBezTo>
                    <a:pt x="5845711" y="8577316"/>
                    <a:pt x="5842084" y="8573973"/>
                    <a:pt x="5839332" y="8398607"/>
                  </a:cubicBezTo>
                  <a:close/>
                  <a:moveTo>
                    <a:pt x="6255363" y="8815834"/>
                  </a:moveTo>
                  <a:cubicBezTo>
                    <a:pt x="6257806" y="8944402"/>
                    <a:pt x="6261639" y="9015808"/>
                    <a:pt x="6263799" y="9276158"/>
                  </a:cubicBezTo>
                  <a:cubicBezTo>
                    <a:pt x="6263851" y="9283203"/>
                    <a:pt x="6311177" y="9282740"/>
                    <a:pt x="5855022" y="9285466"/>
                  </a:cubicBezTo>
                  <a:cubicBezTo>
                    <a:pt x="5847974" y="8843245"/>
                    <a:pt x="5851421" y="9001871"/>
                    <a:pt x="5849054" y="8816580"/>
                  </a:cubicBezTo>
                  <a:cubicBezTo>
                    <a:pt x="6134656" y="8816529"/>
                    <a:pt x="6180542" y="8816760"/>
                    <a:pt x="6255363" y="8815834"/>
                  </a:cubicBezTo>
                  <a:close/>
                  <a:moveTo>
                    <a:pt x="6264083" y="9306757"/>
                  </a:moveTo>
                  <a:cubicBezTo>
                    <a:pt x="6264108" y="9308787"/>
                    <a:pt x="6269252" y="9772376"/>
                    <a:pt x="6269278" y="9774228"/>
                  </a:cubicBezTo>
                  <a:cubicBezTo>
                    <a:pt x="6054639" y="9771374"/>
                    <a:pt x="5966675" y="9775410"/>
                    <a:pt x="5863509" y="9775924"/>
                  </a:cubicBezTo>
                  <a:cubicBezTo>
                    <a:pt x="5861400" y="9645455"/>
                    <a:pt x="5861221" y="9674510"/>
                    <a:pt x="5855408" y="9309353"/>
                  </a:cubicBezTo>
                  <a:cubicBezTo>
                    <a:pt x="5973697" y="9308659"/>
                    <a:pt x="6062433" y="9302462"/>
                    <a:pt x="6264083" y="9306757"/>
                  </a:cubicBezTo>
                  <a:close/>
                  <a:moveTo>
                    <a:pt x="6268918" y="8222932"/>
                  </a:moveTo>
                  <a:cubicBezTo>
                    <a:pt x="6260764" y="7788092"/>
                    <a:pt x="6256958" y="7834787"/>
                    <a:pt x="6277251" y="7834633"/>
                  </a:cubicBezTo>
                  <a:cubicBezTo>
                    <a:pt x="6732506" y="7830930"/>
                    <a:pt x="6669773" y="7824296"/>
                    <a:pt x="6669979" y="7872252"/>
                  </a:cubicBezTo>
                  <a:cubicBezTo>
                    <a:pt x="6672114" y="8375928"/>
                    <a:pt x="6703750" y="8298942"/>
                    <a:pt x="6585744" y="8299739"/>
                  </a:cubicBezTo>
                  <a:cubicBezTo>
                    <a:pt x="6438134" y="8300741"/>
                    <a:pt x="6442686" y="8299970"/>
                    <a:pt x="6277097" y="8300613"/>
                  </a:cubicBezTo>
                  <a:cubicBezTo>
                    <a:pt x="6267915" y="8300665"/>
                    <a:pt x="6270616" y="8312313"/>
                    <a:pt x="6268918" y="8222932"/>
                  </a:cubicBezTo>
                  <a:close/>
                  <a:moveTo>
                    <a:pt x="6277225" y="8324501"/>
                  </a:moveTo>
                  <a:cubicBezTo>
                    <a:pt x="6748710" y="8322572"/>
                    <a:pt x="6674429" y="8301744"/>
                    <a:pt x="6675972" y="8398967"/>
                  </a:cubicBezTo>
                  <a:cubicBezTo>
                    <a:pt x="6683354" y="8871941"/>
                    <a:pt x="6712290" y="8793129"/>
                    <a:pt x="6585924" y="8791587"/>
                  </a:cubicBezTo>
                  <a:cubicBezTo>
                    <a:pt x="6223830" y="8787189"/>
                    <a:pt x="6276299" y="8812980"/>
                    <a:pt x="6275296" y="8749648"/>
                  </a:cubicBezTo>
                  <a:cubicBezTo>
                    <a:pt x="6267838" y="8273922"/>
                    <a:pt x="6270229" y="8324501"/>
                    <a:pt x="6277225" y="8324501"/>
                  </a:cubicBezTo>
                  <a:close/>
                  <a:moveTo>
                    <a:pt x="6277302" y="8815551"/>
                  </a:moveTo>
                  <a:cubicBezTo>
                    <a:pt x="6770032" y="8809560"/>
                    <a:pt x="6683173" y="8792461"/>
                    <a:pt x="6686801" y="8925580"/>
                  </a:cubicBezTo>
                  <a:cubicBezTo>
                    <a:pt x="6690118" y="9047693"/>
                    <a:pt x="6692073" y="9156281"/>
                    <a:pt x="6691688" y="9276003"/>
                  </a:cubicBezTo>
                  <a:cubicBezTo>
                    <a:pt x="6691636" y="9292100"/>
                    <a:pt x="6286819" y="9283305"/>
                    <a:pt x="6284967" y="9283280"/>
                  </a:cubicBezTo>
                  <a:cubicBezTo>
                    <a:pt x="6281933" y="8933705"/>
                    <a:pt x="6274345" y="8815603"/>
                    <a:pt x="6277302" y="8815551"/>
                  </a:cubicBezTo>
                  <a:close/>
                  <a:moveTo>
                    <a:pt x="6691610" y="9309405"/>
                  </a:moveTo>
                  <a:cubicBezTo>
                    <a:pt x="6691507" y="9479191"/>
                    <a:pt x="6697217" y="9628818"/>
                    <a:pt x="6699635" y="9771888"/>
                  </a:cubicBezTo>
                  <a:cubicBezTo>
                    <a:pt x="6578800" y="9772480"/>
                    <a:pt x="6512286" y="9777416"/>
                    <a:pt x="6290317" y="9774510"/>
                  </a:cubicBezTo>
                  <a:cubicBezTo>
                    <a:pt x="6290291" y="9772222"/>
                    <a:pt x="6285173" y="9309045"/>
                    <a:pt x="6285148" y="9307219"/>
                  </a:cubicBezTo>
                  <a:cubicBezTo>
                    <a:pt x="6370823" y="9309045"/>
                    <a:pt x="6688626" y="9309405"/>
                    <a:pt x="6691610" y="9309405"/>
                  </a:cubicBezTo>
                  <a:close/>
                  <a:moveTo>
                    <a:pt x="6700046" y="9795775"/>
                  </a:moveTo>
                  <a:cubicBezTo>
                    <a:pt x="6702850" y="9968390"/>
                    <a:pt x="6702721" y="10073224"/>
                    <a:pt x="6706682" y="10265073"/>
                  </a:cubicBezTo>
                  <a:lnTo>
                    <a:pt x="6298548" y="10265252"/>
                  </a:lnTo>
                  <a:cubicBezTo>
                    <a:pt x="6297236" y="10203103"/>
                    <a:pt x="6290883" y="9809764"/>
                    <a:pt x="6290754" y="9802487"/>
                  </a:cubicBezTo>
                  <a:cubicBezTo>
                    <a:pt x="6290703" y="9798193"/>
                    <a:pt x="6254951" y="9798038"/>
                    <a:pt x="6700046" y="9795775"/>
                  </a:cubicBezTo>
                  <a:close/>
                  <a:moveTo>
                    <a:pt x="6705268" y="8816348"/>
                  </a:moveTo>
                  <a:cubicBezTo>
                    <a:pt x="6882457" y="8816683"/>
                    <a:pt x="6850846" y="8814806"/>
                    <a:pt x="7112965" y="8814703"/>
                  </a:cubicBezTo>
                  <a:cubicBezTo>
                    <a:pt x="7114431" y="8940776"/>
                    <a:pt x="7112965" y="9092383"/>
                    <a:pt x="7120475" y="9280709"/>
                  </a:cubicBezTo>
                  <a:cubicBezTo>
                    <a:pt x="6855039" y="9280580"/>
                    <a:pt x="6917231" y="9285697"/>
                    <a:pt x="6712753" y="9285543"/>
                  </a:cubicBezTo>
                  <a:cubicBezTo>
                    <a:pt x="6713396" y="9071889"/>
                    <a:pt x="6707685" y="8937382"/>
                    <a:pt x="6705268" y="8816348"/>
                  </a:cubicBezTo>
                  <a:close/>
                  <a:moveTo>
                    <a:pt x="6740119" y="9309430"/>
                  </a:moveTo>
                  <a:cubicBezTo>
                    <a:pt x="7195914" y="9309430"/>
                    <a:pt x="7122070" y="9253349"/>
                    <a:pt x="7125157" y="9451678"/>
                  </a:cubicBezTo>
                  <a:cubicBezTo>
                    <a:pt x="7127780" y="9619766"/>
                    <a:pt x="7125877" y="9618841"/>
                    <a:pt x="7128063" y="9773688"/>
                  </a:cubicBezTo>
                  <a:cubicBezTo>
                    <a:pt x="7126237" y="9773662"/>
                    <a:pt x="6770830" y="9771707"/>
                    <a:pt x="6720700" y="9771836"/>
                  </a:cubicBezTo>
                  <a:cubicBezTo>
                    <a:pt x="6711955" y="9256229"/>
                    <a:pt x="6698889" y="9309430"/>
                    <a:pt x="6740119" y="9309430"/>
                  </a:cubicBezTo>
                  <a:close/>
                  <a:moveTo>
                    <a:pt x="6740119" y="9795673"/>
                  </a:moveTo>
                  <a:cubicBezTo>
                    <a:pt x="7171943" y="9795673"/>
                    <a:pt x="7128423" y="9796598"/>
                    <a:pt x="7128500" y="9802847"/>
                  </a:cubicBezTo>
                  <a:cubicBezTo>
                    <a:pt x="7136988" y="10345248"/>
                    <a:pt x="7163198" y="10263298"/>
                    <a:pt x="7048664" y="10263298"/>
                  </a:cubicBezTo>
                  <a:cubicBezTo>
                    <a:pt x="6894854" y="10263298"/>
                    <a:pt x="6891408" y="10265073"/>
                    <a:pt x="6740093" y="10265073"/>
                  </a:cubicBezTo>
                  <a:cubicBezTo>
                    <a:pt x="6723375" y="10265073"/>
                    <a:pt x="6727747" y="10282275"/>
                    <a:pt x="6725716" y="10153553"/>
                  </a:cubicBezTo>
                  <a:cubicBezTo>
                    <a:pt x="6719465" y="9751677"/>
                    <a:pt x="6711209" y="9795673"/>
                    <a:pt x="6740119" y="9795673"/>
                  </a:cubicBezTo>
                  <a:close/>
                  <a:moveTo>
                    <a:pt x="7537072" y="8398916"/>
                  </a:moveTo>
                  <a:cubicBezTo>
                    <a:pt x="7544197" y="8851576"/>
                    <a:pt x="7555719" y="8792383"/>
                    <a:pt x="7512072" y="8791689"/>
                  </a:cubicBezTo>
                  <a:cubicBezTo>
                    <a:pt x="7423104" y="8790249"/>
                    <a:pt x="7345634" y="8790275"/>
                    <a:pt x="7202961" y="8790661"/>
                  </a:cubicBezTo>
                  <a:cubicBezTo>
                    <a:pt x="7110444" y="8790892"/>
                    <a:pt x="7134184" y="8857310"/>
                    <a:pt x="7127034" y="8398556"/>
                  </a:cubicBezTo>
                  <a:cubicBezTo>
                    <a:pt x="7125568" y="8303442"/>
                    <a:pt x="7105840" y="8323755"/>
                    <a:pt x="7203115" y="8322572"/>
                  </a:cubicBezTo>
                  <a:cubicBezTo>
                    <a:pt x="7594943" y="8317841"/>
                    <a:pt x="7535683" y="8308738"/>
                    <a:pt x="7537072" y="8398916"/>
                  </a:cubicBezTo>
                  <a:close/>
                  <a:moveTo>
                    <a:pt x="7526887" y="7872766"/>
                  </a:moveTo>
                  <a:cubicBezTo>
                    <a:pt x="7531157" y="7975826"/>
                    <a:pt x="7531310" y="8005294"/>
                    <a:pt x="7534474" y="8223395"/>
                  </a:cubicBezTo>
                  <a:cubicBezTo>
                    <a:pt x="7535734" y="8315758"/>
                    <a:pt x="7542422" y="8301204"/>
                    <a:pt x="7512277" y="8300253"/>
                  </a:cubicBezTo>
                  <a:cubicBezTo>
                    <a:pt x="7020088" y="8284156"/>
                    <a:pt x="7123948" y="8433089"/>
                    <a:pt x="7119472" y="7831470"/>
                  </a:cubicBezTo>
                  <a:cubicBezTo>
                    <a:pt x="7587947" y="7833296"/>
                    <a:pt x="7524469" y="7814577"/>
                    <a:pt x="7526887" y="7872766"/>
                  </a:cubicBezTo>
                  <a:close/>
                  <a:moveTo>
                    <a:pt x="7517447" y="7345819"/>
                  </a:moveTo>
                  <a:cubicBezTo>
                    <a:pt x="7525549" y="7865181"/>
                    <a:pt x="7527967" y="7808173"/>
                    <a:pt x="7511917" y="7808302"/>
                  </a:cubicBezTo>
                  <a:cubicBezTo>
                    <a:pt x="7037500" y="7811465"/>
                    <a:pt x="7120012" y="7834787"/>
                    <a:pt x="7117852" y="7696397"/>
                  </a:cubicBezTo>
                  <a:cubicBezTo>
                    <a:pt x="7115048" y="7519206"/>
                    <a:pt x="7114303" y="7531882"/>
                    <a:pt x="7111293" y="7345356"/>
                  </a:cubicBezTo>
                  <a:cubicBezTo>
                    <a:pt x="7111216" y="7339006"/>
                    <a:pt x="7517370" y="7341423"/>
                    <a:pt x="7517447" y="7345819"/>
                  </a:cubicBezTo>
                  <a:close/>
                  <a:moveTo>
                    <a:pt x="7516984" y="7317226"/>
                  </a:moveTo>
                  <a:cubicBezTo>
                    <a:pt x="7307772" y="7321366"/>
                    <a:pt x="7226162" y="7317381"/>
                    <a:pt x="7110830" y="7316763"/>
                  </a:cubicBezTo>
                  <a:cubicBezTo>
                    <a:pt x="7108438" y="7172922"/>
                    <a:pt x="7103397" y="7009719"/>
                    <a:pt x="7103114" y="6849626"/>
                  </a:cubicBezTo>
                  <a:cubicBezTo>
                    <a:pt x="7248564" y="6850218"/>
                    <a:pt x="7193162" y="6852172"/>
                    <a:pt x="7508882" y="6851400"/>
                  </a:cubicBezTo>
                  <a:cubicBezTo>
                    <a:pt x="7514489" y="7196990"/>
                    <a:pt x="7515055" y="7198044"/>
                    <a:pt x="7516984" y="7317226"/>
                  </a:cubicBezTo>
                  <a:close/>
                  <a:moveTo>
                    <a:pt x="7508522" y="6827461"/>
                  </a:moveTo>
                  <a:cubicBezTo>
                    <a:pt x="7050387" y="6828670"/>
                    <a:pt x="7103114" y="6826561"/>
                    <a:pt x="7103114" y="6819619"/>
                  </a:cubicBezTo>
                  <a:cubicBezTo>
                    <a:pt x="7102883" y="6592980"/>
                    <a:pt x="7097147" y="6472589"/>
                    <a:pt x="7094729" y="6356416"/>
                  </a:cubicBezTo>
                  <a:cubicBezTo>
                    <a:pt x="7228914" y="6357341"/>
                    <a:pt x="7241156" y="6362484"/>
                    <a:pt x="7501809" y="6359784"/>
                  </a:cubicBezTo>
                  <a:cubicBezTo>
                    <a:pt x="7504433" y="6546078"/>
                    <a:pt x="7501526" y="6395886"/>
                    <a:pt x="7508522" y="6827461"/>
                  </a:cubicBezTo>
                  <a:close/>
                  <a:moveTo>
                    <a:pt x="7498671" y="5941863"/>
                  </a:moveTo>
                  <a:cubicBezTo>
                    <a:pt x="7501398" y="6115583"/>
                    <a:pt x="7498028" y="6117151"/>
                    <a:pt x="7500781" y="6292851"/>
                  </a:cubicBezTo>
                  <a:cubicBezTo>
                    <a:pt x="7501809" y="6356750"/>
                    <a:pt x="7561146" y="6335588"/>
                    <a:pt x="7094241" y="6332553"/>
                  </a:cubicBezTo>
                  <a:cubicBezTo>
                    <a:pt x="7090460" y="6134045"/>
                    <a:pt x="7094215" y="6112780"/>
                    <a:pt x="7089508" y="5867525"/>
                  </a:cubicBezTo>
                  <a:cubicBezTo>
                    <a:pt x="7573672" y="5868245"/>
                    <a:pt x="7497153" y="5845360"/>
                    <a:pt x="7498671" y="5941863"/>
                  </a:cubicBezTo>
                  <a:close/>
                  <a:moveTo>
                    <a:pt x="7486120" y="5375188"/>
                  </a:moveTo>
                  <a:cubicBezTo>
                    <a:pt x="7494607" y="5871793"/>
                    <a:pt x="7491521" y="5651094"/>
                    <a:pt x="7496690" y="5844588"/>
                  </a:cubicBezTo>
                  <a:cubicBezTo>
                    <a:pt x="7013812" y="5844743"/>
                    <a:pt x="7089765" y="5867036"/>
                    <a:pt x="7087245" y="5765802"/>
                  </a:cubicBezTo>
                  <a:cubicBezTo>
                    <a:pt x="7084235" y="5645463"/>
                    <a:pt x="7082409" y="5538058"/>
                    <a:pt x="7081895" y="5415173"/>
                  </a:cubicBezTo>
                  <a:cubicBezTo>
                    <a:pt x="7081611" y="5358860"/>
                    <a:pt x="7018288" y="5371177"/>
                    <a:pt x="7486120" y="5375188"/>
                  </a:cubicBezTo>
                  <a:close/>
                  <a:moveTo>
                    <a:pt x="7481876" y="4889049"/>
                  </a:moveTo>
                  <a:cubicBezTo>
                    <a:pt x="7485040" y="5090206"/>
                    <a:pt x="7479998" y="5005531"/>
                    <a:pt x="7485708" y="5351326"/>
                  </a:cubicBezTo>
                  <a:cubicBezTo>
                    <a:pt x="7483110" y="5351300"/>
                    <a:pt x="7084596" y="5349784"/>
                    <a:pt x="7081483" y="5349758"/>
                  </a:cubicBezTo>
                  <a:cubicBezTo>
                    <a:pt x="7079271" y="5082209"/>
                    <a:pt x="7074307" y="5082980"/>
                    <a:pt x="7071375" y="4883366"/>
                  </a:cubicBezTo>
                  <a:cubicBezTo>
                    <a:pt x="7073252" y="4883366"/>
                    <a:pt x="7481850" y="4887223"/>
                    <a:pt x="7481876" y="4889049"/>
                  </a:cubicBezTo>
                  <a:close/>
                  <a:moveTo>
                    <a:pt x="7471330" y="4393370"/>
                  </a:moveTo>
                  <a:cubicBezTo>
                    <a:pt x="7484808" y="5024096"/>
                    <a:pt x="7480101" y="4784703"/>
                    <a:pt x="7481438" y="4861561"/>
                  </a:cubicBezTo>
                  <a:cubicBezTo>
                    <a:pt x="7312634" y="4865701"/>
                    <a:pt x="7197251" y="4859787"/>
                    <a:pt x="7071041" y="4859504"/>
                  </a:cubicBezTo>
                  <a:cubicBezTo>
                    <a:pt x="7068829" y="4711111"/>
                    <a:pt x="7068726" y="4605969"/>
                    <a:pt x="7064379" y="4393216"/>
                  </a:cubicBezTo>
                  <a:cubicBezTo>
                    <a:pt x="7188146" y="4393267"/>
                    <a:pt x="7354404" y="4395041"/>
                    <a:pt x="7471330" y="4393370"/>
                  </a:cubicBezTo>
                  <a:close/>
                  <a:moveTo>
                    <a:pt x="7470661" y="4362925"/>
                  </a:moveTo>
                  <a:cubicBezTo>
                    <a:pt x="7470919" y="4374085"/>
                    <a:pt x="7503533" y="4369482"/>
                    <a:pt x="7063890" y="4369328"/>
                  </a:cubicBezTo>
                  <a:cubicBezTo>
                    <a:pt x="7063839" y="4366962"/>
                    <a:pt x="7054991" y="3901753"/>
                    <a:pt x="7054965" y="3899851"/>
                  </a:cubicBezTo>
                  <a:cubicBezTo>
                    <a:pt x="7056817" y="3899851"/>
                    <a:pt x="7461608" y="3902139"/>
                    <a:pt x="7463562" y="3902165"/>
                  </a:cubicBezTo>
                  <a:cubicBezTo>
                    <a:pt x="7465054" y="4006382"/>
                    <a:pt x="7466340" y="4165548"/>
                    <a:pt x="7470661" y="4362925"/>
                  </a:cubicBezTo>
                  <a:close/>
                  <a:moveTo>
                    <a:pt x="7457981" y="3485786"/>
                  </a:moveTo>
                  <a:cubicBezTo>
                    <a:pt x="7460733" y="3661101"/>
                    <a:pt x="7459807" y="3660767"/>
                    <a:pt x="7462559" y="3836518"/>
                  </a:cubicBezTo>
                  <a:cubicBezTo>
                    <a:pt x="7463511" y="3896945"/>
                    <a:pt x="7526012" y="3876143"/>
                    <a:pt x="7054553" y="3875963"/>
                  </a:cubicBezTo>
                  <a:cubicBezTo>
                    <a:pt x="7050336" y="3623971"/>
                    <a:pt x="7054065" y="3682006"/>
                    <a:pt x="7049204" y="3411834"/>
                  </a:cubicBezTo>
                  <a:cubicBezTo>
                    <a:pt x="7526912" y="3411834"/>
                    <a:pt x="7456386" y="3383061"/>
                    <a:pt x="7457981" y="3485786"/>
                  </a:cubicBezTo>
                  <a:close/>
                  <a:moveTo>
                    <a:pt x="7451217" y="2959482"/>
                  </a:moveTo>
                  <a:cubicBezTo>
                    <a:pt x="7461865" y="3469561"/>
                    <a:pt x="7479998" y="3386918"/>
                    <a:pt x="7357414" y="3386918"/>
                  </a:cubicBezTo>
                  <a:cubicBezTo>
                    <a:pt x="7202781" y="3386918"/>
                    <a:pt x="7203450" y="3387946"/>
                    <a:pt x="7048741" y="3387946"/>
                  </a:cubicBezTo>
                  <a:cubicBezTo>
                    <a:pt x="7044651" y="3174396"/>
                    <a:pt x="7043957" y="3210060"/>
                    <a:pt x="7041384" y="2918263"/>
                  </a:cubicBezTo>
                  <a:cubicBezTo>
                    <a:pt x="7506361" y="2918289"/>
                    <a:pt x="7450007" y="2901138"/>
                    <a:pt x="7451217" y="2959482"/>
                  </a:cubicBezTo>
                  <a:close/>
                  <a:moveTo>
                    <a:pt x="7441365" y="2433384"/>
                  </a:moveTo>
                  <a:cubicBezTo>
                    <a:pt x="7449956" y="2981184"/>
                    <a:pt x="7480538" y="2893990"/>
                    <a:pt x="7357414" y="2893990"/>
                  </a:cubicBezTo>
                  <a:cubicBezTo>
                    <a:pt x="7204710" y="2893990"/>
                    <a:pt x="7202961" y="2894401"/>
                    <a:pt x="7048664" y="2894401"/>
                  </a:cubicBezTo>
                  <a:cubicBezTo>
                    <a:pt x="7038427" y="2894401"/>
                    <a:pt x="7041590" y="2908544"/>
                    <a:pt x="7039635" y="2783653"/>
                  </a:cubicBezTo>
                  <a:cubicBezTo>
                    <a:pt x="7033257" y="2374269"/>
                    <a:pt x="7030942" y="2427676"/>
                    <a:pt x="7048664" y="2427676"/>
                  </a:cubicBezTo>
                  <a:cubicBezTo>
                    <a:pt x="7469658" y="2427676"/>
                    <a:pt x="7441160" y="2419653"/>
                    <a:pt x="7441365" y="2433384"/>
                  </a:cubicBezTo>
                  <a:close/>
                  <a:moveTo>
                    <a:pt x="7440903" y="2402142"/>
                  </a:moveTo>
                  <a:cubicBezTo>
                    <a:pt x="7295633" y="2400471"/>
                    <a:pt x="7200158" y="2403762"/>
                    <a:pt x="7035803" y="2403788"/>
                  </a:cubicBezTo>
                  <a:cubicBezTo>
                    <a:pt x="7026724" y="1876378"/>
                    <a:pt x="7013555" y="1934002"/>
                    <a:pt x="7048689" y="1934002"/>
                  </a:cubicBezTo>
                  <a:cubicBezTo>
                    <a:pt x="7178476" y="1934002"/>
                    <a:pt x="7213199" y="1934311"/>
                    <a:pt x="7357439" y="1934311"/>
                  </a:cubicBezTo>
                  <a:cubicBezTo>
                    <a:pt x="7460502" y="1934337"/>
                    <a:pt x="7432543" y="1849636"/>
                    <a:pt x="7440903" y="2402142"/>
                  </a:cubicBezTo>
                  <a:close/>
                  <a:moveTo>
                    <a:pt x="7426988" y="1556554"/>
                  </a:moveTo>
                  <a:cubicBezTo>
                    <a:pt x="7430229" y="1663342"/>
                    <a:pt x="7430280" y="1686947"/>
                    <a:pt x="7433932" y="1910911"/>
                  </a:cubicBezTo>
                  <a:cubicBezTo>
                    <a:pt x="7388381" y="1910320"/>
                    <a:pt x="7057562" y="1910089"/>
                    <a:pt x="7025798" y="1910191"/>
                  </a:cubicBezTo>
                  <a:cubicBezTo>
                    <a:pt x="7017285" y="1374631"/>
                    <a:pt x="7003678" y="1446423"/>
                    <a:pt x="7048689" y="1446423"/>
                  </a:cubicBezTo>
                  <a:cubicBezTo>
                    <a:pt x="7501089" y="1446423"/>
                    <a:pt x="7422409" y="1404690"/>
                    <a:pt x="7426988" y="1556554"/>
                  </a:cubicBezTo>
                  <a:close/>
                  <a:moveTo>
                    <a:pt x="7419631" y="1030044"/>
                  </a:moveTo>
                  <a:cubicBezTo>
                    <a:pt x="7426627" y="1489519"/>
                    <a:pt x="7442086" y="1419141"/>
                    <a:pt x="7357414" y="1419141"/>
                  </a:cubicBezTo>
                  <a:cubicBezTo>
                    <a:pt x="6966537" y="1419141"/>
                    <a:pt x="7017182" y="1442669"/>
                    <a:pt x="7016230" y="1380622"/>
                  </a:cubicBezTo>
                  <a:cubicBezTo>
                    <a:pt x="7008514" y="888337"/>
                    <a:pt x="6999872" y="953804"/>
                    <a:pt x="7048689" y="953804"/>
                  </a:cubicBezTo>
                  <a:cubicBezTo>
                    <a:pt x="7486222" y="953804"/>
                    <a:pt x="7418063" y="929916"/>
                    <a:pt x="7419631" y="1030044"/>
                  </a:cubicBezTo>
                  <a:close/>
                  <a:moveTo>
                    <a:pt x="7048689" y="460747"/>
                  </a:moveTo>
                  <a:cubicBezTo>
                    <a:pt x="7468372" y="460747"/>
                    <a:pt x="7411247" y="450745"/>
                    <a:pt x="7411298" y="503509"/>
                  </a:cubicBezTo>
                  <a:cubicBezTo>
                    <a:pt x="7411298" y="1001502"/>
                    <a:pt x="7444066" y="929041"/>
                    <a:pt x="7357414" y="929041"/>
                  </a:cubicBezTo>
                  <a:cubicBezTo>
                    <a:pt x="6947067" y="929041"/>
                    <a:pt x="7011677" y="951258"/>
                    <a:pt x="7009439" y="854112"/>
                  </a:cubicBezTo>
                  <a:cubicBezTo>
                    <a:pt x="6999434" y="397698"/>
                    <a:pt x="6985751" y="460747"/>
                    <a:pt x="7048689" y="460747"/>
                  </a:cubicBezTo>
                  <a:close/>
                  <a:moveTo>
                    <a:pt x="7004733" y="1910294"/>
                  </a:moveTo>
                  <a:cubicBezTo>
                    <a:pt x="6896140" y="1910989"/>
                    <a:pt x="6597756" y="1922560"/>
                    <a:pt x="6597113" y="1906412"/>
                  </a:cubicBezTo>
                  <a:cubicBezTo>
                    <a:pt x="6590476" y="1742205"/>
                    <a:pt x="6590811" y="1584479"/>
                    <a:pt x="6588959" y="1445857"/>
                  </a:cubicBezTo>
                  <a:cubicBezTo>
                    <a:pt x="7029064" y="1446011"/>
                    <a:pt x="6814760" y="1446269"/>
                    <a:pt x="6996245" y="1446423"/>
                  </a:cubicBezTo>
                  <a:cubicBezTo>
                    <a:pt x="7000154" y="1665219"/>
                    <a:pt x="6996939" y="1419707"/>
                    <a:pt x="7004733" y="1910294"/>
                  </a:cubicBezTo>
                  <a:close/>
                  <a:moveTo>
                    <a:pt x="6995164" y="1381033"/>
                  </a:moveTo>
                  <a:cubicBezTo>
                    <a:pt x="6996065" y="1439043"/>
                    <a:pt x="7059981" y="1422149"/>
                    <a:pt x="6588625" y="1421995"/>
                  </a:cubicBezTo>
                  <a:cubicBezTo>
                    <a:pt x="6583584" y="1069206"/>
                    <a:pt x="6588574" y="1331921"/>
                    <a:pt x="6582915" y="952287"/>
                  </a:cubicBezTo>
                  <a:cubicBezTo>
                    <a:pt x="7151983" y="954369"/>
                    <a:pt x="6942386" y="953624"/>
                    <a:pt x="6990432" y="953752"/>
                  </a:cubicBezTo>
                  <a:cubicBezTo>
                    <a:pt x="6995062" y="1204613"/>
                    <a:pt x="6991975" y="1177485"/>
                    <a:pt x="6995164" y="1381033"/>
                  </a:cubicBezTo>
                  <a:close/>
                  <a:moveTo>
                    <a:pt x="6585873" y="463087"/>
                  </a:moveTo>
                  <a:cubicBezTo>
                    <a:pt x="7042568" y="462187"/>
                    <a:pt x="6979810" y="443288"/>
                    <a:pt x="6981404" y="503869"/>
                  </a:cubicBezTo>
                  <a:cubicBezTo>
                    <a:pt x="6994676" y="1011839"/>
                    <a:pt x="7013015" y="930250"/>
                    <a:pt x="6894494" y="929273"/>
                  </a:cubicBezTo>
                  <a:cubicBezTo>
                    <a:pt x="6519565" y="926239"/>
                    <a:pt x="6582992" y="954421"/>
                    <a:pt x="6581578" y="859718"/>
                  </a:cubicBezTo>
                  <a:cubicBezTo>
                    <a:pt x="6575327" y="415800"/>
                    <a:pt x="6569823" y="463139"/>
                    <a:pt x="6585873" y="463087"/>
                  </a:cubicBezTo>
                  <a:close/>
                  <a:moveTo>
                    <a:pt x="6576073" y="1907491"/>
                  </a:moveTo>
                  <a:cubicBezTo>
                    <a:pt x="6576279" y="1912609"/>
                    <a:pt x="6624608" y="1910474"/>
                    <a:pt x="6169816" y="1912969"/>
                  </a:cubicBezTo>
                  <a:cubicBezTo>
                    <a:pt x="6163540" y="1642231"/>
                    <a:pt x="6165109" y="1576250"/>
                    <a:pt x="6163412" y="1443337"/>
                  </a:cubicBezTo>
                  <a:cubicBezTo>
                    <a:pt x="6365293" y="1444057"/>
                    <a:pt x="6166112" y="1445728"/>
                    <a:pt x="6567920" y="1445857"/>
                  </a:cubicBezTo>
                  <a:cubicBezTo>
                    <a:pt x="6569771" y="1586176"/>
                    <a:pt x="6569463" y="1743414"/>
                    <a:pt x="6576073" y="1907491"/>
                  </a:cubicBezTo>
                  <a:close/>
                  <a:moveTo>
                    <a:pt x="6563033" y="1030044"/>
                  </a:moveTo>
                  <a:cubicBezTo>
                    <a:pt x="6565734" y="1202299"/>
                    <a:pt x="6564242" y="1206182"/>
                    <a:pt x="6566968" y="1381033"/>
                  </a:cubicBezTo>
                  <a:cubicBezTo>
                    <a:pt x="6567920" y="1441434"/>
                    <a:pt x="6629341" y="1421044"/>
                    <a:pt x="6163077" y="1419449"/>
                  </a:cubicBezTo>
                  <a:cubicBezTo>
                    <a:pt x="6160840" y="1258123"/>
                    <a:pt x="6159734" y="1255731"/>
                    <a:pt x="6154847" y="952647"/>
                  </a:cubicBezTo>
                  <a:cubicBezTo>
                    <a:pt x="6633867" y="952338"/>
                    <a:pt x="6561464" y="925827"/>
                    <a:pt x="6563033" y="1030044"/>
                  </a:cubicBezTo>
                  <a:close/>
                  <a:moveTo>
                    <a:pt x="6431472" y="463293"/>
                  </a:moveTo>
                  <a:cubicBezTo>
                    <a:pt x="6575996" y="463293"/>
                    <a:pt x="6553439" y="451953"/>
                    <a:pt x="6554519" y="503740"/>
                  </a:cubicBezTo>
                  <a:cubicBezTo>
                    <a:pt x="6557066" y="625622"/>
                    <a:pt x="6558660" y="731510"/>
                    <a:pt x="6560461" y="860104"/>
                  </a:cubicBezTo>
                  <a:cubicBezTo>
                    <a:pt x="6561798" y="949587"/>
                    <a:pt x="6636079" y="928373"/>
                    <a:pt x="6154487" y="928759"/>
                  </a:cubicBezTo>
                  <a:cubicBezTo>
                    <a:pt x="6149420" y="613074"/>
                    <a:pt x="6149445" y="605026"/>
                    <a:pt x="6146899" y="503123"/>
                  </a:cubicBezTo>
                  <a:cubicBezTo>
                    <a:pt x="6145562" y="449716"/>
                    <a:pt x="6095484" y="463036"/>
                    <a:pt x="6431472" y="463293"/>
                  </a:cubicBezTo>
                  <a:close/>
                  <a:moveTo>
                    <a:pt x="6122876" y="1913097"/>
                  </a:moveTo>
                  <a:cubicBezTo>
                    <a:pt x="5970173" y="1913097"/>
                    <a:pt x="5971022" y="1910037"/>
                    <a:pt x="5814281" y="1910037"/>
                  </a:cubicBezTo>
                  <a:cubicBezTo>
                    <a:pt x="5711809" y="1910037"/>
                    <a:pt x="5740694" y="1998132"/>
                    <a:pt x="5731331" y="1445343"/>
                  </a:cubicBezTo>
                  <a:cubicBezTo>
                    <a:pt x="5905691" y="1447194"/>
                    <a:pt x="5968115" y="1442977"/>
                    <a:pt x="6142347" y="1443260"/>
                  </a:cubicBezTo>
                  <a:cubicBezTo>
                    <a:pt x="6149060" y="1982601"/>
                    <a:pt x="6160120" y="1913097"/>
                    <a:pt x="6122876" y="1913097"/>
                  </a:cubicBezTo>
                  <a:close/>
                  <a:moveTo>
                    <a:pt x="6135042" y="1029993"/>
                  </a:moveTo>
                  <a:cubicBezTo>
                    <a:pt x="6142141" y="1479105"/>
                    <a:pt x="6149909" y="1419398"/>
                    <a:pt x="6122876" y="1419398"/>
                  </a:cubicBezTo>
                  <a:cubicBezTo>
                    <a:pt x="5672688" y="1419398"/>
                    <a:pt x="5731229" y="1440894"/>
                    <a:pt x="5730277" y="1380622"/>
                  </a:cubicBezTo>
                  <a:cubicBezTo>
                    <a:pt x="5727473" y="1200962"/>
                    <a:pt x="5729582" y="1204330"/>
                    <a:pt x="5726830" y="1029633"/>
                  </a:cubicBezTo>
                  <a:cubicBezTo>
                    <a:pt x="5725338" y="937064"/>
                    <a:pt x="5702601" y="953084"/>
                    <a:pt x="5814255" y="953084"/>
                  </a:cubicBezTo>
                  <a:cubicBezTo>
                    <a:pt x="6198495" y="953084"/>
                    <a:pt x="6133319" y="923487"/>
                    <a:pt x="6135042" y="1029993"/>
                  </a:cubicBezTo>
                  <a:close/>
                  <a:moveTo>
                    <a:pt x="6125834" y="503817"/>
                  </a:moveTo>
                  <a:cubicBezTo>
                    <a:pt x="6128483" y="609140"/>
                    <a:pt x="6128560" y="625982"/>
                    <a:pt x="6133421" y="928784"/>
                  </a:cubicBezTo>
                  <a:cubicBezTo>
                    <a:pt x="6088359" y="928784"/>
                    <a:pt x="5770658" y="929144"/>
                    <a:pt x="5725210" y="929633"/>
                  </a:cubicBezTo>
                  <a:lnTo>
                    <a:pt x="5717622" y="461442"/>
                  </a:lnTo>
                  <a:cubicBezTo>
                    <a:pt x="6202687" y="453728"/>
                    <a:pt x="6124574" y="453856"/>
                    <a:pt x="6125834" y="503817"/>
                  </a:cubicBezTo>
                  <a:close/>
                  <a:moveTo>
                    <a:pt x="5712273" y="1556348"/>
                  </a:moveTo>
                  <a:cubicBezTo>
                    <a:pt x="5714356" y="1667070"/>
                    <a:pt x="5713636" y="1625569"/>
                    <a:pt x="5718214" y="1910860"/>
                  </a:cubicBezTo>
                  <a:cubicBezTo>
                    <a:pt x="5585470" y="1913457"/>
                    <a:pt x="5639097" y="1916543"/>
                    <a:pt x="5309899" y="1913406"/>
                  </a:cubicBezTo>
                  <a:cubicBezTo>
                    <a:pt x="5303932" y="1433489"/>
                    <a:pt x="5307405" y="1591833"/>
                    <a:pt x="5305887" y="1442720"/>
                  </a:cubicBezTo>
                  <a:cubicBezTo>
                    <a:pt x="5793935" y="1442489"/>
                    <a:pt x="5709623" y="1422638"/>
                    <a:pt x="5712273" y="1556348"/>
                  </a:cubicBezTo>
                  <a:close/>
                  <a:moveTo>
                    <a:pt x="5705765" y="1030044"/>
                  </a:moveTo>
                  <a:cubicBezTo>
                    <a:pt x="5712684" y="1484376"/>
                    <a:pt x="5724593" y="1421635"/>
                    <a:pt x="5660137" y="1420324"/>
                  </a:cubicBezTo>
                  <a:cubicBezTo>
                    <a:pt x="5563684" y="1418369"/>
                    <a:pt x="5545886" y="1418755"/>
                    <a:pt x="5305604" y="1418858"/>
                  </a:cubicBezTo>
                  <a:cubicBezTo>
                    <a:pt x="5302723" y="1192759"/>
                    <a:pt x="5298119" y="1194019"/>
                    <a:pt x="5295599" y="954112"/>
                  </a:cubicBezTo>
                  <a:cubicBezTo>
                    <a:pt x="5777217" y="958818"/>
                    <a:pt x="5704068" y="924130"/>
                    <a:pt x="5705765" y="1030044"/>
                  </a:cubicBezTo>
                  <a:close/>
                  <a:moveTo>
                    <a:pt x="5351258" y="463550"/>
                  </a:moveTo>
                  <a:cubicBezTo>
                    <a:pt x="5455889" y="464939"/>
                    <a:pt x="5556792" y="465170"/>
                    <a:pt x="5660188" y="462676"/>
                  </a:cubicBezTo>
                  <a:cubicBezTo>
                    <a:pt x="5711269" y="461390"/>
                    <a:pt x="5695451" y="391835"/>
                    <a:pt x="5704145" y="929916"/>
                  </a:cubicBezTo>
                  <a:cubicBezTo>
                    <a:pt x="5520834" y="932539"/>
                    <a:pt x="5592775" y="933181"/>
                    <a:pt x="5295367" y="930276"/>
                  </a:cubicBezTo>
                  <a:cubicBezTo>
                    <a:pt x="5290943" y="384635"/>
                    <a:pt x="5266149" y="462444"/>
                    <a:pt x="5351258" y="463550"/>
                  </a:cubicBezTo>
                  <a:close/>
                  <a:moveTo>
                    <a:pt x="5296627" y="2406076"/>
                  </a:moveTo>
                  <a:cubicBezTo>
                    <a:pt x="5195828" y="2406796"/>
                    <a:pt x="5065091" y="2406076"/>
                    <a:pt x="4892326" y="2406076"/>
                  </a:cubicBezTo>
                  <a:cubicBezTo>
                    <a:pt x="4892043" y="2389003"/>
                    <a:pt x="4885124" y="1989106"/>
                    <a:pt x="4883838" y="1935262"/>
                  </a:cubicBezTo>
                  <a:cubicBezTo>
                    <a:pt x="4885715" y="1935262"/>
                    <a:pt x="5286262" y="1937088"/>
                    <a:pt x="5289091" y="1937113"/>
                  </a:cubicBezTo>
                  <a:cubicBezTo>
                    <a:pt x="5291200" y="2108340"/>
                    <a:pt x="5294827" y="2293271"/>
                    <a:pt x="5296627" y="2406076"/>
                  </a:cubicBezTo>
                  <a:close/>
                  <a:moveTo>
                    <a:pt x="5285156" y="1556091"/>
                  </a:moveTo>
                  <a:cubicBezTo>
                    <a:pt x="5284256" y="1985095"/>
                    <a:pt x="5330887" y="1912943"/>
                    <a:pt x="5197192" y="1912943"/>
                  </a:cubicBezTo>
                  <a:cubicBezTo>
                    <a:pt x="4847649" y="1912943"/>
                    <a:pt x="4883297" y="1912917"/>
                    <a:pt x="4883143" y="1906669"/>
                  </a:cubicBezTo>
                  <a:cubicBezTo>
                    <a:pt x="4881085" y="1821377"/>
                    <a:pt x="4867891" y="1443826"/>
                    <a:pt x="4888853" y="1443826"/>
                  </a:cubicBezTo>
                  <a:cubicBezTo>
                    <a:pt x="5365533" y="1443826"/>
                    <a:pt x="5285465" y="1408727"/>
                    <a:pt x="5285156" y="1556091"/>
                  </a:cubicBezTo>
                  <a:close/>
                  <a:moveTo>
                    <a:pt x="5275562" y="1030044"/>
                  </a:moveTo>
                  <a:cubicBezTo>
                    <a:pt x="5282739" y="1487744"/>
                    <a:pt x="5313372" y="1418858"/>
                    <a:pt x="5197192" y="1418909"/>
                  </a:cubicBezTo>
                  <a:cubicBezTo>
                    <a:pt x="4829438" y="1418909"/>
                    <a:pt x="4876070" y="1437346"/>
                    <a:pt x="4875170" y="1380571"/>
                  </a:cubicBezTo>
                  <a:cubicBezTo>
                    <a:pt x="4874964" y="1366840"/>
                    <a:pt x="4868894" y="972857"/>
                    <a:pt x="4868559" y="951027"/>
                  </a:cubicBezTo>
                  <a:cubicBezTo>
                    <a:pt x="5357071" y="949998"/>
                    <a:pt x="5274045" y="934287"/>
                    <a:pt x="5275562" y="1030044"/>
                  </a:cubicBezTo>
                  <a:close/>
                  <a:moveTo>
                    <a:pt x="4888853" y="463833"/>
                  </a:moveTo>
                  <a:cubicBezTo>
                    <a:pt x="5326412" y="463833"/>
                    <a:pt x="5267692" y="445628"/>
                    <a:pt x="5268952" y="502583"/>
                  </a:cubicBezTo>
                  <a:cubicBezTo>
                    <a:pt x="5280578" y="1013845"/>
                    <a:pt x="5290249" y="929839"/>
                    <a:pt x="5197192" y="929839"/>
                  </a:cubicBezTo>
                  <a:cubicBezTo>
                    <a:pt x="5043434" y="929839"/>
                    <a:pt x="5043279" y="927139"/>
                    <a:pt x="4888853" y="927139"/>
                  </a:cubicBezTo>
                  <a:cubicBezTo>
                    <a:pt x="4861358" y="927139"/>
                    <a:pt x="4868380" y="940561"/>
                    <a:pt x="4867196" y="854164"/>
                  </a:cubicBezTo>
                  <a:cubicBezTo>
                    <a:pt x="4861101" y="403740"/>
                    <a:pt x="4849372" y="463833"/>
                    <a:pt x="4888853" y="463833"/>
                  </a:cubicBezTo>
                  <a:close/>
                  <a:moveTo>
                    <a:pt x="4855030" y="1443877"/>
                  </a:moveTo>
                  <a:cubicBezTo>
                    <a:pt x="4856805" y="1572856"/>
                    <a:pt x="4856831" y="1692861"/>
                    <a:pt x="4862181" y="1911426"/>
                  </a:cubicBezTo>
                  <a:cubicBezTo>
                    <a:pt x="4432415" y="1912197"/>
                    <a:pt x="4455306" y="1917263"/>
                    <a:pt x="4455049" y="1907672"/>
                  </a:cubicBezTo>
                  <a:cubicBezTo>
                    <a:pt x="4454072" y="1866196"/>
                    <a:pt x="4446253" y="1447220"/>
                    <a:pt x="4446227" y="1445343"/>
                  </a:cubicBezTo>
                  <a:cubicBezTo>
                    <a:pt x="4661714" y="1447169"/>
                    <a:pt x="4724370" y="1444160"/>
                    <a:pt x="4855030" y="1443877"/>
                  </a:cubicBezTo>
                  <a:close/>
                  <a:moveTo>
                    <a:pt x="4854696" y="1419989"/>
                  </a:moveTo>
                  <a:cubicBezTo>
                    <a:pt x="4383495" y="1420992"/>
                    <a:pt x="4446099" y="1438889"/>
                    <a:pt x="4445173" y="1380571"/>
                  </a:cubicBezTo>
                  <a:cubicBezTo>
                    <a:pt x="4442421" y="1204922"/>
                    <a:pt x="4443166" y="1204819"/>
                    <a:pt x="4440414" y="1029633"/>
                  </a:cubicBezTo>
                  <a:cubicBezTo>
                    <a:pt x="4438871" y="931870"/>
                    <a:pt x="4358957" y="953855"/>
                    <a:pt x="4847469" y="951129"/>
                  </a:cubicBezTo>
                  <a:cubicBezTo>
                    <a:pt x="4847494" y="953084"/>
                    <a:pt x="4854053" y="1375351"/>
                    <a:pt x="4854696" y="1419989"/>
                  </a:cubicBezTo>
                  <a:close/>
                  <a:moveTo>
                    <a:pt x="4839521" y="463704"/>
                  </a:moveTo>
                  <a:cubicBezTo>
                    <a:pt x="4844716" y="725776"/>
                    <a:pt x="4844305" y="734159"/>
                    <a:pt x="4847134" y="927242"/>
                  </a:cubicBezTo>
                  <a:cubicBezTo>
                    <a:pt x="4374492" y="929736"/>
                    <a:pt x="4439489" y="960823"/>
                    <a:pt x="4437045" y="854061"/>
                  </a:cubicBezTo>
                  <a:cubicBezTo>
                    <a:pt x="4433213" y="686897"/>
                    <a:pt x="4432235" y="591038"/>
                    <a:pt x="4431875" y="503432"/>
                  </a:cubicBezTo>
                  <a:cubicBezTo>
                    <a:pt x="4431618" y="443751"/>
                    <a:pt x="4371586" y="461390"/>
                    <a:pt x="4839521" y="463704"/>
                  </a:cubicBezTo>
                  <a:close/>
                  <a:moveTo>
                    <a:pt x="4426191" y="1911914"/>
                  </a:moveTo>
                  <a:cubicBezTo>
                    <a:pt x="4174746" y="1906489"/>
                    <a:pt x="4023483" y="1915900"/>
                    <a:pt x="4023380" y="1906875"/>
                  </a:cubicBezTo>
                  <a:cubicBezTo>
                    <a:pt x="4017670" y="1359768"/>
                    <a:pt x="3983591" y="1441614"/>
                    <a:pt x="4117364" y="1443414"/>
                  </a:cubicBezTo>
                  <a:cubicBezTo>
                    <a:pt x="4244269" y="1445111"/>
                    <a:pt x="4277809" y="1443749"/>
                    <a:pt x="4425188" y="1445111"/>
                  </a:cubicBezTo>
                  <a:cubicBezTo>
                    <a:pt x="4434113" y="1972495"/>
                    <a:pt x="4438794" y="1912146"/>
                    <a:pt x="4426191" y="1911914"/>
                  </a:cubicBezTo>
                  <a:close/>
                  <a:moveTo>
                    <a:pt x="4419349" y="1030044"/>
                  </a:moveTo>
                  <a:cubicBezTo>
                    <a:pt x="4422101" y="1205307"/>
                    <a:pt x="4421355" y="1205127"/>
                    <a:pt x="4424107" y="1380982"/>
                  </a:cubicBezTo>
                  <a:cubicBezTo>
                    <a:pt x="4425034" y="1439172"/>
                    <a:pt x="4488512" y="1420298"/>
                    <a:pt x="4016642" y="1418601"/>
                  </a:cubicBezTo>
                  <a:cubicBezTo>
                    <a:pt x="4012861" y="1169797"/>
                    <a:pt x="4016436" y="1172368"/>
                    <a:pt x="4011909" y="954909"/>
                  </a:cubicBezTo>
                  <a:cubicBezTo>
                    <a:pt x="4481413" y="952107"/>
                    <a:pt x="4417677" y="922073"/>
                    <a:pt x="4419349" y="1030044"/>
                  </a:cubicBezTo>
                  <a:close/>
                  <a:moveTo>
                    <a:pt x="4410553" y="462959"/>
                  </a:moveTo>
                  <a:cubicBezTo>
                    <a:pt x="4412173" y="727653"/>
                    <a:pt x="4414231" y="765169"/>
                    <a:pt x="4417574" y="929119"/>
                  </a:cubicBezTo>
                  <a:cubicBezTo>
                    <a:pt x="4322048" y="927087"/>
                    <a:pt x="4219809" y="927062"/>
                    <a:pt x="4117261" y="929401"/>
                  </a:cubicBezTo>
                  <a:cubicBezTo>
                    <a:pt x="3978910" y="932564"/>
                    <a:pt x="4015021" y="1008419"/>
                    <a:pt x="4001826" y="503175"/>
                  </a:cubicBezTo>
                  <a:cubicBezTo>
                    <a:pt x="3999975" y="432900"/>
                    <a:pt x="3948842" y="472524"/>
                    <a:pt x="4410553" y="462959"/>
                  </a:cubicBezTo>
                  <a:close/>
                  <a:moveTo>
                    <a:pt x="3963169" y="1910963"/>
                  </a:moveTo>
                  <a:cubicBezTo>
                    <a:pt x="3661080" y="1911014"/>
                    <a:pt x="3633765" y="1910963"/>
                    <a:pt x="3595364" y="1911143"/>
                  </a:cubicBezTo>
                  <a:cubicBezTo>
                    <a:pt x="3588214" y="1658328"/>
                    <a:pt x="3591454" y="1562211"/>
                    <a:pt x="3590297" y="1444752"/>
                  </a:cubicBezTo>
                  <a:cubicBezTo>
                    <a:pt x="3812652" y="1444083"/>
                    <a:pt x="3869263" y="1442129"/>
                    <a:pt x="3995911" y="1442411"/>
                  </a:cubicBezTo>
                  <a:cubicBezTo>
                    <a:pt x="4003987" y="1994789"/>
                    <a:pt x="4019600" y="1910963"/>
                    <a:pt x="3963169" y="1910963"/>
                  </a:cubicBezTo>
                  <a:close/>
                  <a:moveTo>
                    <a:pt x="3992207" y="1029993"/>
                  </a:moveTo>
                  <a:cubicBezTo>
                    <a:pt x="3999229" y="1479516"/>
                    <a:pt x="4003267" y="1418498"/>
                    <a:pt x="3963194" y="1418498"/>
                  </a:cubicBezTo>
                  <a:cubicBezTo>
                    <a:pt x="3532837" y="1418498"/>
                    <a:pt x="3590400" y="1439326"/>
                    <a:pt x="3589500" y="1380571"/>
                  </a:cubicBezTo>
                  <a:cubicBezTo>
                    <a:pt x="3581603" y="876380"/>
                    <a:pt x="3557349" y="952981"/>
                    <a:pt x="3654598" y="952981"/>
                  </a:cubicBezTo>
                  <a:cubicBezTo>
                    <a:pt x="3808716" y="952981"/>
                    <a:pt x="3808768" y="955064"/>
                    <a:pt x="3963194" y="955064"/>
                  </a:cubicBezTo>
                  <a:cubicBezTo>
                    <a:pt x="3997840" y="955038"/>
                    <a:pt x="3990741" y="939970"/>
                    <a:pt x="3992207" y="1029993"/>
                  </a:cubicBezTo>
                  <a:close/>
                  <a:moveTo>
                    <a:pt x="3654573" y="461467"/>
                  </a:moveTo>
                  <a:cubicBezTo>
                    <a:pt x="3666867" y="461467"/>
                    <a:pt x="3960699" y="461647"/>
                    <a:pt x="3979681" y="461673"/>
                  </a:cubicBezTo>
                  <a:cubicBezTo>
                    <a:pt x="3981276" y="527937"/>
                    <a:pt x="3974974" y="267767"/>
                    <a:pt x="3990278" y="931150"/>
                  </a:cubicBezTo>
                  <a:cubicBezTo>
                    <a:pt x="3818644" y="931639"/>
                    <a:pt x="3747553" y="927884"/>
                    <a:pt x="3581115" y="929401"/>
                  </a:cubicBezTo>
                  <a:cubicBezTo>
                    <a:pt x="3574685" y="376664"/>
                    <a:pt x="3544797" y="461467"/>
                    <a:pt x="3654573" y="461467"/>
                  </a:cubicBezTo>
                  <a:close/>
                  <a:moveTo>
                    <a:pt x="3569232" y="1444829"/>
                  </a:moveTo>
                  <a:cubicBezTo>
                    <a:pt x="3570775" y="1608289"/>
                    <a:pt x="3566351" y="1572316"/>
                    <a:pt x="3574273" y="1911246"/>
                  </a:cubicBezTo>
                  <a:cubicBezTo>
                    <a:pt x="3099239" y="1914228"/>
                    <a:pt x="3218505" y="1913457"/>
                    <a:pt x="3169045" y="1913920"/>
                  </a:cubicBezTo>
                  <a:cubicBezTo>
                    <a:pt x="3167527" y="1720503"/>
                    <a:pt x="3164261" y="1589750"/>
                    <a:pt x="3161817" y="1443569"/>
                  </a:cubicBezTo>
                  <a:cubicBezTo>
                    <a:pt x="3361178" y="1447349"/>
                    <a:pt x="3411667" y="1445523"/>
                    <a:pt x="3569232" y="1444829"/>
                  </a:cubicBezTo>
                  <a:close/>
                  <a:moveTo>
                    <a:pt x="3561464" y="1030044"/>
                  </a:moveTo>
                  <a:cubicBezTo>
                    <a:pt x="3568640" y="1488413"/>
                    <a:pt x="3591917" y="1420606"/>
                    <a:pt x="3500223" y="1421352"/>
                  </a:cubicBezTo>
                  <a:cubicBezTo>
                    <a:pt x="3107213" y="1424541"/>
                    <a:pt x="3161586" y="1428835"/>
                    <a:pt x="3160814" y="1380571"/>
                  </a:cubicBezTo>
                  <a:cubicBezTo>
                    <a:pt x="3154127" y="964218"/>
                    <a:pt x="3154590" y="990471"/>
                    <a:pt x="3153844" y="954266"/>
                  </a:cubicBezTo>
                  <a:cubicBezTo>
                    <a:pt x="3632350" y="961183"/>
                    <a:pt x="3559741" y="919553"/>
                    <a:pt x="3561464" y="1030044"/>
                  </a:cubicBezTo>
                  <a:close/>
                  <a:moveTo>
                    <a:pt x="3191910" y="463807"/>
                  </a:moveTo>
                  <a:cubicBezTo>
                    <a:pt x="3609484" y="460156"/>
                    <a:pt x="3551690" y="450282"/>
                    <a:pt x="3553234" y="503895"/>
                  </a:cubicBezTo>
                  <a:cubicBezTo>
                    <a:pt x="3567688" y="997722"/>
                    <a:pt x="3569695" y="929221"/>
                    <a:pt x="3500146" y="930713"/>
                  </a:cubicBezTo>
                  <a:cubicBezTo>
                    <a:pt x="3395180" y="932976"/>
                    <a:pt x="3295950" y="932847"/>
                    <a:pt x="3191962" y="931022"/>
                  </a:cubicBezTo>
                  <a:cubicBezTo>
                    <a:pt x="3143170" y="930173"/>
                    <a:pt x="3153947" y="945755"/>
                    <a:pt x="3151452" y="854010"/>
                  </a:cubicBezTo>
                  <a:cubicBezTo>
                    <a:pt x="3139209" y="403535"/>
                    <a:pt x="3133499" y="464347"/>
                    <a:pt x="3191910" y="463807"/>
                  </a:cubicBezTo>
                  <a:close/>
                  <a:moveTo>
                    <a:pt x="3147903" y="1906000"/>
                  </a:moveTo>
                  <a:cubicBezTo>
                    <a:pt x="3148031" y="1920477"/>
                    <a:pt x="3180053" y="1912763"/>
                    <a:pt x="2739639" y="1912506"/>
                  </a:cubicBezTo>
                  <a:cubicBezTo>
                    <a:pt x="2739228" y="1827523"/>
                    <a:pt x="2734187" y="1445857"/>
                    <a:pt x="2734135" y="1442926"/>
                  </a:cubicBezTo>
                  <a:cubicBezTo>
                    <a:pt x="2949828" y="1442926"/>
                    <a:pt x="3050164" y="1441872"/>
                    <a:pt x="3140752" y="1443260"/>
                  </a:cubicBezTo>
                  <a:cubicBezTo>
                    <a:pt x="3143324" y="1597695"/>
                    <a:pt x="3146616" y="1729297"/>
                    <a:pt x="3147903" y="1906000"/>
                  </a:cubicBezTo>
                  <a:close/>
                  <a:moveTo>
                    <a:pt x="3140366" y="1419347"/>
                  </a:moveTo>
                  <a:cubicBezTo>
                    <a:pt x="2676032" y="1412301"/>
                    <a:pt x="2734187" y="1442283"/>
                    <a:pt x="2733209" y="1380519"/>
                  </a:cubicBezTo>
                  <a:cubicBezTo>
                    <a:pt x="2727345" y="1008830"/>
                    <a:pt x="2727242" y="998108"/>
                    <a:pt x="2726213" y="950949"/>
                  </a:cubicBezTo>
                  <a:cubicBezTo>
                    <a:pt x="2729094" y="950949"/>
                    <a:pt x="3130773" y="953984"/>
                    <a:pt x="3132779" y="954009"/>
                  </a:cubicBezTo>
                  <a:cubicBezTo>
                    <a:pt x="3133833" y="1005462"/>
                    <a:pt x="3133962" y="1020582"/>
                    <a:pt x="3140366" y="1419347"/>
                  </a:cubicBezTo>
                  <a:close/>
                  <a:moveTo>
                    <a:pt x="2729043" y="464861"/>
                  </a:moveTo>
                  <a:cubicBezTo>
                    <a:pt x="3186046" y="464861"/>
                    <a:pt x="3124060" y="449176"/>
                    <a:pt x="3124523" y="503612"/>
                  </a:cubicBezTo>
                  <a:cubicBezTo>
                    <a:pt x="3128175" y="1006259"/>
                    <a:pt x="3164878" y="929684"/>
                    <a:pt x="3037587" y="929684"/>
                  </a:cubicBezTo>
                  <a:cubicBezTo>
                    <a:pt x="2886273" y="929684"/>
                    <a:pt x="2882389" y="927087"/>
                    <a:pt x="2729017" y="927087"/>
                  </a:cubicBezTo>
                  <a:cubicBezTo>
                    <a:pt x="2724361" y="927062"/>
                    <a:pt x="2704608" y="464861"/>
                    <a:pt x="2729043" y="464861"/>
                  </a:cubicBezTo>
                  <a:close/>
                  <a:moveTo>
                    <a:pt x="2718497" y="1907029"/>
                  </a:moveTo>
                  <a:cubicBezTo>
                    <a:pt x="2718549" y="1915206"/>
                    <a:pt x="2390765" y="1914614"/>
                    <a:pt x="2312163" y="1913534"/>
                  </a:cubicBezTo>
                  <a:cubicBezTo>
                    <a:pt x="2304164" y="1454420"/>
                    <a:pt x="2305476" y="1578462"/>
                    <a:pt x="2302955" y="1445009"/>
                  </a:cubicBezTo>
                  <a:cubicBezTo>
                    <a:pt x="2493030" y="1447966"/>
                    <a:pt x="2561036" y="1443131"/>
                    <a:pt x="2713096" y="1442926"/>
                  </a:cubicBezTo>
                  <a:cubicBezTo>
                    <a:pt x="2713096" y="1444777"/>
                    <a:pt x="2718240" y="1842076"/>
                    <a:pt x="2718497" y="1907029"/>
                  </a:cubicBezTo>
                  <a:close/>
                  <a:moveTo>
                    <a:pt x="2712736" y="1419038"/>
                  </a:moveTo>
                  <a:cubicBezTo>
                    <a:pt x="2243438" y="1419732"/>
                    <a:pt x="2302775" y="1440560"/>
                    <a:pt x="2301849" y="1380571"/>
                  </a:cubicBezTo>
                  <a:cubicBezTo>
                    <a:pt x="2299560" y="1233335"/>
                    <a:pt x="2299483" y="1202299"/>
                    <a:pt x="2296756" y="1029633"/>
                  </a:cubicBezTo>
                  <a:cubicBezTo>
                    <a:pt x="2295213" y="928013"/>
                    <a:pt x="2223993" y="951129"/>
                    <a:pt x="2705148" y="950949"/>
                  </a:cubicBezTo>
                  <a:cubicBezTo>
                    <a:pt x="2706434" y="1009293"/>
                    <a:pt x="2712710" y="1417109"/>
                    <a:pt x="2712736" y="1419038"/>
                  </a:cubicBezTo>
                  <a:close/>
                  <a:moveTo>
                    <a:pt x="2696660" y="464784"/>
                  </a:moveTo>
                  <a:cubicBezTo>
                    <a:pt x="2698152" y="779749"/>
                    <a:pt x="2701521" y="805514"/>
                    <a:pt x="2704557" y="927087"/>
                  </a:cubicBezTo>
                  <a:cubicBezTo>
                    <a:pt x="2409104" y="927216"/>
                    <a:pt x="2350667" y="927499"/>
                    <a:pt x="2295187" y="928861"/>
                  </a:cubicBezTo>
                  <a:cubicBezTo>
                    <a:pt x="2289555" y="560284"/>
                    <a:pt x="2290892" y="635650"/>
                    <a:pt x="2286905" y="461724"/>
                  </a:cubicBezTo>
                  <a:cubicBezTo>
                    <a:pt x="2487218" y="456325"/>
                    <a:pt x="2565640" y="464116"/>
                    <a:pt x="2696660" y="464784"/>
                  </a:cubicBezTo>
                  <a:close/>
                  <a:moveTo>
                    <a:pt x="2284436" y="1556451"/>
                  </a:moveTo>
                  <a:cubicBezTo>
                    <a:pt x="2295213" y="1969153"/>
                    <a:pt x="2299277" y="1913354"/>
                    <a:pt x="2266535" y="1912788"/>
                  </a:cubicBezTo>
                  <a:cubicBezTo>
                    <a:pt x="1884095" y="1905614"/>
                    <a:pt x="1883015" y="1919063"/>
                    <a:pt x="1882809" y="1906823"/>
                  </a:cubicBezTo>
                  <a:cubicBezTo>
                    <a:pt x="1873704" y="1361723"/>
                    <a:pt x="1842376" y="1443672"/>
                    <a:pt x="1957965" y="1443209"/>
                  </a:cubicBezTo>
                  <a:cubicBezTo>
                    <a:pt x="2099608" y="1442643"/>
                    <a:pt x="2165941" y="1442463"/>
                    <a:pt x="2266149" y="1444340"/>
                  </a:cubicBezTo>
                  <a:cubicBezTo>
                    <a:pt x="2287394" y="1444752"/>
                    <a:pt x="2281067" y="1427164"/>
                    <a:pt x="2284436" y="1556451"/>
                  </a:cubicBezTo>
                  <a:close/>
                  <a:moveTo>
                    <a:pt x="2275691" y="1030044"/>
                  </a:moveTo>
                  <a:cubicBezTo>
                    <a:pt x="2282533" y="1467482"/>
                    <a:pt x="2286828" y="1420812"/>
                    <a:pt x="2266535" y="1420427"/>
                  </a:cubicBezTo>
                  <a:cubicBezTo>
                    <a:pt x="1816424" y="1411967"/>
                    <a:pt x="1872366" y="1441872"/>
                    <a:pt x="1871415" y="1380622"/>
                  </a:cubicBezTo>
                  <a:cubicBezTo>
                    <a:pt x="1868688" y="1206593"/>
                    <a:pt x="1872855" y="1207107"/>
                    <a:pt x="1870077" y="1029581"/>
                  </a:cubicBezTo>
                  <a:cubicBezTo>
                    <a:pt x="1868328" y="918885"/>
                    <a:pt x="1806624" y="966120"/>
                    <a:pt x="2266612" y="953547"/>
                  </a:cubicBezTo>
                  <a:cubicBezTo>
                    <a:pt x="2277749" y="953238"/>
                    <a:pt x="2274354" y="941821"/>
                    <a:pt x="2275691" y="1030044"/>
                  </a:cubicBezTo>
                  <a:close/>
                  <a:moveTo>
                    <a:pt x="2265840" y="462316"/>
                  </a:moveTo>
                  <a:cubicBezTo>
                    <a:pt x="2277595" y="981420"/>
                    <a:pt x="2276566" y="929350"/>
                    <a:pt x="2266072" y="929607"/>
                  </a:cubicBezTo>
                  <a:cubicBezTo>
                    <a:pt x="2164578" y="932539"/>
                    <a:pt x="2146780" y="931484"/>
                    <a:pt x="1957887" y="931999"/>
                  </a:cubicBezTo>
                  <a:cubicBezTo>
                    <a:pt x="1839444" y="932307"/>
                    <a:pt x="1872855" y="1010039"/>
                    <a:pt x="1859660" y="503123"/>
                  </a:cubicBezTo>
                  <a:cubicBezTo>
                    <a:pt x="1857886" y="432848"/>
                    <a:pt x="1809557" y="475404"/>
                    <a:pt x="2265840" y="462316"/>
                  </a:cubicBezTo>
                  <a:close/>
                  <a:moveTo>
                    <a:pt x="1861770" y="1907286"/>
                  </a:moveTo>
                  <a:cubicBezTo>
                    <a:pt x="1861924" y="1916903"/>
                    <a:pt x="1453404" y="1910012"/>
                    <a:pt x="1453275" y="1906515"/>
                  </a:cubicBezTo>
                  <a:cubicBezTo>
                    <a:pt x="1433753" y="1366120"/>
                    <a:pt x="1440312" y="1442334"/>
                    <a:pt x="1495251" y="1442334"/>
                  </a:cubicBezTo>
                  <a:cubicBezTo>
                    <a:pt x="1642450" y="1442334"/>
                    <a:pt x="1646437" y="1443517"/>
                    <a:pt x="1803718" y="1443517"/>
                  </a:cubicBezTo>
                  <a:cubicBezTo>
                    <a:pt x="1865988" y="1443517"/>
                    <a:pt x="1852201" y="1368408"/>
                    <a:pt x="1861770" y="1907286"/>
                  </a:cubicBezTo>
                  <a:close/>
                  <a:moveTo>
                    <a:pt x="1849038" y="1029993"/>
                  </a:moveTo>
                  <a:cubicBezTo>
                    <a:pt x="1856162" y="1483527"/>
                    <a:pt x="1861770" y="1419655"/>
                    <a:pt x="1803718" y="1419655"/>
                  </a:cubicBezTo>
                  <a:cubicBezTo>
                    <a:pt x="1389231" y="1419655"/>
                    <a:pt x="1445842" y="1428989"/>
                    <a:pt x="1445096" y="1380571"/>
                  </a:cubicBezTo>
                  <a:cubicBezTo>
                    <a:pt x="1437303" y="883117"/>
                    <a:pt x="1416443" y="954369"/>
                    <a:pt x="1495251" y="954369"/>
                  </a:cubicBezTo>
                  <a:cubicBezTo>
                    <a:pt x="1915886" y="954369"/>
                    <a:pt x="1847623" y="939173"/>
                    <a:pt x="1849038" y="1029993"/>
                  </a:cubicBezTo>
                  <a:close/>
                  <a:moveTo>
                    <a:pt x="1495251" y="462624"/>
                  </a:moveTo>
                  <a:cubicBezTo>
                    <a:pt x="1810714" y="462702"/>
                    <a:pt x="1811563" y="462702"/>
                    <a:pt x="1837566" y="462753"/>
                  </a:cubicBezTo>
                  <a:cubicBezTo>
                    <a:pt x="1840036" y="565324"/>
                    <a:pt x="1847263" y="930224"/>
                    <a:pt x="1847314" y="932256"/>
                  </a:cubicBezTo>
                  <a:cubicBezTo>
                    <a:pt x="1714493" y="932384"/>
                    <a:pt x="1835174" y="932384"/>
                    <a:pt x="1436248" y="930379"/>
                  </a:cubicBezTo>
                  <a:cubicBezTo>
                    <a:pt x="1427529" y="377796"/>
                    <a:pt x="1410142" y="462624"/>
                    <a:pt x="1495251" y="462624"/>
                  </a:cubicBezTo>
                  <a:close/>
                  <a:moveTo>
                    <a:pt x="1425805" y="1556245"/>
                  </a:moveTo>
                  <a:cubicBezTo>
                    <a:pt x="1426423" y="1675530"/>
                    <a:pt x="1427914" y="1789672"/>
                    <a:pt x="1432158" y="1907440"/>
                  </a:cubicBezTo>
                  <a:cubicBezTo>
                    <a:pt x="1432261" y="1910191"/>
                    <a:pt x="1024770" y="1926262"/>
                    <a:pt x="1024770" y="1907543"/>
                  </a:cubicBezTo>
                  <a:cubicBezTo>
                    <a:pt x="1024770" y="1404278"/>
                    <a:pt x="1000927" y="1444443"/>
                    <a:pt x="1032589" y="1444649"/>
                  </a:cubicBezTo>
                  <a:cubicBezTo>
                    <a:pt x="1503816" y="1447863"/>
                    <a:pt x="1425008" y="1402787"/>
                    <a:pt x="1425805" y="1556245"/>
                  </a:cubicBezTo>
                  <a:close/>
                  <a:moveTo>
                    <a:pt x="1416752" y="1030096"/>
                  </a:moveTo>
                  <a:cubicBezTo>
                    <a:pt x="1423928" y="1490264"/>
                    <a:pt x="1450729" y="1417778"/>
                    <a:pt x="1340902" y="1419861"/>
                  </a:cubicBezTo>
                  <a:cubicBezTo>
                    <a:pt x="957202" y="1426572"/>
                    <a:pt x="1016025" y="1429118"/>
                    <a:pt x="1015279" y="1380622"/>
                  </a:cubicBezTo>
                  <a:cubicBezTo>
                    <a:pt x="1007768" y="900808"/>
                    <a:pt x="1003473" y="953855"/>
                    <a:pt x="1032820" y="953392"/>
                  </a:cubicBezTo>
                  <a:cubicBezTo>
                    <a:pt x="1494145" y="945935"/>
                    <a:pt x="1415363" y="942130"/>
                    <a:pt x="1416752" y="1030096"/>
                  </a:cubicBezTo>
                  <a:close/>
                  <a:moveTo>
                    <a:pt x="1032717" y="461544"/>
                  </a:moveTo>
                  <a:cubicBezTo>
                    <a:pt x="1466624" y="458922"/>
                    <a:pt x="1407235" y="449356"/>
                    <a:pt x="1408290" y="507443"/>
                  </a:cubicBezTo>
                  <a:cubicBezTo>
                    <a:pt x="1410476" y="626754"/>
                    <a:pt x="1411762" y="713768"/>
                    <a:pt x="1415183" y="930224"/>
                  </a:cubicBezTo>
                  <a:cubicBezTo>
                    <a:pt x="1316776" y="929479"/>
                    <a:pt x="1238071" y="926393"/>
                    <a:pt x="1009980" y="929864"/>
                  </a:cubicBezTo>
                  <a:cubicBezTo>
                    <a:pt x="1003602" y="397415"/>
                    <a:pt x="986189" y="461802"/>
                    <a:pt x="1032717" y="461544"/>
                  </a:cubicBezTo>
                  <a:close/>
                  <a:moveTo>
                    <a:pt x="1003705" y="1907543"/>
                  </a:moveTo>
                  <a:cubicBezTo>
                    <a:pt x="1003705" y="1919191"/>
                    <a:pt x="1039250" y="1914203"/>
                    <a:pt x="596264" y="1913791"/>
                  </a:cubicBezTo>
                  <a:cubicBezTo>
                    <a:pt x="596882" y="1702272"/>
                    <a:pt x="591172" y="1564834"/>
                    <a:pt x="588857" y="1444880"/>
                  </a:cubicBezTo>
                  <a:cubicBezTo>
                    <a:pt x="717228" y="1444829"/>
                    <a:pt x="839453" y="1443569"/>
                    <a:pt x="995371" y="1444443"/>
                  </a:cubicBezTo>
                  <a:cubicBezTo>
                    <a:pt x="997840" y="1568382"/>
                    <a:pt x="1003705" y="1683373"/>
                    <a:pt x="1003705" y="1907543"/>
                  </a:cubicBezTo>
                  <a:close/>
                  <a:moveTo>
                    <a:pt x="994214" y="1381033"/>
                  </a:moveTo>
                  <a:cubicBezTo>
                    <a:pt x="995037" y="1432923"/>
                    <a:pt x="1061602" y="1420761"/>
                    <a:pt x="588368" y="1420992"/>
                  </a:cubicBezTo>
                  <a:cubicBezTo>
                    <a:pt x="583250" y="1131947"/>
                    <a:pt x="581321" y="1097851"/>
                    <a:pt x="579829" y="954446"/>
                  </a:cubicBezTo>
                  <a:cubicBezTo>
                    <a:pt x="870652" y="954652"/>
                    <a:pt x="918569" y="954935"/>
                    <a:pt x="989198" y="954035"/>
                  </a:cubicBezTo>
                  <a:cubicBezTo>
                    <a:pt x="992799" y="1222021"/>
                    <a:pt x="992362" y="1262340"/>
                    <a:pt x="994214" y="1381033"/>
                  </a:cubicBezTo>
                  <a:close/>
                  <a:moveTo>
                    <a:pt x="979913" y="461802"/>
                  </a:moveTo>
                  <a:cubicBezTo>
                    <a:pt x="987423" y="697646"/>
                    <a:pt x="985108" y="626111"/>
                    <a:pt x="988889" y="930173"/>
                  </a:cubicBezTo>
                  <a:cubicBezTo>
                    <a:pt x="926208" y="930944"/>
                    <a:pt x="902571" y="930790"/>
                    <a:pt x="579623" y="930584"/>
                  </a:cubicBezTo>
                  <a:cubicBezTo>
                    <a:pt x="578440" y="783889"/>
                    <a:pt x="580986" y="822922"/>
                    <a:pt x="573630" y="464347"/>
                  </a:cubicBezTo>
                  <a:cubicBezTo>
                    <a:pt x="705114" y="464270"/>
                    <a:pt x="599788" y="463344"/>
                    <a:pt x="979913" y="461802"/>
                  </a:cubicBezTo>
                  <a:close/>
                  <a:moveTo>
                    <a:pt x="261794" y="462033"/>
                  </a:moveTo>
                  <a:cubicBezTo>
                    <a:pt x="413031" y="462033"/>
                    <a:pt x="412156" y="464141"/>
                    <a:pt x="552539" y="464296"/>
                  </a:cubicBezTo>
                  <a:cubicBezTo>
                    <a:pt x="560101" y="834750"/>
                    <a:pt x="557349" y="787874"/>
                    <a:pt x="558558" y="930533"/>
                  </a:cubicBezTo>
                  <a:cubicBezTo>
                    <a:pt x="268815" y="930327"/>
                    <a:pt x="223161" y="930147"/>
                    <a:pt x="152147" y="930687"/>
                  </a:cubicBezTo>
                  <a:cubicBezTo>
                    <a:pt x="146514" y="365247"/>
                    <a:pt x="106673" y="462033"/>
                    <a:pt x="261794" y="462033"/>
                  </a:cubicBezTo>
                  <a:close/>
                  <a:moveTo>
                    <a:pt x="261794" y="954215"/>
                  </a:moveTo>
                  <a:cubicBezTo>
                    <a:pt x="615529" y="954446"/>
                    <a:pt x="558198" y="929170"/>
                    <a:pt x="559767" y="1030096"/>
                  </a:cubicBezTo>
                  <a:cubicBezTo>
                    <a:pt x="562545" y="1208624"/>
                    <a:pt x="563882" y="1205616"/>
                    <a:pt x="566634" y="1380982"/>
                  </a:cubicBezTo>
                  <a:cubicBezTo>
                    <a:pt x="567535" y="1438503"/>
                    <a:pt x="631296" y="1420504"/>
                    <a:pt x="158628" y="1420272"/>
                  </a:cubicBezTo>
                  <a:cubicBezTo>
                    <a:pt x="149215" y="868383"/>
                    <a:pt x="122362" y="954215"/>
                    <a:pt x="261794" y="954215"/>
                  </a:cubicBezTo>
                  <a:close/>
                  <a:moveTo>
                    <a:pt x="166447" y="1906309"/>
                  </a:moveTo>
                  <a:cubicBezTo>
                    <a:pt x="164724" y="1357865"/>
                    <a:pt x="118530" y="1444134"/>
                    <a:pt x="261794" y="1444211"/>
                  </a:cubicBezTo>
                  <a:cubicBezTo>
                    <a:pt x="395824" y="1444211"/>
                    <a:pt x="417403" y="1444880"/>
                    <a:pt x="567740" y="1444880"/>
                  </a:cubicBezTo>
                  <a:cubicBezTo>
                    <a:pt x="570441" y="1586690"/>
                    <a:pt x="575765" y="1695947"/>
                    <a:pt x="575122" y="1913791"/>
                  </a:cubicBezTo>
                  <a:cubicBezTo>
                    <a:pt x="572550" y="1913791"/>
                    <a:pt x="166473" y="1913791"/>
                    <a:pt x="166447" y="1906309"/>
                  </a:cubicBezTo>
                  <a:close/>
                  <a:moveTo>
                    <a:pt x="171129" y="2257607"/>
                  </a:moveTo>
                  <a:cubicBezTo>
                    <a:pt x="169328" y="2161927"/>
                    <a:pt x="166988" y="2032125"/>
                    <a:pt x="166576" y="1936214"/>
                  </a:cubicBezTo>
                  <a:cubicBezTo>
                    <a:pt x="401174" y="1935262"/>
                    <a:pt x="381060" y="1937654"/>
                    <a:pt x="575096" y="1937654"/>
                  </a:cubicBezTo>
                  <a:cubicBezTo>
                    <a:pt x="574479" y="2429399"/>
                    <a:pt x="594052" y="2402348"/>
                    <a:pt x="570081" y="2402348"/>
                  </a:cubicBezTo>
                  <a:cubicBezTo>
                    <a:pt x="90186" y="2402348"/>
                    <a:pt x="174524" y="2440044"/>
                    <a:pt x="171129" y="2257607"/>
                  </a:cubicBezTo>
                  <a:close/>
                  <a:moveTo>
                    <a:pt x="174138" y="2433024"/>
                  </a:moveTo>
                  <a:cubicBezTo>
                    <a:pt x="173984" y="2423742"/>
                    <a:pt x="582041" y="2423253"/>
                    <a:pt x="582195" y="2433435"/>
                  </a:cubicBezTo>
                  <a:cubicBezTo>
                    <a:pt x="590272" y="2948503"/>
                    <a:pt x="605961" y="2892730"/>
                    <a:pt x="570055" y="2892730"/>
                  </a:cubicBezTo>
                  <a:cubicBezTo>
                    <a:pt x="287952" y="2892679"/>
                    <a:pt x="237848" y="2892499"/>
                    <a:pt x="182574" y="2893013"/>
                  </a:cubicBezTo>
                  <a:cubicBezTo>
                    <a:pt x="181160" y="2836675"/>
                    <a:pt x="174369" y="2447578"/>
                    <a:pt x="174138" y="2433024"/>
                  </a:cubicBezTo>
                  <a:close/>
                  <a:moveTo>
                    <a:pt x="191113" y="3309906"/>
                  </a:moveTo>
                  <a:cubicBezTo>
                    <a:pt x="185301" y="2845160"/>
                    <a:pt x="159683" y="2916566"/>
                    <a:pt x="261794" y="2916566"/>
                  </a:cubicBezTo>
                  <a:cubicBezTo>
                    <a:pt x="283168" y="2916566"/>
                    <a:pt x="574119" y="2916618"/>
                    <a:pt x="592278" y="2916644"/>
                  </a:cubicBezTo>
                  <a:cubicBezTo>
                    <a:pt x="593744" y="3040017"/>
                    <a:pt x="592766" y="2979205"/>
                    <a:pt x="598862" y="3387844"/>
                  </a:cubicBezTo>
                  <a:cubicBezTo>
                    <a:pt x="117012" y="3388203"/>
                    <a:pt x="192297" y="3403246"/>
                    <a:pt x="191113" y="3309906"/>
                  </a:cubicBezTo>
                  <a:close/>
                  <a:moveTo>
                    <a:pt x="199138" y="3836055"/>
                  </a:moveTo>
                  <a:cubicBezTo>
                    <a:pt x="194277" y="3530733"/>
                    <a:pt x="193300" y="3472184"/>
                    <a:pt x="192425" y="3408903"/>
                  </a:cubicBezTo>
                  <a:cubicBezTo>
                    <a:pt x="353385" y="3407206"/>
                    <a:pt x="415294" y="3411860"/>
                    <a:pt x="599248" y="3411731"/>
                  </a:cubicBezTo>
                  <a:cubicBezTo>
                    <a:pt x="603801" y="3710136"/>
                    <a:pt x="599711" y="3676015"/>
                    <a:pt x="603775" y="3880180"/>
                  </a:cubicBezTo>
                  <a:cubicBezTo>
                    <a:pt x="129641" y="3881723"/>
                    <a:pt x="199884" y="3884268"/>
                    <a:pt x="199138" y="3836055"/>
                  </a:cubicBezTo>
                  <a:close/>
                  <a:moveTo>
                    <a:pt x="206469" y="4362308"/>
                  </a:moveTo>
                  <a:cubicBezTo>
                    <a:pt x="194740" y="3825204"/>
                    <a:pt x="182523" y="3900879"/>
                    <a:pt x="261819" y="3900879"/>
                  </a:cubicBezTo>
                  <a:cubicBezTo>
                    <a:pt x="413520" y="3900879"/>
                    <a:pt x="416349" y="3904093"/>
                    <a:pt x="570107" y="3904093"/>
                  </a:cubicBezTo>
                  <a:cubicBezTo>
                    <a:pt x="610154" y="3904093"/>
                    <a:pt x="609356" y="3829550"/>
                    <a:pt x="614423" y="4361434"/>
                  </a:cubicBezTo>
                  <a:cubicBezTo>
                    <a:pt x="614526" y="4373133"/>
                    <a:pt x="622499" y="4370099"/>
                    <a:pt x="570107" y="4370099"/>
                  </a:cubicBezTo>
                  <a:cubicBezTo>
                    <a:pt x="163695" y="4370099"/>
                    <a:pt x="206674" y="4371436"/>
                    <a:pt x="206469" y="4362308"/>
                  </a:cubicBezTo>
                  <a:close/>
                  <a:moveTo>
                    <a:pt x="207163" y="4393267"/>
                  </a:moveTo>
                  <a:cubicBezTo>
                    <a:pt x="270282" y="4393216"/>
                    <a:pt x="612777" y="4394038"/>
                    <a:pt x="614706" y="4394038"/>
                  </a:cubicBezTo>
                  <a:cubicBezTo>
                    <a:pt x="620159" y="4935616"/>
                    <a:pt x="646085" y="4861896"/>
                    <a:pt x="570081" y="4861896"/>
                  </a:cubicBezTo>
                  <a:cubicBezTo>
                    <a:pt x="263466" y="4861844"/>
                    <a:pt x="246439" y="4861870"/>
                    <a:pt x="211973" y="4861793"/>
                  </a:cubicBezTo>
                  <a:cubicBezTo>
                    <a:pt x="209555" y="4686890"/>
                    <a:pt x="213439" y="4680050"/>
                    <a:pt x="207163" y="4393267"/>
                  </a:cubicBezTo>
                  <a:close/>
                  <a:moveTo>
                    <a:pt x="222673" y="5353897"/>
                  </a:moveTo>
                  <a:cubicBezTo>
                    <a:pt x="213362" y="4896892"/>
                    <a:pt x="214211" y="5020265"/>
                    <a:pt x="212307" y="4885655"/>
                  </a:cubicBezTo>
                  <a:cubicBezTo>
                    <a:pt x="654213" y="4886786"/>
                    <a:pt x="622628" y="4883135"/>
                    <a:pt x="622705" y="4889075"/>
                  </a:cubicBezTo>
                  <a:cubicBezTo>
                    <a:pt x="631013" y="5420624"/>
                    <a:pt x="653776" y="5350915"/>
                    <a:pt x="570055" y="5350915"/>
                  </a:cubicBezTo>
                  <a:cubicBezTo>
                    <a:pt x="402588" y="5350941"/>
                    <a:pt x="400839" y="5354721"/>
                    <a:pt x="222673" y="5353897"/>
                  </a:cubicBezTo>
                  <a:close/>
                  <a:moveTo>
                    <a:pt x="223187" y="5377785"/>
                  </a:moveTo>
                  <a:cubicBezTo>
                    <a:pt x="363647" y="5378403"/>
                    <a:pt x="384327" y="5375471"/>
                    <a:pt x="630319" y="5374726"/>
                  </a:cubicBezTo>
                  <a:cubicBezTo>
                    <a:pt x="639064" y="5932554"/>
                    <a:pt x="659460" y="5842685"/>
                    <a:pt x="570081" y="5842685"/>
                  </a:cubicBezTo>
                  <a:cubicBezTo>
                    <a:pt x="415886" y="5842685"/>
                    <a:pt x="415732" y="5845591"/>
                    <a:pt x="261794" y="5845591"/>
                  </a:cubicBezTo>
                  <a:cubicBezTo>
                    <a:pt x="215317" y="5845591"/>
                    <a:pt x="234401" y="5905658"/>
                    <a:pt x="223187" y="5377785"/>
                  </a:cubicBezTo>
                  <a:close/>
                  <a:moveTo>
                    <a:pt x="233835" y="6292440"/>
                  </a:moveTo>
                  <a:cubicBezTo>
                    <a:pt x="226171" y="5801287"/>
                    <a:pt x="226094" y="5869453"/>
                    <a:pt x="261794" y="5869453"/>
                  </a:cubicBezTo>
                  <a:cubicBezTo>
                    <a:pt x="702542" y="5869453"/>
                    <a:pt x="638678" y="5838057"/>
                    <a:pt x="640350" y="5941863"/>
                  </a:cubicBezTo>
                  <a:cubicBezTo>
                    <a:pt x="643024" y="6113089"/>
                    <a:pt x="639758" y="6117666"/>
                    <a:pt x="642510" y="6292800"/>
                  </a:cubicBezTo>
                  <a:cubicBezTo>
                    <a:pt x="643307" y="6343122"/>
                    <a:pt x="657711" y="6332450"/>
                    <a:pt x="570107" y="6332450"/>
                  </a:cubicBezTo>
                  <a:cubicBezTo>
                    <a:pt x="180491" y="6332450"/>
                    <a:pt x="234684" y="6347570"/>
                    <a:pt x="233835" y="6292440"/>
                  </a:cubicBezTo>
                  <a:close/>
                  <a:moveTo>
                    <a:pt x="243172" y="6818795"/>
                  </a:moveTo>
                  <a:cubicBezTo>
                    <a:pt x="230312" y="6282900"/>
                    <a:pt x="226454" y="6356955"/>
                    <a:pt x="261794" y="6356955"/>
                  </a:cubicBezTo>
                  <a:cubicBezTo>
                    <a:pt x="722527" y="6356955"/>
                    <a:pt x="643127" y="6326562"/>
                    <a:pt x="644928" y="6468269"/>
                  </a:cubicBezTo>
                  <a:cubicBezTo>
                    <a:pt x="646342" y="6580663"/>
                    <a:pt x="648092" y="6707610"/>
                    <a:pt x="651024" y="6819464"/>
                  </a:cubicBezTo>
                  <a:cubicBezTo>
                    <a:pt x="651204" y="6826664"/>
                    <a:pt x="663318" y="6824555"/>
                    <a:pt x="570107" y="6824555"/>
                  </a:cubicBezTo>
                  <a:cubicBezTo>
                    <a:pt x="216294" y="6824555"/>
                    <a:pt x="243635" y="6838826"/>
                    <a:pt x="243172" y="6818795"/>
                  </a:cubicBezTo>
                  <a:close/>
                  <a:moveTo>
                    <a:pt x="253126" y="7318434"/>
                  </a:moveTo>
                  <a:cubicBezTo>
                    <a:pt x="244561" y="6798507"/>
                    <a:pt x="234118" y="6852686"/>
                    <a:pt x="261794" y="6852686"/>
                  </a:cubicBezTo>
                  <a:cubicBezTo>
                    <a:pt x="729317" y="6852686"/>
                    <a:pt x="651538" y="6798173"/>
                    <a:pt x="654624" y="6994728"/>
                  </a:cubicBezTo>
                  <a:cubicBezTo>
                    <a:pt x="657351" y="7169168"/>
                    <a:pt x="659280" y="7166314"/>
                    <a:pt x="661903" y="7318795"/>
                  </a:cubicBezTo>
                  <a:cubicBezTo>
                    <a:pt x="611954" y="7318589"/>
                    <a:pt x="277175" y="7318434"/>
                    <a:pt x="253126" y="7318434"/>
                  </a:cubicBezTo>
                  <a:close/>
                  <a:moveTo>
                    <a:pt x="261794" y="7342297"/>
                  </a:moveTo>
                  <a:cubicBezTo>
                    <a:pt x="624146" y="7342528"/>
                    <a:pt x="619156" y="7342502"/>
                    <a:pt x="662315" y="7342708"/>
                  </a:cubicBezTo>
                  <a:cubicBezTo>
                    <a:pt x="665864" y="7590638"/>
                    <a:pt x="664733" y="7579426"/>
                    <a:pt x="668771" y="7807839"/>
                  </a:cubicBezTo>
                  <a:cubicBezTo>
                    <a:pt x="565734" y="7806631"/>
                    <a:pt x="416220" y="7807968"/>
                    <a:pt x="261485" y="7807968"/>
                  </a:cubicBezTo>
                  <a:cubicBezTo>
                    <a:pt x="259119" y="7306118"/>
                    <a:pt x="242992" y="7342297"/>
                    <a:pt x="261794" y="7342297"/>
                  </a:cubicBezTo>
                  <a:close/>
                  <a:moveTo>
                    <a:pt x="261794" y="7831804"/>
                  </a:moveTo>
                  <a:cubicBezTo>
                    <a:pt x="732712" y="7831804"/>
                    <a:pt x="668899" y="7815836"/>
                    <a:pt x="669954" y="7872380"/>
                  </a:cubicBezTo>
                  <a:cubicBezTo>
                    <a:pt x="679599" y="8384388"/>
                    <a:pt x="698015" y="8300922"/>
                    <a:pt x="570081" y="8300922"/>
                  </a:cubicBezTo>
                  <a:cubicBezTo>
                    <a:pt x="421673" y="8300922"/>
                    <a:pt x="416992" y="8297862"/>
                    <a:pt x="268841" y="8297759"/>
                  </a:cubicBezTo>
                  <a:cubicBezTo>
                    <a:pt x="257087" y="7796422"/>
                    <a:pt x="263620" y="7831804"/>
                    <a:pt x="261794" y="7831804"/>
                  </a:cubicBezTo>
                  <a:close/>
                  <a:moveTo>
                    <a:pt x="273291" y="8749648"/>
                  </a:moveTo>
                  <a:cubicBezTo>
                    <a:pt x="270616" y="8578884"/>
                    <a:pt x="273522" y="8573588"/>
                    <a:pt x="270770" y="8398504"/>
                  </a:cubicBezTo>
                  <a:cubicBezTo>
                    <a:pt x="269150" y="8293156"/>
                    <a:pt x="200810" y="8322932"/>
                    <a:pt x="674198" y="8325015"/>
                  </a:cubicBezTo>
                  <a:cubicBezTo>
                    <a:pt x="676333" y="8566284"/>
                    <a:pt x="682480" y="8567339"/>
                    <a:pt x="685078" y="8790661"/>
                  </a:cubicBezTo>
                  <a:cubicBezTo>
                    <a:pt x="220949" y="8782329"/>
                    <a:pt x="274397" y="8820360"/>
                    <a:pt x="273291" y="8749648"/>
                  </a:cubicBezTo>
                  <a:close/>
                  <a:moveTo>
                    <a:pt x="281213" y="9275797"/>
                  </a:moveTo>
                  <a:cubicBezTo>
                    <a:pt x="278589" y="9150341"/>
                    <a:pt x="276995" y="9056821"/>
                    <a:pt x="275631" y="8925117"/>
                  </a:cubicBezTo>
                  <a:cubicBezTo>
                    <a:pt x="274191" y="8786598"/>
                    <a:pt x="245641" y="8818251"/>
                    <a:pt x="416117" y="8815037"/>
                  </a:cubicBezTo>
                  <a:cubicBezTo>
                    <a:pt x="526973" y="8813083"/>
                    <a:pt x="620236" y="8813366"/>
                    <a:pt x="685335" y="8814574"/>
                  </a:cubicBezTo>
                  <a:cubicBezTo>
                    <a:pt x="686492" y="8948079"/>
                    <a:pt x="682171" y="9013366"/>
                    <a:pt x="690633" y="9284051"/>
                  </a:cubicBezTo>
                  <a:cubicBezTo>
                    <a:pt x="244690" y="9284051"/>
                    <a:pt x="281316" y="9280297"/>
                    <a:pt x="281213" y="9275797"/>
                  </a:cubicBezTo>
                  <a:close/>
                  <a:moveTo>
                    <a:pt x="281830" y="9304673"/>
                  </a:moveTo>
                  <a:cubicBezTo>
                    <a:pt x="419024" y="9304957"/>
                    <a:pt x="376739" y="9307913"/>
                    <a:pt x="691379" y="9307913"/>
                  </a:cubicBezTo>
                  <a:cubicBezTo>
                    <a:pt x="698272" y="9532521"/>
                    <a:pt x="694337" y="9619792"/>
                    <a:pt x="696343" y="9772736"/>
                  </a:cubicBezTo>
                  <a:cubicBezTo>
                    <a:pt x="285508" y="9774408"/>
                    <a:pt x="423859" y="9775256"/>
                    <a:pt x="291012" y="9775590"/>
                  </a:cubicBezTo>
                  <a:cubicBezTo>
                    <a:pt x="290987" y="9772968"/>
                    <a:pt x="281882" y="9306653"/>
                    <a:pt x="281830" y="9304673"/>
                  </a:cubicBezTo>
                  <a:close/>
                  <a:moveTo>
                    <a:pt x="291450" y="9802409"/>
                  </a:moveTo>
                  <a:cubicBezTo>
                    <a:pt x="291398" y="9799092"/>
                    <a:pt x="256367" y="9798578"/>
                    <a:pt x="696678" y="9796624"/>
                  </a:cubicBezTo>
                  <a:cubicBezTo>
                    <a:pt x="699455" y="9976748"/>
                    <a:pt x="703931" y="9984512"/>
                    <a:pt x="707326" y="10267155"/>
                  </a:cubicBezTo>
                  <a:cubicBezTo>
                    <a:pt x="526845" y="10266512"/>
                    <a:pt x="428412" y="10267361"/>
                    <a:pt x="298497" y="10267464"/>
                  </a:cubicBezTo>
                  <a:cubicBezTo>
                    <a:pt x="295256" y="10115137"/>
                    <a:pt x="293893" y="9955020"/>
                    <a:pt x="291450" y="9802409"/>
                  </a:cubicBezTo>
                  <a:close/>
                  <a:moveTo>
                    <a:pt x="305236" y="10680345"/>
                  </a:moveTo>
                  <a:cubicBezTo>
                    <a:pt x="303307" y="10211948"/>
                    <a:pt x="262848" y="10291712"/>
                    <a:pt x="415963" y="10291094"/>
                  </a:cubicBezTo>
                  <a:cubicBezTo>
                    <a:pt x="520594" y="10290812"/>
                    <a:pt x="590143" y="10290709"/>
                    <a:pt x="707609" y="10291043"/>
                  </a:cubicBezTo>
                  <a:cubicBezTo>
                    <a:pt x="713216" y="10796982"/>
                    <a:pt x="707686" y="10180784"/>
                    <a:pt x="711930" y="10758823"/>
                  </a:cubicBezTo>
                  <a:cubicBezTo>
                    <a:pt x="224576" y="10761369"/>
                    <a:pt x="305622" y="10770908"/>
                    <a:pt x="305236" y="10680345"/>
                  </a:cubicBezTo>
                  <a:close/>
                  <a:moveTo>
                    <a:pt x="312875" y="11206804"/>
                  </a:moveTo>
                  <a:cubicBezTo>
                    <a:pt x="304824" y="10693177"/>
                    <a:pt x="273754" y="10777311"/>
                    <a:pt x="415680" y="10781014"/>
                  </a:cubicBezTo>
                  <a:cubicBezTo>
                    <a:pt x="503207" y="10783405"/>
                    <a:pt x="577077" y="10783405"/>
                    <a:pt x="712136" y="10782736"/>
                  </a:cubicBezTo>
                  <a:cubicBezTo>
                    <a:pt x="714631" y="11035577"/>
                    <a:pt x="720649" y="11020715"/>
                    <a:pt x="723324" y="11246994"/>
                  </a:cubicBezTo>
                  <a:cubicBezTo>
                    <a:pt x="252843" y="11241285"/>
                    <a:pt x="313955" y="11272887"/>
                    <a:pt x="312875" y="11206804"/>
                  </a:cubicBezTo>
                  <a:close/>
                  <a:moveTo>
                    <a:pt x="320282" y="11742082"/>
                  </a:moveTo>
                  <a:cubicBezTo>
                    <a:pt x="319845" y="11613309"/>
                    <a:pt x="320025" y="11641876"/>
                    <a:pt x="313981" y="11273222"/>
                  </a:cubicBezTo>
                  <a:cubicBezTo>
                    <a:pt x="438674" y="11272450"/>
                    <a:pt x="472806" y="11267873"/>
                    <a:pt x="723581" y="11270933"/>
                  </a:cubicBezTo>
                  <a:cubicBezTo>
                    <a:pt x="724713" y="11399449"/>
                    <a:pt x="726514" y="11689009"/>
                    <a:pt x="727208" y="11742108"/>
                  </a:cubicBezTo>
                  <a:lnTo>
                    <a:pt x="320282" y="11742082"/>
                  </a:lnTo>
                  <a:close/>
                  <a:moveTo>
                    <a:pt x="724302" y="9796496"/>
                  </a:moveTo>
                  <a:cubicBezTo>
                    <a:pt x="1158645" y="9794721"/>
                    <a:pt x="1125183" y="9799992"/>
                    <a:pt x="1125234" y="9802872"/>
                  </a:cubicBezTo>
                  <a:cubicBezTo>
                    <a:pt x="1133619" y="10338767"/>
                    <a:pt x="1180662" y="10264790"/>
                    <a:pt x="1032589" y="10266589"/>
                  </a:cubicBezTo>
                  <a:cubicBezTo>
                    <a:pt x="932433" y="10267670"/>
                    <a:pt x="872067" y="10267644"/>
                    <a:pt x="728443" y="10267233"/>
                  </a:cubicBezTo>
                  <a:cubicBezTo>
                    <a:pt x="722192" y="9759545"/>
                    <a:pt x="709306" y="9796573"/>
                    <a:pt x="724302" y="9796496"/>
                  </a:cubicBezTo>
                  <a:close/>
                  <a:moveTo>
                    <a:pt x="732815" y="10680397"/>
                  </a:moveTo>
                  <a:cubicBezTo>
                    <a:pt x="732815" y="10210277"/>
                    <a:pt x="683483" y="10291352"/>
                    <a:pt x="878419" y="10291352"/>
                  </a:cubicBezTo>
                  <a:cubicBezTo>
                    <a:pt x="1023741" y="10291352"/>
                    <a:pt x="1017979" y="10290066"/>
                    <a:pt x="1136089" y="10289654"/>
                  </a:cubicBezTo>
                  <a:cubicBezTo>
                    <a:pt x="1135574" y="10582480"/>
                    <a:pt x="1140024" y="10625679"/>
                    <a:pt x="1143393" y="10757666"/>
                  </a:cubicBezTo>
                  <a:cubicBezTo>
                    <a:pt x="660180" y="10758180"/>
                    <a:pt x="732815" y="10784948"/>
                    <a:pt x="732815" y="10680397"/>
                  </a:cubicBezTo>
                  <a:close/>
                  <a:moveTo>
                    <a:pt x="743849" y="11206753"/>
                  </a:moveTo>
                  <a:cubicBezTo>
                    <a:pt x="735902" y="10697625"/>
                    <a:pt x="685746" y="10782274"/>
                    <a:pt x="878419" y="10782274"/>
                  </a:cubicBezTo>
                  <a:cubicBezTo>
                    <a:pt x="1032074" y="10782274"/>
                    <a:pt x="1010906" y="10781734"/>
                    <a:pt x="1143959" y="10781580"/>
                  </a:cubicBezTo>
                  <a:cubicBezTo>
                    <a:pt x="1148692" y="10991505"/>
                    <a:pt x="1144473" y="11017861"/>
                    <a:pt x="1148203" y="11247174"/>
                  </a:cubicBezTo>
                  <a:cubicBezTo>
                    <a:pt x="679934" y="11247663"/>
                    <a:pt x="744698" y="11262036"/>
                    <a:pt x="743849" y="11206753"/>
                  </a:cubicBezTo>
                  <a:close/>
                  <a:moveTo>
                    <a:pt x="748299" y="11742133"/>
                  </a:moveTo>
                  <a:cubicBezTo>
                    <a:pt x="747527" y="11683635"/>
                    <a:pt x="745727" y="11393226"/>
                    <a:pt x="744647" y="11271190"/>
                  </a:cubicBezTo>
                  <a:cubicBezTo>
                    <a:pt x="885853" y="11272810"/>
                    <a:pt x="1041822" y="11271165"/>
                    <a:pt x="1148614" y="11271036"/>
                  </a:cubicBezTo>
                  <a:cubicBezTo>
                    <a:pt x="1154993" y="11662807"/>
                    <a:pt x="1154221" y="11624623"/>
                    <a:pt x="1156896" y="11738507"/>
                  </a:cubicBezTo>
                  <a:cubicBezTo>
                    <a:pt x="1012372" y="11738996"/>
                    <a:pt x="1075825" y="11742159"/>
                    <a:pt x="748299" y="11742133"/>
                  </a:cubicBezTo>
                  <a:close/>
                  <a:moveTo>
                    <a:pt x="1162221" y="10679960"/>
                  </a:moveTo>
                  <a:cubicBezTo>
                    <a:pt x="1147586" y="10228405"/>
                    <a:pt x="1154453" y="10289578"/>
                    <a:pt x="1186938" y="10289578"/>
                  </a:cubicBezTo>
                  <a:cubicBezTo>
                    <a:pt x="1623931" y="10289578"/>
                    <a:pt x="1564414" y="10279601"/>
                    <a:pt x="1564619" y="10329279"/>
                  </a:cubicBezTo>
                  <a:cubicBezTo>
                    <a:pt x="1566754" y="10833855"/>
                    <a:pt x="1596410" y="10755789"/>
                    <a:pt x="1495277" y="10755789"/>
                  </a:cubicBezTo>
                  <a:cubicBezTo>
                    <a:pt x="1108953" y="10755789"/>
                    <a:pt x="1165616" y="10785386"/>
                    <a:pt x="1162221" y="10679960"/>
                  </a:cubicBezTo>
                  <a:close/>
                  <a:moveTo>
                    <a:pt x="1168625" y="11206855"/>
                  </a:moveTo>
                  <a:cubicBezTo>
                    <a:pt x="1161089" y="10724907"/>
                    <a:pt x="1161295" y="10781554"/>
                    <a:pt x="1186938" y="10781554"/>
                  </a:cubicBezTo>
                  <a:cubicBezTo>
                    <a:pt x="1639184" y="10781554"/>
                    <a:pt x="1569738" y="10754503"/>
                    <a:pt x="1571333" y="10856226"/>
                  </a:cubicBezTo>
                  <a:cubicBezTo>
                    <a:pt x="1578509" y="11316806"/>
                    <a:pt x="1610428" y="11249359"/>
                    <a:pt x="1495251" y="11249359"/>
                  </a:cubicBezTo>
                  <a:cubicBezTo>
                    <a:pt x="1115383" y="11249359"/>
                    <a:pt x="1169448" y="11258591"/>
                    <a:pt x="1168625" y="11206855"/>
                  </a:cubicBezTo>
                  <a:close/>
                  <a:moveTo>
                    <a:pt x="1585839" y="11734033"/>
                  </a:moveTo>
                  <a:cubicBezTo>
                    <a:pt x="1585813" y="11747893"/>
                    <a:pt x="1620922" y="11738431"/>
                    <a:pt x="1186912" y="11738431"/>
                  </a:cubicBezTo>
                  <a:cubicBezTo>
                    <a:pt x="1173332" y="11738431"/>
                    <a:pt x="1178116" y="11790937"/>
                    <a:pt x="1169654" y="11270984"/>
                  </a:cubicBezTo>
                  <a:cubicBezTo>
                    <a:pt x="1352887" y="11270882"/>
                    <a:pt x="1310757" y="11273556"/>
                    <a:pt x="1581158" y="11273145"/>
                  </a:cubicBezTo>
                  <a:cubicBezTo>
                    <a:pt x="1581209" y="11276153"/>
                    <a:pt x="1585942" y="11648356"/>
                    <a:pt x="1585839" y="11734033"/>
                  </a:cubicBezTo>
                  <a:close/>
                  <a:moveTo>
                    <a:pt x="1589929" y="10680243"/>
                  </a:moveTo>
                  <a:cubicBezTo>
                    <a:pt x="1584219" y="10226271"/>
                    <a:pt x="1563719" y="10291738"/>
                    <a:pt x="1649626" y="10290580"/>
                  </a:cubicBezTo>
                  <a:cubicBezTo>
                    <a:pt x="2047112" y="10285206"/>
                    <a:pt x="1993330" y="10283097"/>
                    <a:pt x="1994488" y="10329562"/>
                  </a:cubicBezTo>
                  <a:cubicBezTo>
                    <a:pt x="2006448" y="10826964"/>
                    <a:pt x="2006165" y="10757846"/>
                    <a:pt x="1958042" y="10757306"/>
                  </a:cubicBezTo>
                  <a:cubicBezTo>
                    <a:pt x="1524855" y="10752626"/>
                    <a:pt x="1591163" y="10780500"/>
                    <a:pt x="1589929" y="10680243"/>
                  </a:cubicBezTo>
                  <a:close/>
                  <a:moveTo>
                    <a:pt x="1601271" y="11206753"/>
                  </a:moveTo>
                  <a:cubicBezTo>
                    <a:pt x="1593581" y="10715393"/>
                    <a:pt x="1564594" y="10779703"/>
                    <a:pt x="1649420" y="10780037"/>
                  </a:cubicBezTo>
                  <a:cubicBezTo>
                    <a:pt x="2065708" y="10781708"/>
                    <a:pt x="1999761" y="10761626"/>
                    <a:pt x="2001227" y="10856226"/>
                  </a:cubicBezTo>
                  <a:cubicBezTo>
                    <a:pt x="2003953" y="11029792"/>
                    <a:pt x="2005445" y="11041234"/>
                    <a:pt x="2008043" y="11207164"/>
                  </a:cubicBezTo>
                  <a:cubicBezTo>
                    <a:pt x="2008891" y="11262602"/>
                    <a:pt x="2046623" y="11248717"/>
                    <a:pt x="1803718" y="11248897"/>
                  </a:cubicBezTo>
                  <a:cubicBezTo>
                    <a:pt x="1563719" y="11248897"/>
                    <a:pt x="1602171" y="11263271"/>
                    <a:pt x="1601271" y="11206753"/>
                  </a:cubicBezTo>
                  <a:close/>
                  <a:moveTo>
                    <a:pt x="1957836" y="11740487"/>
                  </a:moveTo>
                  <a:cubicBezTo>
                    <a:pt x="1861409" y="11741259"/>
                    <a:pt x="1845848" y="11741130"/>
                    <a:pt x="1606878" y="11741053"/>
                  </a:cubicBezTo>
                  <a:cubicBezTo>
                    <a:pt x="1607007" y="11651879"/>
                    <a:pt x="1602300" y="11276256"/>
                    <a:pt x="1602249" y="11273145"/>
                  </a:cubicBezTo>
                  <a:cubicBezTo>
                    <a:pt x="1795205" y="11272759"/>
                    <a:pt x="1568014" y="11272939"/>
                    <a:pt x="2008891" y="11272630"/>
                  </a:cubicBezTo>
                  <a:cubicBezTo>
                    <a:pt x="2014216" y="11827965"/>
                    <a:pt x="2035615" y="11739845"/>
                    <a:pt x="1957836" y="11740487"/>
                  </a:cubicBezTo>
                  <a:close/>
                  <a:moveTo>
                    <a:pt x="2012004" y="10153502"/>
                  </a:moveTo>
                  <a:cubicBezTo>
                    <a:pt x="2009329" y="9982610"/>
                    <a:pt x="2010254" y="9985593"/>
                    <a:pt x="2007374" y="9802358"/>
                  </a:cubicBezTo>
                  <a:cubicBezTo>
                    <a:pt x="2007322" y="9798167"/>
                    <a:pt x="1973114" y="9798244"/>
                    <a:pt x="2415174" y="9798167"/>
                  </a:cubicBezTo>
                  <a:cubicBezTo>
                    <a:pt x="2415200" y="9800070"/>
                    <a:pt x="2416640" y="9873533"/>
                    <a:pt x="2420190" y="10265304"/>
                  </a:cubicBezTo>
                  <a:cubicBezTo>
                    <a:pt x="1933324" y="10265304"/>
                    <a:pt x="2014396" y="10306291"/>
                    <a:pt x="2012004" y="10153502"/>
                  </a:cubicBezTo>
                  <a:close/>
                  <a:moveTo>
                    <a:pt x="2112134" y="10291866"/>
                  </a:moveTo>
                  <a:cubicBezTo>
                    <a:pt x="2266432" y="10291866"/>
                    <a:pt x="2266921" y="10289166"/>
                    <a:pt x="2420370" y="10289166"/>
                  </a:cubicBezTo>
                  <a:cubicBezTo>
                    <a:pt x="2422659" y="10594283"/>
                    <a:pt x="2425154" y="10625653"/>
                    <a:pt x="2427906" y="10756483"/>
                  </a:cubicBezTo>
                  <a:cubicBezTo>
                    <a:pt x="2259642" y="10756483"/>
                    <a:pt x="2202002" y="10759055"/>
                    <a:pt x="2021057" y="10757872"/>
                  </a:cubicBezTo>
                  <a:cubicBezTo>
                    <a:pt x="2016530" y="10211229"/>
                    <a:pt x="1982682" y="10291866"/>
                    <a:pt x="2112134" y="10291866"/>
                  </a:cubicBezTo>
                  <a:close/>
                  <a:moveTo>
                    <a:pt x="2029108" y="11206753"/>
                  </a:moveTo>
                  <a:cubicBezTo>
                    <a:pt x="2021263" y="10703925"/>
                    <a:pt x="1993356" y="10782017"/>
                    <a:pt x="2112134" y="10782017"/>
                  </a:cubicBezTo>
                  <a:cubicBezTo>
                    <a:pt x="2491204" y="10782017"/>
                    <a:pt x="2428034" y="10748641"/>
                    <a:pt x="2429706" y="10856226"/>
                  </a:cubicBezTo>
                  <a:cubicBezTo>
                    <a:pt x="2435853" y="11245039"/>
                    <a:pt x="2435391" y="11216678"/>
                    <a:pt x="2435931" y="11249488"/>
                  </a:cubicBezTo>
                  <a:cubicBezTo>
                    <a:pt x="1963829" y="11250131"/>
                    <a:pt x="2029982" y="11262294"/>
                    <a:pt x="2029108" y="11206753"/>
                  </a:cubicBezTo>
                  <a:close/>
                  <a:moveTo>
                    <a:pt x="2420627" y="11740282"/>
                  </a:moveTo>
                  <a:cubicBezTo>
                    <a:pt x="1989138" y="11740282"/>
                    <a:pt x="2034123" y="11742159"/>
                    <a:pt x="2034020" y="11734008"/>
                  </a:cubicBezTo>
                  <a:cubicBezTo>
                    <a:pt x="2026510" y="11178081"/>
                    <a:pt x="2007374" y="11272656"/>
                    <a:pt x="2112160" y="11272579"/>
                  </a:cubicBezTo>
                  <a:cubicBezTo>
                    <a:pt x="2266869" y="11272579"/>
                    <a:pt x="2266277" y="11273401"/>
                    <a:pt x="2420627" y="11273401"/>
                  </a:cubicBezTo>
                  <a:cubicBezTo>
                    <a:pt x="2441872" y="11273401"/>
                    <a:pt x="2435725" y="11256611"/>
                    <a:pt x="2438606" y="11382967"/>
                  </a:cubicBezTo>
                  <a:cubicBezTo>
                    <a:pt x="2448071" y="11795052"/>
                    <a:pt x="2450900" y="11740282"/>
                    <a:pt x="2420627" y="11740282"/>
                  </a:cubicBezTo>
                  <a:close/>
                  <a:moveTo>
                    <a:pt x="2441769" y="10329177"/>
                  </a:moveTo>
                  <a:cubicBezTo>
                    <a:pt x="2441383" y="10267181"/>
                    <a:pt x="2383203" y="10295003"/>
                    <a:pt x="2847409" y="10288780"/>
                  </a:cubicBezTo>
                  <a:cubicBezTo>
                    <a:pt x="2852090" y="10575563"/>
                    <a:pt x="2851987" y="10582120"/>
                    <a:pt x="2854971" y="10680808"/>
                  </a:cubicBezTo>
                  <a:cubicBezTo>
                    <a:pt x="2858314" y="10791248"/>
                    <a:pt x="2922847" y="10757640"/>
                    <a:pt x="2448997" y="10756509"/>
                  </a:cubicBezTo>
                  <a:cubicBezTo>
                    <a:pt x="2446990" y="10661241"/>
                    <a:pt x="2443132" y="10548898"/>
                    <a:pt x="2441769" y="10329177"/>
                  </a:cubicBezTo>
                  <a:close/>
                  <a:moveTo>
                    <a:pt x="2449460" y="10780371"/>
                  </a:moveTo>
                  <a:cubicBezTo>
                    <a:pt x="2934293" y="10781580"/>
                    <a:pt x="2857568" y="10762834"/>
                    <a:pt x="2859009" y="10856149"/>
                  </a:cubicBezTo>
                  <a:cubicBezTo>
                    <a:pt x="2861735" y="11032055"/>
                    <a:pt x="2863278" y="11024907"/>
                    <a:pt x="2866236" y="11207138"/>
                  </a:cubicBezTo>
                  <a:cubicBezTo>
                    <a:pt x="2867085" y="11261316"/>
                    <a:pt x="2932673" y="11247508"/>
                    <a:pt x="2456996" y="11249411"/>
                  </a:cubicBezTo>
                  <a:cubicBezTo>
                    <a:pt x="2455813" y="11179342"/>
                    <a:pt x="2450720" y="10845349"/>
                    <a:pt x="2449460" y="10780371"/>
                  </a:cubicBezTo>
                  <a:close/>
                  <a:moveTo>
                    <a:pt x="2464712" y="11740205"/>
                  </a:moveTo>
                  <a:cubicBezTo>
                    <a:pt x="2464120" y="11537351"/>
                    <a:pt x="2459491" y="11387544"/>
                    <a:pt x="2457433" y="11273299"/>
                  </a:cubicBezTo>
                  <a:cubicBezTo>
                    <a:pt x="2598819" y="11272708"/>
                    <a:pt x="2645682" y="11267822"/>
                    <a:pt x="2867034" y="11270959"/>
                  </a:cubicBezTo>
                  <a:cubicBezTo>
                    <a:pt x="2868320" y="11436040"/>
                    <a:pt x="2863330" y="11349565"/>
                    <a:pt x="2870532" y="11734290"/>
                  </a:cubicBezTo>
                  <a:cubicBezTo>
                    <a:pt x="2870635" y="11740050"/>
                    <a:pt x="2906309" y="11739228"/>
                    <a:pt x="2464712" y="11740205"/>
                  </a:cubicBezTo>
                  <a:close/>
                  <a:moveTo>
                    <a:pt x="2876062" y="10680037"/>
                  </a:moveTo>
                  <a:cubicBezTo>
                    <a:pt x="2872744" y="10570472"/>
                    <a:pt x="2872949" y="10563041"/>
                    <a:pt x="2868474" y="10288498"/>
                  </a:cubicBezTo>
                  <a:cubicBezTo>
                    <a:pt x="3150963" y="10284075"/>
                    <a:pt x="3153613" y="10289989"/>
                    <a:pt x="3276454" y="10291660"/>
                  </a:cubicBezTo>
                  <a:cubicBezTo>
                    <a:pt x="3278692" y="10417014"/>
                    <a:pt x="3284479" y="10755532"/>
                    <a:pt x="3284505" y="10757435"/>
                  </a:cubicBezTo>
                  <a:cubicBezTo>
                    <a:pt x="2808931" y="10759517"/>
                    <a:pt x="2879328" y="10787956"/>
                    <a:pt x="2876062" y="10680037"/>
                  </a:cubicBezTo>
                  <a:close/>
                  <a:moveTo>
                    <a:pt x="2878762" y="10783122"/>
                  </a:moveTo>
                  <a:cubicBezTo>
                    <a:pt x="3050370" y="10783199"/>
                    <a:pt x="3098159" y="10783483"/>
                    <a:pt x="3191936" y="10782222"/>
                  </a:cubicBezTo>
                  <a:cubicBezTo>
                    <a:pt x="3309376" y="10780629"/>
                    <a:pt x="3284556" y="10700917"/>
                    <a:pt x="3292504" y="11207215"/>
                  </a:cubicBezTo>
                  <a:cubicBezTo>
                    <a:pt x="3293353" y="11260802"/>
                    <a:pt x="3358400" y="11254323"/>
                    <a:pt x="2887867" y="11247405"/>
                  </a:cubicBezTo>
                  <a:cubicBezTo>
                    <a:pt x="2887404" y="11207061"/>
                    <a:pt x="2878814" y="10785154"/>
                    <a:pt x="2878762" y="10783122"/>
                  </a:cubicBezTo>
                  <a:close/>
                  <a:moveTo>
                    <a:pt x="2891700" y="11738250"/>
                  </a:moveTo>
                  <a:cubicBezTo>
                    <a:pt x="2884215" y="11373350"/>
                    <a:pt x="2889385" y="11433649"/>
                    <a:pt x="2888099" y="11271293"/>
                  </a:cubicBezTo>
                  <a:cubicBezTo>
                    <a:pt x="3006388" y="11273042"/>
                    <a:pt x="3021306" y="11271782"/>
                    <a:pt x="3191756" y="11272939"/>
                  </a:cubicBezTo>
                  <a:cubicBezTo>
                    <a:pt x="3335612" y="11273916"/>
                    <a:pt x="3281907" y="11193278"/>
                    <a:pt x="3301017" y="11734985"/>
                  </a:cubicBezTo>
                  <a:cubicBezTo>
                    <a:pt x="3301480" y="11748305"/>
                    <a:pt x="3314289" y="11735448"/>
                    <a:pt x="2891700" y="11738250"/>
                  </a:cubicBezTo>
                  <a:close/>
                  <a:moveTo>
                    <a:pt x="3304181" y="10680243"/>
                  </a:moveTo>
                  <a:cubicBezTo>
                    <a:pt x="3296208" y="10229228"/>
                    <a:pt x="3281135" y="10292097"/>
                    <a:pt x="3346054" y="10292097"/>
                  </a:cubicBezTo>
                  <a:cubicBezTo>
                    <a:pt x="3761982" y="10292097"/>
                    <a:pt x="3706168" y="10271681"/>
                    <a:pt x="3707994" y="10329716"/>
                  </a:cubicBezTo>
                  <a:cubicBezTo>
                    <a:pt x="3723015" y="10825858"/>
                    <a:pt x="3724661" y="10755814"/>
                    <a:pt x="3654573" y="10755814"/>
                  </a:cubicBezTo>
                  <a:cubicBezTo>
                    <a:pt x="3242632" y="10755789"/>
                    <a:pt x="3306084" y="10781169"/>
                    <a:pt x="3304181" y="10680243"/>
                  </a:cubicBezTo>
                  <a:close/>
                  <a:moveTo>
                    <a:pt x="3313569" y="11206804"/>
                  </a:moveTo>
                  <a:cubicBezTo>
                    <a:pt x="3305878" y="10715599"/>
                    <a:pt x="3289340" y="10781169"/>
                    <a:pt x="3346080" y="10781169"/>
                  </a:cubicBezTo>
                  <a:cubicBezTo>
                    <a:pt x="3782327" y="10781169"/>
                    <a:pt x="3714810" y="10755789"/>
                    <a:pt x="3716379" y="10856149"/>
                  </a:cubicBezTo>
                  <a:cubicBezTo>
                    <a:pt x="3723607" y="11318143"/>
                    <a:pt x="3740891" y="11246891"/>
                    <a:pt x="3654573" y="11246891"/>
                  </a:cubicBezTo>
                  <a:cubicBezTo>
                    <a:pt x="3260173" y="11246917"/>
                    <a:pt x="3314521" y="11267744"/>
                    <a:pt x="3313569" y="11206804"/>
                  </a:cubicBezTo>
                  <a:close/>
                  <a:moveTo>
                    <a:pt x="3322314" y="11740847"/>
                  </a:moveTo>
                  <a:cubicBezTo>
                    <a:pt x="3315421" y="11534497"/>
                    <a:pt x="3316553" y="11427323"/>
                    <a:pt x="3314521" y="11273401"/>
                  </a:cubicBezTo>
                  <a:cubicBezTo>
                    <a:pt x="3521031" y="11273608"/>
                    <a:pt x="3440397" y="11271087"/>
                    <a:pt x="3722501" y="11270728"/>
                  </a:cubicBezTo>
                  <a:lnTo>
                    <a:pt x="3730011" y="11740950"/>
                  </a:lnTo>
                  <a:cubicBezTo>
                    <a:pt x="3664398" y="11741310"/>
                    <a:pt x="3324346" y="11740873"/>
                    <a:pt x="3322314" y="11740847"/>
                  </a:cubicBezTo>
                  <a:close/>
                  <a:moveTo>
                    <a:pt x="3735310" y="10681477"/>
                  </a:moveTo>
                  <a:cubicBezTo>
                    <a:pt x="3731503" y="10221566"/>
                    <a:pt x="3701359" y="10289886"/>
                    <a:pt x="3808871" y="10289578"/>
                  </a:cubicBezTo>
                  <a:cubicBezTo>
                    <a:pt x="4190796" y="10288549"/>
                    <a:pt x="4135059" y="10278289"/>
                    <a:pt x="4136603" y="10329691"/>
                  </a:cubicBezTo>
                  <a:cubicBezTo>
                    <a:pt x="4151443" y="10820073"/>
                    <a:pt x="4142261" y="10758617"/>
                    <a:pt x="4117595" y="10758232"/>
                  </a:cubicBezTo>
                  <a:cubicBezTo>
                    <a:pt x="3670056" y="10750415"/>
                    <a:pt x="3736184" y="10784151"/>
                    <a:pt x="3735310" y="10681477"/>
                  </a:cubicBezTo>
                  <a:close/>
                  <a:moveTo>
                    <a:pt x="3742563" y="11206804"/>
                  </a:moveTo>
                  <a:cubicBezTo>
                    <a:pt x="3734641" y="10700685"/>
                    <a:pt x="3715994" y="10779626"/>
                    <a:pt x="3808794" y="10780243"/>
                  </a:cubicBezTo>
                  <a:cubicBezTo>
                    <a:pt x="4198872" y="10783405"/>
                    <a:pt x="4141078" y="10758515"/>
                    <a:pt x="4142621" y="10856226"/>
                  </a:cubicBezTo>
                  <a:cubicBezTo>
                    <a:pt x="4149592" y="11301660"/>
                    <a:pt x="4170888" y="11247405"/>
                    <a:pt x="4117595" y="11246968"/>
                  </a:cubicBezTo>
                  <a:cubicBezTo>
                    <a:pt x="3685746" y="11243472"/>
                    <a:pt x="3743489" y="11264942"/>
                    <a:pt x="3742563" y="11206804"/>
                  </a:cubicBezTo>
                  <a:close/>
                  <a:moveTo>
                    <a:pt x="4158413" y="11734033"/>
                  </a:moveTo>
                  <a:cubicBezTo>
                    <a:pt x="4158388" y="11748202"/>
                    <a:pt x="4196840" y="11736707"/>
                    <a:pt x="3808794" y="11740359"/>
                  </a:cubicBezTo>
                  <a:cubicBezTo>
                    <a:pt x="3727773" y="11741130"/>
                    <a:pt x="3752208" y="11811920"/>
                    <a:pt x="3743592" y="11270702"/>
                  </a:cubicBezTo>
                  <a:cubicBezTo>
                    <a:pt x="3916048" y="11270368"/>
                    <a:pt x="3912113" y="11269519"/>
                    <a:pt x="4152446" y="11271139"/>
                  </a:cubicBezTo>
                  <a:cubicBezTo>
                    <a:pt x="4157102" y="11558307"/>
                    <a:pt x="4158696" y="11595052"/>
                    <a:pt x="4158413" y="11734033"/>
                  </a:cubicBezTo>
                  <a:close/>
                  <a:moveTo>
                    <a:pt x="4271739" y="10290992"/>
                  </a:moveTo>
                  <a:cubicBezTo>
                    <a:pt x="4427786" y="10290992"/>
                    <a:pt x="4422333" y="10288883"/>
                    <a:pt x="4562047" y="10288678"/>
                  </a:cubicBezTo>
                  <a:cubicBezTo>
                    <a:pt x="4566214" y="10555326"/>
                    <a:pt x="4566188" y="10573737"/>
                    <a:pt x="4569635" y="10681374"/>
                  </a:cubicBezTo>
                  <a:cubicBezTo>
                    <a:pt x="4572515" y="10773248"/>
                    <a:pt x="4653175" y="10765226"/>
                    <a:pt x="4162658" y="10758926"/>
                  </a:cubicBezTo>
                  <a:cubicBezTo>
                    <a:pt x="4160240" y="10203746"/>
                    <a:pt x="4120167" y="10290992"/>
                    <a:pt x="4271739" y="10290992"/>
                  </a:cubicBezTo>
                  <a:close/>
                  <a:moveTo>
                    <a:pt x="4172457" y="11206753"/>
                  </a:moveTo>
                  <a:cubicBezTo>
                    <a:pt x="4164638" y="10705596"/>
                    <a:pt x="4126160" y="10783405"/>
                    <a:pt x="4271739" y="10783405"/>
                  </a:cubicBezTo>
                  <a:cubicBezTo>
                    <a:pt x="4423824" y="10783405"/>
                    <a:pt x="4423902" y="10781811"/>
                    <a:pt x="4572413" y="10781759"/>
                  </a:cubicBezTo>
                  <a:cubicBezTo>
                    <a:pt x="4574496" y="10874431"/>
                    <a:pt x="4575525" y="10984588"/>
                    <a:pt x="4579588" y="11247971"/>
                  </a:cubicBezTo>
                  <a:cubicBezTo>
                    <a:pt x="4108413" y="11247945"/>
                    <a:pt x="4173306" y="11261599"/>
                    <a:pt x="4172457" y="11206753"/>
                  </a:cubicBezTo>
                  <a:close/>
                  <a:moveTo>
                    <a:pt x="4580309" y="11737839"/>
                  </a:moveTo>
                  <a:cubicBezTo>
                    <a:pt x="4383160" y="11737839"/>
                    <a:pt x="4179479" y="11750438"/>
                    <a:pt x="4179505" y="11734111"/>
                  </a:cubicBezTo>
                  <a:cubicBezTo>
                    <a:pt x="4180636" y="11189884"/>
                    <a:pt x="4132976" y="11271524"/>
                    <a:pt x="4271739" y="11271524"/>
                  </a:cubicBezTo>
                  <a:cubicBezTo>
                    <a:pt x="4405331" y="11271524"/>
                    <a:pt x="4434473" y="11271834"/>
                    <a:pt x="4579974" y="11271834"/>
                  </a:cubicBezTo>
                  <a:cubicBezTo>
                    <a:pt x="4587536" y="11777257"/>
                    <a:pt x="4588462" y="11737839"/>
                    <a:pt x="4580309" y="11737839"/>
                  </a:cubicBezTo>
                  <a:close/>
                  <a:moveTo>
                    <a:pt x="4583112" y="10288652"/>
                  </a:moveTo>
                  <a:cubicBezTo>
                    <a:pt x="4734632" y="10288703"/>
                    <a:pt x="4735147" y="10291969"/>
                    <a:pt x="4888879" y="10291969"/>
                  </a:cubicBezTo>
                  <a:cubicBezTo>
                    <a:pt x="5030496" y="10291969"/>
                    <a:pt x="4981190" y="10224857"/>
                    <a:pt x="4999066" y="10680885"/>
                  </a:cubicBezTo>
                  <a:cubicBezTo>
                    <a:pt x="5002795" y="10775923"/>
                    <a:pt x="5079365" y="10757383"/>
                    <a:pt x="4592989" y="10757846"/>
                  </a:cubicBezTo>
                  <a:cubicBezTo>
                    <a:pt x="4588411" y="10574921"/>
                    <a:pt x="4590417" y="10756406"/>
                    <a:pt x="4583112" y="10288652"/>
                  </a:cubicBezTo>
                  <a:close/>
                  <a:moveTo>
                    <a:pt x="4600037" y="11206804"/>
                  </a:moveTo>
                  <a:cubicBezTo>
                    <a:pt x="4597336" y="11033726"/>
                    <a:pt x="4597645" y="11030820"/>
                    <a:pt x="4594918" y="10855763"/>
                  </a:cubicBezTo>
                  <a:cubicBezTo>
                    <a:pt x="4593478" y="10764609"/>
                    <a:pt x="4512766" y="10777028"/>
                    <a:pt x="5002332" y="10779626"/>
                  </a:cubicBezTo>
                  <a:cubicBezTo>
                    <a:pt x="5004853" y="10880602"/>
                    <a:pt x="5005162" y="10977722"/>
                    <a:pt x="5009097" y="11248356"/>
                  </a:cubicBezTo>
                  <a:cubicBezTo>
                    <a:pt x="4531980" y="11256765"/>
                    <a:pt x="4600808" y="11254734"/>
                    <a:pt x="4600037" y="11206804"/>
                  </a:cubicBezTo>
                  <a:close/>
                  <a:moveTo>
                    <a:pt x="4606801" y="11737839"/>
                  </a:moveTo>
                  <a:cubicBezTo>
                    <a:pt x="4606801" y="11653601"/>
                    <a:pt x="4602325" y="11356430"/>
                    <a:pt x="4601039" y="11271834"/>
                  </a:cubicBezTo>
                  <a:cubicBezTo>
                    <a:pt x="4725682" y="11271936"/>
                    <a:pt x="4877022" y="11274533"/>
                    <a:pt x="5009405" y="11272245"/>
                  </a:cubicBezTo>
                  <a:cubicBezTo>
                    <a:pt x="5011566" y="11429097"/>
                    <a:pt x="5011077" y="11494795"/>
                    <a:pt x="5016042" y="11734342"/>
                  </a:cubicBezTo>
                  <a:cubicBezTo>
                    <a:pt x="5016273" y="11744062"/>
                    <a:pt x="5048861" y="11738482"/>
                    <a:pt x="4606801" y="11737839"/>
                  </a:cubicBezTo>
                  <a:close/>
                  <a:moveTo>
                    <a:pt x="5020080" y="10679857"/>
                  </a:moveTo>
                  <a:cubicBezTo>
                    <a:pt x="5002435" y="10230745"/>
                    <a:pt x="5011206" y="10291660"/>
                    <a:pt x="5043100" y="10291404"/>
                  </a:cubicBezTo>
                  <a:cubicBezTo>
                    <a:pt x="5482587" y="10288446"/>
                    <a:pt x="5423224" y="10275461"/>
                    <a:pt x="5423610" y="10329330"/>
                  </a:cubicBezTo>
                  <a:cubicBezTo>
                    <a:pt x="5424484" y="10450055"/>
                    <a:pt x="5425230" y="10479780"/>
                    <a:pt x="5429680" y="10759441"/>
                  </a:cubicBezTo>
                  <a:cubicBezTo>
                    <a:pt x="4952280" y="10754658"/>
                    <a:pt x="5024066" y="10781374"/>
                    <a:pt x="5020080" y="10679857"/>
                  </a:cubicBezTo>
                  <a:close/>
                  <a:moveTo>
                    <a:pt x="5029519" y="11206753"/>
                  </a:moveTo>
                  <a:cubicBezTo>
                    <a:pt x="5022009" y="10727067"/>
                    <a:pt x="5016942" y="10779703"/>
                    <a:pt x="5042971" y="10779882"/>
                  </a:cubicBezTo>
                  <a:cubicBezTo>
                    <a:pt x="5503344" y="10782968"/>
                    <a:pt x="5429732" y="10763117"/>
                    <a:pt x="5431223" y="10856175"/>
                  </a:cubicBezTo>
                  <a:cubicBezTo>
                    <a:pt x="5433950" y="11030152"/>
                    <a:pt x="5431918" y="11026835"/>
                    <a:pt x="5434747" y="11207215"/>
                  </a:cubicBezTo>
                  <a:cubicBezTo>
                    <a:pt x="5435570" y="11259208"/>
                    <a:pt x="5479218" y="11246197"/>
                    <a:pt x="5197192" y="11246145"/>
                  </a:cubicBezTo>
                  <a:cubicBezTo>
                    <a:pt x="4998268" y="11246145"/>
                    <a:pt x="5030394" y="11262216"/>
                    <a:pt x="5029519" y="11206753"/>
                  </a:cubicBezTo>
                  <a:close/>
                  <a:moveTo>
                    <a:pt x="5037158" y="11733776"/>
                  </a:moveTo>
                  <a:cubicBezTo>
                    <a:pt x="5026381" y="11215803"/>
                    <a:pt x="5028284" y="11271910"/>
                    <a:pt x="5043202" y="11271627"/>
                  </a:cubicBezTo>
                  <a:cubicBezTo>
                    <a:pt x="5150046" y="11269468"/>
                    <a:pt x="5168745" y="11270007"/>
                    <a:pt x="5435750" y="11270059"/>
                  </a:cubicBezTo>
                  <a:cubicBezTo>
                    <a:pt x="5435802" y="11272964"/>
                    <a:pt x="5441435" y="11614851"/>
                    <a:pt x="5444109" y="11738584"/>
                  </a:cubicBezTo>
                  <a:cubicBezTo>
                    <a:pt x="5053542" y="11740127"/>
                    <a:pt x="5037441" y="11746221"/>
                    <a:pt x="5037158" y="11733776"/>
                  </a:cubicBezTo>
                  <a:close/>
                  <a:moveTo>
                    <a:pt x="5442669" y="10153450"/>
                  </a:moveTo>
                  <a:cubicBezTo>
                    <a:pt x="5436008" y="9727249"/>
                    <a:pt x="5407432" y="9798141"/>
                    <a:pt x="5505659" y="9798141"/>
                  </a:cubicBezTo>
                  <a:cubicBezTo>
                    <a:pt x="5507588" y="9798141"/>
                    <a:pt x="5842804" y="9798296"/>
                    <a:pt x="5842882" y="9802821"/>
                  </a:cubicBezTo>
                  <a:cubicBezTo>
                    <a:pt x="5851190" y="10332931"/>
                    <a:pt x="5868885" y="10263221"/>
                    <a:pt x="5814281" y="10263221"/>
                  </a:cubicBezTo>
                  <a:cubicBezTo>
                    <a:pt x="5368285" y="10263221"/>
                    <a:pt x="5444984" y="10301097"/>
                    <a:pt x="5442669" y="10153450"/>
                  </a:cubicBezTo>
                  <a:close/>
                  <a:moveTo>
                    <a:pt x="5444367" y="10289680"/>
                  </a:moveTo>
                  <a:cubicBezTo>
                    <a:pt x="5731666" y="10288832"/>
                    <a:pt x="5680508" y="10286646"/>
                    <a:pt x="5851858" y="10287161"/>
                  </a:cubicBezTo>
                  <a:cubicBezTo>
                    <a:pt x="5852527" y="10362553"/>
                    <a:pt x="5852861" y="10358387"/>
                    <a:pt x="5855819" y="10758154"/>
                  </a:cubicBezTo>
                  <a:cubicBezTo>
                    <a:pt x="5658105" y="10758103"/>
                    <a:pt x="5587116" y="10760571"/>
                    <a:pt x="5450745" y="10759620"/>
                  </a:cubicBezTo>
                  <a:cubicBezTo>
                    <a:pt x="5444212" y="10348384"/>
                    <a:pt x="5445756" y="10451701"/>
                    <a:pt x="5444367" y="10289680"/>
                  </a:cubicBezTo>
                  <a:close/>
                  <a:moveTo>
                    <a:pt x="5455812" y="11206804"/>
                  </a:moveTo>
                  <a:cubicBezTo>
                    <a:pt x="5448096" y="10714210"/>
                    <a:pt x="5438579" y="10783662"/>
                    <a:pt x="5505659" y="10783662"/>
                  </a:cubicBezTo>
                  <a:cubicBezTo>
                    <a:pt x="5919889" y="10783662"/>
                    <a:pt x="5855511" y="10759466"/>
                    <a:pt x="5857002" y="10856226"/>
                  </a:cubicBezTo>
                  <a:cubicBezTo>
                    <a:pt x="5864101" y="11310223"/>
                    <a:pt x="5888484" y="11248485"/>
                    <a:pt x="5814255" y="11248485"/>
                  </a:cubicBezTo>
                  <a:cubicBezTo>
                    <a:pt x="5398790" y="11248485"/>
                    <a:pt x="5456610" y="11255325"/>
                    <a:pt x="5455812" y="11206804"/>
                  </a:cubicBezTo>
                  <a:close/>
                  <a:moveTo>
                    <a:pt x="5814255" y="11741053"/>
                  </a:moveTo>
                  <a:cubicBezTo>
                    <a:pt x="5424639" y="11741053"/>
                    <a:pt x="5465226" y="11738919"/>
                    <a:pt x="5465098" y="11732490"/>
                  </a:cubicBezTo>
                  <a:cubicBezTo>
                    <a:pt x="5452674" y="11196133"/>
                    <a:pt x="5442000" y="11270059"/>
                    <a:pt x="5505659" y="11270059"/>
                  </a:cubicBezTo>
                  <a:cubicBezTo>
                    <a:pt x="5659751" y="11270059"/>
                    <a:pt x="5659828" y="11272348"/>
                    <a:pt x="5814255" y="11272348"/>
                  </a:cubicBezTo>
                  <a:cubicBezTo>
                    <a:pt x="5879662" y="11272348"/>
                    <a:pt x="5866673" y="11250594"/>
                    <a:pt x="5867342" y="11382736"/>
                  </a:cubicBezTo>
                  <a:cubicBezTo>
                    <a:pt x="5869117" y="11810171"/>
                    <a:pt x="5899647" y="11741053"/>
                    <a:pt x="5814255" y="11741053"/>
                  </a:cubicBezTo>
                  <a:close/>
                  <a:moveTo>
                    <a:pt x="5871252" y="10153450"/>
                  </a:moveTo>
                  <a:cubicBezTo>
                    <a:pt x="5868499" y="9977750"/>
                    <a:pt x="5866673" y="9977467"/>
                    <a:pt x="5863921" y="9802409"/>
                  </a:cubicBezTo>
                  <a:cubicBezTo>
                    <a:pt x="5863870" y="9799967"/>
                    <a:pt x="6054999" y="9795235"/>
                    <a:pt x="6269638" y="9798115"/>
                  </a:cubicBezTo>
                  <a:cubicBezTo>
                    <a:pt x="6269663" y="9800224"/>
                    <a:pt x="6276171" y="10203695"/>
                    <a:pt x="6277457" y="10265252"/>
                  </a:cubicBezTo>
                  <a:cubicBezTo>
                    <a:pt x="5788842" y="10265433"/>
                    <a:pt x="5873489" y="10292560"/>
                    <a:pt x="5871252" y="10153450"/>
                  </a:cubicBezTo>
                  <a:close/>
                  <a:moveTo>
                    <a:pt x="5968424" y="10288138"/>
                  </a:moveTo>
                  <a:cubicBezTo>
                    <a:pt x="6059192" y="10289346"/>
                    <a:pt x="6080977" y="10289192"/>
                    <a:pt x="6277971" y="10289115"/>
                  </a:cubicBezTo>
                  <a:cubicBezTo>
                    <a:pt x="6289597" y="10808296"/>
                    <a:pt x="6289057" y="10757461"/>
                    <a:pt x="6277071" y="10757564"/>
                  </a:cubicBezTo>
                  <a:cubicBezTo>
                    <a:pt x="6161431" y="10758489"/>
                    <a:pt x="6154589" y="10758257"/>
                    <a:pt x="5876910" y="10758154"/>
                  </a:cubicBezTo>
                  <a:cubicBezTo>
                    <a:pt x="5873052" y="10205674"/>
                    <a:pt x="5843808" y="10286440"/>
                    <a:pt x="5968424" y="10288138"/>
                  </a:cubicBezTo>
                  <a:close/>
                  <a:moveTo>
                    <a:pt x="5886632" y="11206753"/>
                  </a:moveTo>
                  <a:cubicBezTo>
                    <a:pt x="5883854" y="11028815"/>
                    <a:pt x="5880794" y="11029869"/>
                    <a:pt x="5878067" y="10855814"/>
                  </a:cubicBezTo>
                  <a:cubicBezTo>
                    <a:pt x="5876421" y="10750569"/>
                    <a:pt x="5809316" y="10785128"/>
                    <a:pt x="6286510" y="10781425"/>
                  </a:cubicBezTo>
                  <a:cubicBezTo>
                    <a:pt x="6290523" y="11047457"/>
                    <a:pt x="6289469" y="11090553"/>
                    <a:pt x="6292477" y="11250851"/>
                  </a:cubicBezTo>
                  <a:cubicBezTo>
                    <a:pt x="5821636" y="11251057"/>
                    <a:pt x="5887481" y="11261934"/>
                    <a:pt x="5886632" y="11206753"/>
                  </a:cubicBezTo>
                  <a:close/>
                  <a:moveTo>
                    <a:pt x="6277225" y="11740384"/>
                  </a:moveTo>
                  <a:cubicBezTo>
                    <a:pt x="5858957" y="11738122"/>
                    <a:pt x="5893885" y="11746428"/>
                    <a:pt x="5893603" y="11733853"/>
                  </a:cubicBezTo>
                  <a:cubicBezTo>
                    <a:pt x="5880974" y="11182298"/>
                    <a:pt x="5868602" y="11272013"/>
                    <a:pt x="5968449" y="11273608"/>
                  </a:cubicBezTo>
                  <a:cubicBezTo>
                    <a:pt x="6057417" y="11275048"/>
                    <a:pt x="6081594" y="11274816"/>
                    <a:pt x="6292992" y="11274713"/>
                  </a:cubicBezTo>
                  <a:cubicBezTo>
                    <a:pt x="6304052" y="11794768"/>
                    <a:pt x="6314443" y="11740564"/>
                    <a:pt x="6277225" y="11740384"/>
                  </a:cubicBezTo>
                  <a:close/>
                  <a:moveTo>
                    <a:pt x="6299062" y="10289089"/>
                  </a:moveTo>
                  <a:cubicBezTo>
                    <a:pt x="6768874" y="10288883"/>
                    <a:pt x="6706760" y="10272658"/>
                    <a:pt x="6708122" y="10329588"/>
                  </a:cubicBezTo>
                  <a:cubicBezTo>
                    <a:pt x="6711595" y="10480578"/>
                    <a:pt x="6711184" y="10500634"/>
                    <a:pt x="6714578" y="10678083"/>
                  </a:cubicBezTo>
                  <a:cubicBezTo>
                    <a:pt x="6716637" y="10784099"/>
                    <a:pt x="6788243" y="10753860"/>
                    <a:pt x="6307215" y="10757306"/>
                  </a:cubicBezTo>
                  <a:cubicBezTo>
                    <a:pt x="6301532" y="10380835"/>
                    <a:pt x="6302894" y="10462270"/>
                    <a:pt x="6299062" y="10289089"/>
                  </a:cubicBezTo>
                  <a:close/>
                  <a:moveTo>
                    <a:pt x="6308707" y="10855814"/>
                  </a:moveTo>
                  <a:cubicBezTo>
                    <a:pt x="6307215" y="10757691"/>
                    <a:pt x="6234195" y="10780448"/>
                    <a:pt x="6716456" y="10780166"/>
                  </a:cubicBezTo>
                  <a:cubicBezTo>
                    <a:pt x="6716842" y="10802202"/>
                    <a:pt x="6723195" y="11192327"/>
                    <a:pt x="6723426" y="11207190"/>
                  </a:cubicBezTo>
                  <a:cubicBezTo>
                    <a:pt x="6724198" y="11255994"/>
                    <a:pt x="6790995" y="11250594"/>
                    <a:pt x="6313569" y="11250851"/>
                  </a:cubicBezTo>
                  <a:cubicBezTo>
                    <a:pt x="6310688" y="11102922"/>
                    <a:pt x="6311228" y="11017398"/>
                    <a:pt x="6308707" y="10855814"/>
                  </a:cubicBezTo>
                  <a:close/>
                  <a:moveTo>
                    <a:pt x="6323574" y="11740616"/>
                  </a:moveTo>
                  <a:cubicBezTo>
                    <a:pt x="6319948" y="11384689"/>
                    <a:pt x="6317607" y="11438868"/>
                    <a:pt x="6314032" y="11274688"/>
                  </a:cubicBezTo>
                  <a:cubicBezTo>
                    <a:pt x="6570311" y="11274559"/>
                    <a:pt x="6618950" y="11270239"/>
                    <a:pt x="6724327" y="11269982"/>
                  </a:cubicBezTo>
                  <a:cubicBezTo>
                    <a:pt x="6726436" y="11432337"/>
                    <a:pt x="6722294" y="11150645"/>
                    <a:pt x="6730062" y="11737247"/>
                  </a:cubicBezTo>
                  <a:cubicBezTo>
                    <a:pt x="6730062" y="11739099"/>
                    <a:pt x="6432707" y="11741130"/>
                    <a:pt x="6323574" y="11740616"/>
                  </a:cubicBezTo>
                  <a:close/>
                  <a:moveTo>
                    <a:pt x="6740119" y="10288909"/>
                  </a:moveTo>
                  <a:cubicBezTo>
                    <a:pt x="7195194" y="10288909"/>
                    <a:pt x="7134853" y="10268724"/>
                    <a:pt x="7135599" y="10329382"/>
                  </a:cubicBezTo>
                  <a:cubicBezTo>
                    <a:pt x="7141926" y="10835707"/>
                    <a:pt x="7174874" y="10758386"/>
                    <a:pt x="7048689" y="10758386"/>
                  </a:cubicBezTo>
                  <a:cubicBezTo>
                    <a:pt x="6899999" y="10758386"/>
                    <a:pt x="6894906" y="10756252"/>
                    <a:pt x="6740119" y="10756252"/>
                  </a:cubicBezTo>
                  <a:cubicBezTo>
                    <a:pt x="6736492" y="10756252"/>
                    <a:pt x="6720700" y="10288935"/>
                    <a:pt x="6740119" y="10288909"/>
                  </a:cubicBezTo>
                  <a:close/>
                  <a:moveTo>
                    <a:pt x="6744466" y="11206753"/>
                  </a:moveTo>
                  <a:cubicBezTo>
                    <a:pt x="6735721" y="10670523"/>
                    <a:pt x="6738087" y="10812359"/>
                    <a:pt x="6737521" y="10780140"/>
                  </a:cubicBezTo>
                  <a:cubicBezTo>
                    <a:pt x="6908538" y="10780140"/>
                    <a:pt x="6887935" y="10782891"/>
                    <a:pt x="7144627" y="10782146"/>
                  </a:cubicBezTo>
                  <a:cubicBezTo>
                    <a:pt x="7144679" y="10784151"/>
                    <a:pt x="7152421" y="11203410"/>
                    <a:pt x="7153063" y="11250388"/>
                  </a:cubicBezTo>
                  <a:cubicBezTo>
                    <a:pt x="7028756" y="11252060"/>
                    <a:pt x="6950925" y="11250362"/>
                    <a:pt x="6894649" y="11248511"/>
                  </a:cubicBezTo>
                  <a:cubicBezTo>
                    <a:pt x="6717870" y="11242983"/>
                    <a:pt x="6745315" y="11261316"/>
                    <a:pt x="6744466" y="11206753"/>
                  </a:cubicBezTo>
                  <a:close/>
                  <a:moveTo>
                    <a:pt x="6751179" y="11738147"/>
                  </a:moveTo>
                  <a:cubicBezTo>
                    <a:pt x="6745469" y="11346042"/>
                    <a:pt x="6746987" y="11390244"/>
                    <a:pt x="6745392" y="11269982"/>
                  </a:cubicBezTo>
                  <a:cubicBezTo>
                    <a:pt x="6894057" y="11270110"/>
                    <a:pt x="6895009" y="11274893"/>
                    <a:pt x="7048689" y="11274893"/>
                  </a:cubicBezTo>
                  <a:cubicBezTo>
                    <a:pt x="7187992" y="11274893"/>
                    <a:pt x="7150620" y="11186027"/>
                    <a:pt x="7158979" y="11739202"/>
                  </a:cubicBezTo>
                  <a:cubicBezTo>
                    <a:pt x="6875127" y="11739279"/>
                    <a:pt x="6903162" y="11738199"/>
                    <a:pt x="6751179" y="11738147"/>
                  </a:cubicBezTo>
                  <a:close/>
                  <a:moveTo>
                    <a:pt x="7163120" y="10680037"/>
                  </a:moveTo>
                  <a:cubicBezTo>
                    <a:pt x="7149771" y="10224162"/>
                    <a:pt x="7144704" y="10287469"/>
                    <a:pt x="7202910" y="10288240"/>
                  </a:cubicBezTo>
                  <a:cubicBezTo>
                    <a:pt x="7320376" y="10289989"/>
                    <a:pt x="7356488" y="10288806"/>
                    <a:pt x="7511917" y="10289860"/>
                  </a:cubicBezTo>
                  <a:cubicBezTo>
                    <a:pt x="7586815" y="10290375"/>
                    <a:pt x="7566162" y="10217760"/>
                    <a:pt x="7571537" y="10758438"/>
                  </a:cubicBezTo>
                  <a:cubicBezTo>
                    <a:pt x="7095809" y="10756612"/>
                    <a:pt x="7166181" y="10785488"/>
                    <a:pt x="7163120" y="10680037"/>
                  </a:cubicBezTo>
                  <a:close/>
                  <a:moveTo>
                    <a:pt x="7173511" y="11206753"/>
                  </a:moveTo>
                  <a:cubicBezTo>
                    <a:pt x="7165847" y="10717399"/>
                    <a:pt x="7150209" y="10782197"/>
                    <a:pt x="7203090" y="10781914"/>
                  </a:cubicBezTo>
                  <a:cubicBezTo>
                    <a:pt x="7641729" y="10780166"/>
                    <a:pt x="7571383" y="10764274"/>
                    <a:pt x="7572849" y="10856226"/>
                  </a:cubicBezTo>
                  <a:cubicBezTo>
                    <a:pt x="7580051" y="11315649"/>
                    <a:pt x="7602685" y="11247482"/>
                    <a:pt x="7511917" y="11247842"/>
                  </a:cubicBezTo>
                  <a:cubicBezTo>
                    <a:pt x="7114611" y="11248922"/>
                    <a:pt x="7174386" y="11263450"/>
                    <a:pt x="7173511" y="11206753"/>
                  </a:cubicBezTo>
                  <a:close/>
                  <a:moveTo>
                    <a:pt x="7586893" y="11734033"/>
                  </a:moveTo>
                  <a:cubicBezTo>
                    <a:pt x="7586893" y="11739922"/>
                    <a:pt x="7621461" y="11739021"/>
                    <a:pt x="7180045" y="11739176"/>
                  </a:cubicBezTo>
                  <a:cubicBezTo>
                    <a:pt x="7172122" y="11215109"/>
                    <a:pt x="7164278" y="11274148"/>
                    <a:pt x="7203219" y="11273427"/>
                  </a:cubicBezTo>
                  <a:cubicBezTo>
                    <a:pt x="7319733" y="11271242"/>
                    <a:pt x="7347151" y="11272373"/>
                    <a:pt x="7511994" y="11271705"/>
                  </a:cubicBezTo>
                  <a:cubicBezTo>
                    <a:pt x="7595483" y="11271499"/>
                    <a:pt x="7588590" y="11196133"/>
                    <a:pt x="7586893" y="117340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5364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26"/>
          <p:cNvGrpSpPr/>
          <p:nvPr/>
        </p:nvGrpSpPr>
        <p:grpSpPr>
          <a:xfrm rot="5400000">
            <a:off x="3525364" y="306715"/>
            <a:ext cx="2159940" cy="4628428"/>
            <a:chOff x="4912961" y="-1284870"/>
            <a:chExt cx="8460400" cy="12856745"/>
          </a:xfrm>
        </p:grpSpPr>
        <p:sp>
          <p:nvSpPr>
            <p:cNvPr id="181" name="Google Shape;181;p26"/>
            <p:cNvSpPr/>
            <p:nvPr/>
          </p:nvSpPr>
          <p:spPr>
            <a:xfrm>
              <a:off x="4912961" y="-1284870"/>
              <a:ext cx="8460400" cy="12856745"/>
            </a:xfrm>
            <a:custGeom>
              <a:rect b="b" l="l" r="r" t="t"/>
              <a:pathLst>
                <a:path extrusionOk="0" h="12856745" w="8460400">
                  <a:moveTo>
                    <a:pt x="8456599" y="12762068"/>
                  </a:moveTo>
                  <a:cubicBezTo>
                    <a:pt x="8459377" y="12809201"/>
                    <a:pt x="8871267" y="12789119"/>
                    <a:pt x="240256" y="12856746"/>
                  </a:cubicBezTo>
                  <a:cubicBezTo>
                    <a:pt x="85984" y="12856746"/>
                    <a:pt x="55711" y="1915009"/>
                    <a:pt x="0" y="243246"/>
                  </a:cubicBezTo>
                  <a:cubicBezTo>
                    <a:pt x="0" y="123164"/>
                    <a:pt x="1353212" y="163869"/>
                    <a:pt x="1801728" y="141807"/>
                  </a:cubicBezTo>
                  <a:cubicBezTo>
                    <a:pt x="4834599" y="-7332"/>
                    <a:pt x="6361477" y="-64004"/>
                    <a:pt x="8233756" y="96731"/>
                  </a:cubicBezTo>
                  <a:cubicBezTo>
                    <a:pt x="8366166" y="108096"/>
                    <a:pt x="8101141" y="4867048"/>
                    <a:pt x="8456599" y="12762068"/>
                  </a:cubicBezTo>
                  <a:close/>
                </a:path>
              </a:pathLst>
            </a:custGeom>
            <a:solidFill>
              <a:srgbClr val="25364E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5364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5270554" y="-887966"/>
              <a:ext cx="7734236" cy="12062901"/>
            </a:xfrm>
            <a:custGeom>
              <a:rect b="b" l="l" r="r" t="t"/>
              <a:pathLst>
                <a:path extrusionOk="0" h="12062901" w="7734236">
                  <a:moveTo>
                    <a:pt x="0" y="169972"/>
                  </a:moveTo>
                  <a:cubicBezTo>
                    <a:pt x="302654" y="143513"/>
                    <a:pt x="613616" y="148090"/>
                    <a:pt x="961771" y="148732"/>
                  </a:cubicBezTo>
                  <a:cubicBezTo>
                    <a:pt x="2154332" y="148732"/>
                    <a:pt x="4940773" y="-125013"/>
                    <a:pt x="7563581" y="70255"/>
                  </a:cubicBezTo>
                  <a:cubicBezTo>
                    <a:pt x="7640074" y="5400843"/>
                    <a:pt x="7419005" y="5087473"/>
                    <a:pt x="7734237" y="12003966"/>
                  </a:cubicBezTo>
                  <a:cubicBezTo>
                    <a:pt x="4230062" y="12032277"/>
                    <a:pt x="4480889" y="12028729"/>
                    <a:pt x="190821" y="12062901"/>
                  </a:cubicBezTo>
                  <a:cubicBezTo>
                    <a:pt x="18879" y="6881838"/>
                    <a:pt x="55196" y="2342402"/>
                    <a:pt x="0" y="1699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5364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74866" y="-892267"/>
              <a:ext cx="7718985" cy="12067386"/>
            </a:xfrm>
            <a:custGeom>
              <a:rect b="b" l="l" r="r" t="t"/>
              <a:pathLst>
                <a:path extrusionOk="0" h="12067386" w="7718985">
                  <a:moveTo>
                    <a:pt x="7666446" y="11762215"/>
                  </a:moveTo>
                  <a:cubicBezTo>
                    <a:pt x="7729128" y="11762215"/>
                    <a:pt x="7718917" y="11768335"/>
                    <a:pt x="7717553" y="11738302"/>
                  </a:cubicBezTo>
                  <a:cubicBezTo>
                    <a:pt x="7673108" y="11738353"/>
                    <a:pt x="7657110" y="11738302"/>
                    <a:pt x="7607984" y="11738379"/>
                  </a:cubicBezTo>
                  <a:cubicBezTo>
                    <a:pt x="7610324" y="11187518"/>
                    <a:pt x="7561712" y="11271190"/>
                    <a:pt x="7696077" y="11271499"/>
                  </a:cubicBezTo>
                  <a:cubicBezTo>
                    <a:pt x="7694739" y="11242546"/>
                    <a:pt x="7702018" y="11247585"/>
                    <a:pt x="7666446" y="11247585"/>
                  </a:cubicBezTo>
                  <a:cubicBezTo>
                    <a:pt x="7584603" y="11247585"/>
                    <a:pt x="7601168" y="11320663"/>
                    <a:pt x="7593889" y="10855789"/>
                  </a:cubicBezTo>
                  <a:cubicBezTo>
                    <a:pt x="7592526" y="10767566"/>
                    <a:pt x="7573981" y="10782454"/>
                    <a:pt x="7666446" y="10782454"/>
                  </a:cubicBezTo>
                  <a:cubicBezTo>
                    <a:pt x="7679153" y="10782454"/>
                    <a:pt x="7676709" y="10787263"/>
                    <a:pt x="7675706" y="10758592"/>
                  </a:cubicBezTo>
                  <a:cubicBezTo>
                    <a:pt x="7565236" y="10758592"/>
                    <a:pt x="7594995" y="10805416"/>
                    <a:pt x="7590262" y="10504542"/>
                  </a:cubicBezTo>
                  <a:cubicBezTo>
                    <a:pt x="7586095" y="10248462"/>
                    <a:pt x="7562226" y="10290323"/>
                    <a:pt x="7660428" y="10290349"/>
                  </a:cubicBezTo>
                  <a:cubicBezTo>
                    <a:pt x="7659450" y="10258439"/>
                    <a:pt x="7672902" y="10266641"/>
                    <a:pt x="7586378" y="10266359"/>
                  </a:cubicBezTo>
                  <a:cubicBezTo>
                    <a:pt x="7581337" y="9957437"/>
                    <a:pt x="7584938" y="10166050"/>
                    <a:pt x="7580282" y="9799633"/>
                  </a:cubicBezTo>
                  <a:cubicBezTo>
                    <a:pt x="7657881" y="9799452"/>
                    <a:pt x="7646231" y="9807501"/>
                    <a:pt x="7645330" y="9775668"/>
                  </a:cubicBezTo>
                  <a:cubicBezTo>
                    <a:pt x="7567577" y="9775694"/>
                    <a:pt x="7573106" y="9854377"/>
                    <a:pt x="7570920" y="9306962"/>
                  </a:cubicBezTo>
                  <a:cubicBezTo>
                    <a:pt x="7644738" y="9307785"/>
                    <a:pt x="7632599" y="9313339"/>
                    <a:pt x="7631801" y="9283485"/>
                  </a:cubicBezTo>
                  <a:cubicBezTo>
                    <a:pt x="7561661" y="9283254"/>
                    <a:pt x="7570843" y="9285183"/>
                    <a:pt x="7570818" y="9275977"/>
                  </a:cubicBezTo>
                  <a:cubicBezTo>
                    <a:pt x="7570483" y="9165821"/>
                    <a:pt x="7569994" y="9152398"/>
                    <a:pt x="7564696" y="8816297"/>
                  </a:cubicBezTo>
                  <a:cubicBezTo>
                    <a:pt x="7630052" y="8816991"/>
                    <a:pt x="7619300" y="8822597"/>
                    <a:pt x="7618478" y="8792795"/>
                  </a:cubicBezTo>
                  <a:cubicBezTo>
                    <a:pt x="7542602" y="8792487"/>
                    <a:pt x="7565236" y="8852039"/>
                    <a:pt x="7558111" y="8398453"/>
                  </a:cubicBezTo>
                  <a:cubicBezTo>
                    <a:pt x="7556723" y="8310307"/>
                    <a:pt x="7544479" y="8325581"/>
                    <a:pt x="7605412" y="8326249"/>
                  </a:cubicBezTo>
                  <a:cubicBezTo>
                    <a:pt x="7604537" y="8295753"/>
                    <a:pt x="7614336" y="8302928"/>
                    <a:pt x="7556646" y="8301488"/>
                  </a:cubicBezTo>
                  <a:cubicBezTo>
                    <a:pt x="7550627" y="7892874"/>
                    <a:pt x="7552427" y="7994725"/>
                    <a:pt x="7546332" y="7831907"/>
                  </a:cubicBezTo>
                  <a:cubicBezTo>
                    <a:pt x="7599342" y="7831599"/>
                    <a:pt x="7590648" y="7838001"/>
                    <a:pt x="7589671" y="7807839"/>
                  </a:cubicBezTo>
                  <a:cubicBezTo>
                    <a:pt x="7535066" y="7808020"/>
                    <a:pt x="7545019" y="7830416"/>
                    <a:pt x="7542911" y="7696449"/>
                  </a:cubicBezTo>
                  <a:cubicBezTo>
                    <a:pt x="7536274" y="7271327"/>
                    <a:pt x="7524495" y="7340754"/>
                    <a:pt x="7573646" y="7340060"/>
                  </a:cubicBezTo>
                  <a:cubicBezTo>
                    <a:pt x="7572540" y="7310129"/>
                    <a:pt x="7579665" y="7315915"/>
                    <a:pt x="7538024" y="7316712"/>
                  </a:cubicBezTo>
                  <a:cubicBezTo>
                    <a:pt x="7529536" y="6791616"/>
                    <a:pt x="7517550" y="6851298"/>
                    <a:pt x="7556954" y="6851195"/>
                  </a:cubicBezTo>
                  <a:cubicBezTo>
                    <a:pt x="7556183" y="6821136"/>
                    <a:pt x="7562252" y="6827255"/>
                    <a:pt x="7529536" y="6827332"/>
                  </a:cubicBezTo>
                  <a:cubicBezTo>
                    <a:pt x="7521022" y="6299820"/>
                    <a:pt x="7512792" y="6359553"/>
                    <a:pt x="7548929" y="6359244"/>
                  </a:cubicBezTo>
                  <a:cubicBezTo>
                    <a:pt x="7548672" y="6330547"/>
                    <a:pt x="7555385" y="6335253"/>
                    <a:pt x="7522463" y="6335588"/>
                  </a:cubicBezTo>
                  <a:cubicBezTo>
                    <a:pt x="7518939" y="6098355"/>
                    <a:pt x="7522977" y="6073978"/>
                    <a:pt x="7518321" y="5868399"/>
                  </a:cubicBezTo>
                  <a:cubicBezTo>
                    <a:pt x="7553919" y="5868399"/>
                    <a:pt x="7547901" y="5874570"/>
                    <a:pt x="7548055" y="5844511"/>
                  </a:cubicBezTo>
                  <a:cubicBezTo>
                    <a:pt x="7508291" y="5844537"/>
                    <a:pt x="7516727" y="5912421"/>
                    <a:pt x="7507905" y="5415122"/>
                  </a:cubicBezTo>
                  <a:cubicBezTo>
                    <a:pt x="7507082" y="5369300"/>
                    <a:pt x="7505667" y="5375317"/>
                    <a:pt x="7511840" y="5375368"/>
                  </a:cubicBezTo>
                  <a:cubicBezTo>
                    <a:pt x="7560298" y="5375831"/>
                    <a:pt x="7552067" y="5381900"/>
                    <a:pt x="7552453" y="5351840"/>
                  </a:cubicBezTo>
                  <a:cubicBezTo>
                    <a:pt x="7495868" y="5351429"/>
                    <a:pt x="7502555" y="5396222"/>
                    <a:pt x="7503970" y="5063927"/>
                  </a:cubicBezTo>
                  <a:cubicBezTo>
                    <a:pt x="7504638" y="4849656"/>
                    <a:pt x="7486017" y="4884909"/>
                    <a:pt x="7559551" y="4883392"/>
                  </a:cubicBezTo>
                  <a:cubicBezTo>
                    <a:pt x="7560040" y="4853462"/>
                    <a:pt x="7569583" y="4859041"/>
                    <a:pt x="7511660" y="4860713"/>
                  </a:cubicBezTo>
                  <a:cubicBezTo>
                    <a:pt x="7497900" y="4861098"/>
                    <a:pt x="7503507" y="4915945"/>
                    <a:pt x="7492369" y="4392984"/>
                  </a:cubicBezTo>
                  <a:cubicBezTo>
                    <a:pt x="7513898" y="4392598"/>
                    <a:pt x="7539001" y="4392110"/>
                    <a:pt x="7567345" y="4391776"/>
                  </a:cubicBezTo>
                  <a:cubicBezTo>
                    <a:pt x="7567782" y="4361871"/>
                    <a:pt x="7578868" y="4367502"/>
                    <a:pt x="7511763" y="4368762"/>
                  </a:cubicBezTo>
                  <a:cubicBezTo>
                    <a:pt x="7488255" y="4369174"/>
                    <a:pt x="7491907" y="4371334"/>
                    <a:pt x="7491726" y="4362282"/>
                  </a:cubicBezTo>
                  <a:cubicBezTo>
                    <a:pt x="7480358" y="3843666"/>
                    <a:pt x="7476628" y="3902242"/>
                    <a:pt x="7511866" y="3902602"/>
                  </a:cubicBezTo>
                  <a:cubicBezTo>
                    <a:pt x="7585632" y="3903502"/>
                    <a:pt x="7573158" y="3909210"/>
                    <a:pt x="7573390" y="3879305"/>
                  </a:cubicBezTo>
                  <a:cubicBezTo>
                    <a:pt x="7538358" y="3879048"/>
                    <a:pt x="7505873" y="3878637"/>
                    <a:pt x="7484267" y="3878406"/>
                  </a:cubicBezTo>
                  <a:cubicBezTo>
                    <a:pt x="7483393" y="3820576"/>
                    <a:pt x="7478043" y="3412374"/>
                    <a:pt x="7478018" y="3410574"/>
                  </a:cubicBezTo>
                  <a:cubicBezTo>
                    <a:pt x="7521768" y="3410420"/>
                    <a:pt x="7543554" y="3410291"/>
                    <a:pt x="7574547" y="3410214"/>
                  </a:cubicBezTo>
                  <a:cubicBezTo>
                    <a:pt x="7574444" y="3380129"/>
                    <a:pt x="7587253" y="3386223"/>
                    <a:pt x="7511891" y="3386532"/>
                  </a:cubicBezTo>
                  <a:cubicBezTo>
                    <a:pt x="7461788" y="3386738"/>
                    <a:pt x="7482570" y="3452538"/>
                    <a:pt x="7472256" y="2958942"/>
                  </a:cubicBezTo>
                  <a:cubicBezTo>
                    <a:pt x="7471253" y="2910601"/>
                    <a:pt x="7460990" y="2918341"/>
                    <a:pt x="7511763" y="2919292"/>
                  </a:cubicBezTo>
                  <a:cubicBezTo>
                    <a:pt x="7580617" y="2920578"/>
                    <a:pt x="7569223" y="2926260"/>
                    <a:pt x="7568632" y="2896330"/>
                  </a:cubicBezTo>
                  <a:cubicBezTo>
                    <a:pt x="7530230" y="2895867"/>
                    <a:pt x="7507776" y="2895250"/>
                    <a:pt x="7470970" y="2894710"/>
                  </a:cubicBezTo>
                  <a:cubicBezTo>
                    <a:pt x="7462585" y="2454675"/>
                    <a:pt x="7462482" y="2436933"/>
                    <a:pt x="7462328" y="2426313"/>
                  </a:cubicBezTo>
                  <a:cubicBezTo>
                    <a:pt x="7495868" y="2426853"/>
                    <a:pt x="7522283" y="2427599"/>
                    <a:pt x="7555514" y="2428138"/>
                  </a:cubicBezTo>
                  <a:cubicBezTo>
                    <a:pt x="7554408" y="2397925"/>
                    <a:pt x="7564079" y="2404482"/>
                    <a:pt x="7512149" y="2403351"/>
                  </a:cubicBezTo>
                  <a:cubicBezTo>
                    <a:pt x="7442806" y="2401859"/>
                    <a:pt x="7464205" y="2475220"/>
                    <a:pt x="7455409" y="1935108"/>
                  </a:cubicBezTo>
                  <a:cubicBezTo>
                    <a:pt x="7492138" y="1935802"/>
                    <a:pt x="7514695" y="1936625"/>
                    <a:pt x="7546126" y="1937371"/>
                  </a:cubicBezTo>
                  <a:cubicBezTo>
                    <a:pt x="7545945" y="1907234"/>
                    <a:pt x="7552762" y="1913689"/>
                    <a:pt x="7512226" y="1912583"/>
                  </a:cubicBezTo>
                  <a:cubicBezTo>
                    <a:pt x="7431643" y="1910269"/>
                    <a:pt x="7456129" y="1982601"/>
                    <a:pt x="7445198" y="1443594"/>
                  </a:cubicBezTo>
                  <a:cubicBezTo>
                    <a:pt x="7486273" y="1444289"/>
                    <a:pt x="7507262" y="1445214"/>
                    <a:pt x="7547720" y="1446191"/>
                  </a:cubicBezTo>
                  <a:cubicBezTo>
                    <a:pt x="7548080" y="1416029"/>
                    <a:pt x="7554871" y="1422586"/>
                    <a:pt x="7512226" y="1421301"/>
                  </a:cubicBezTo>
                  <a:cubicBezTo>
                    <a:pt x="7431258" y="1418987"/>
                    <a:pt x="7444838" y="1430223"/>
                    <a:pt x="7444066" y="1380571"/>
                  </a:cubicBezTo>
                  <a:cubicBezTo>
                    <a:pt x="7436119" y="869232"/>
                    <a:pt x="7421947" y="952904"/>
                    <a:pt x="7511994" y="952672"/>
                  </a:cubicBezTo>
                  <a:cubicBezTo>
                    <a:pt x="7563693" y="952518"/>
                    <a:pt x="7554999" y="958766"/>
                    <a:pt x="7555462" y="928681"/>
                  </a:cubicBezTo>
                  <a:cubicBezTo>
                    <a:pt x="7514129" y="928759"/>
                    <a:pt x="7489180" y="928887"/>
                    <a:pt x="7438922" y="928939"/>
                  </a:cubicBezTo>
                  <a:cubicBezTo>
                    <a:pt x="7435218" y="743493"/>
                    <a:pt x="7433109" y="734339"/>
                    <a:pt x="7432312" y="462059"/>
                  </a:cubicBezTo>
                  <a:cubicBezTo>
                    <a:pt x="7487714" y="462367"/>
                    <a:pt x="7508522" y="462907"/>
                    <a:pt x="7560555" y="463370"/>
                  </a:cubicBezTo>
                  <a:cubicBezTo>
                    <a:pt x="7560709" y="433182"/>
                    <a:pt x="7570406" y="439662"/>
                    <a:pt x="7512123" y="438917"/>
                  </a:cubicBezTo>
                  <a:cubicBezTo>
                    <a:pt x="7406668" y="437657"/>
                    <a:pt x="7433881" y="506183"/>
                    <a:pt x="7426550" y="65891"/>
                  </a:cubicBezTo>
                  <a:cubicBezTo>
                    <a:pt x="7393191" y="63577"/>
                    <a:pt x="7408700" y="17344"/>
                    <a:pt x="7411144" y="438042"/>
                  </a:cubicBezTo>
                  <a:cubicBezTo>
                    <a:pt x="7368988" y="437888"/>
                    <a:pt x="7061858" y="436628"/>
                    <a:pt x="7000849" y="436834"/>
                  </a:cubicBezTo>
                  <a:cubicBezTo>
                    <a:pt x="6990972" y="-4101"/>
                    <a:pt x="7012732" y="40177"/>
                    <a:pt x="6976363" y="38300"/>
                  </a:cubicBezTo>
                  <a:cubicBezTo>
                    <a:pt x="6981018" y="510374"/>
                    <a:pt x="7005762" y="436268"/>
                    <a:pt x="6894262" y="437837"/>
                  </a:cubicBezTo>
                  <a:cubicBezTo>
                    <a:pt x="6778932" y="439457"/>
                    <a:pt x="6776616" y="438634"/>
                    <a:pt x="6585847" y="439122"/>
                  </a:cubicBezTo>
                  <a:cubicBezTo>
                    <a:pt x="6570672" y="439148"/>
                    <a:pt x="6574401" y="455939"/>
                    <a:pt x="6572395" y="327783"/>
                  </a:cubicBezTo>
                  <a:cubicBezTo>
                    <a:pt x="6567122" y="-21304"/>
                    <a:pt x="6576588" y="19786"/>
                    <a:pt x="6546649" y="18707"/>
                  </a:cubicBezTo>
                  <a:cubicBezTo>
                    <a:pt x="6550430" y="269207"/>
                    <a:pt x="6551639" y="355168"/>
                    <a:pt x="6553233" y="439199"/>
                  </a:cubicBezTo>
                  <a:cubicBezTo>
                    <a:pt x="6457270" y="439379"/>
                    <a:pt x="6433993" y="439302"/>
                    <a:pt x="6145407" y="439097"/>
                  </a:cubicBezTo>
                  <a:cubicBezTo>
                    <a:pt x="6134913" y="-41180"/>
                    <a:pt x="6151272" y="7675"/>
                    <a:pt x="6117783" y="6981"/>
                  </a:cubicBezTo>
                  <a:cubicBezTo>
                    <a:pt x="6124908" y="474041"/>
                    <a:pt x="6124728" y="439071"/>
                    <a:pt x="6122902" y="439071"/>
                  </a:cubicBezTo>
                  <a:cubicBezTo>
                    <a:pt x="5967189" y="439071"/>
                    <a:pt x="5968887" y="436757"/>
                    <a:pt x="5814306" y="436757"/>
                  </a:cubicBezTo>
                  <a:cubicBezTo>
                    <a:pt x="5685240" y="436757"/>
                    <a:pt x="5719346" y="520685"/>
                    <a:pt x="5711475" y="1916"/>
                  </a:cubicBezTo>
                  <a:cubicBezTo>
                    <a:pt x="5682822" y="1736"/>
                    <a:pt x="5688301" y="-53163"/>
                    <a:pt x="5696249" y="437811"/>
                  </a:cubicBezTo>
                  <a:cubicBezTo>
                    <a:pt x="5479501" y="442234"/>
                    <a:pt x="5496862" y="440459"/>
                    <a:pt x="5288731" y="438839"/>
                  </a:cubicBezTo>
                  <a:cubicBezTo>
                    <a:pt x="5278751" y="-50514"/>
                    <a:pt x="5290377" y="1916"/>
                    <a:pt x="5259333" y="2198"/>
                  </a:cubicBezTo>
                  <a:cubicBezTo>
                    <a:pt x="5267795" y="512997"/>
                    <a:pt x="5293567" y="438531"/>
                    <a:pt x="5197217" y="438531"/>
                  </a:cubicBezTo>
                  <a:cubicBezTo>
                    <a:pt x="4799191" y="438531"/>
                    <a:pt x="4860509" y="473578"/>
                    <a:pt x="4858220" y="327731"/>
                  </a:cubicBezTo>
                  <a:cubicBezTo>
                    <a:pt x="4855545" y="155888"/>
                    <a:pt x="4854593" y="161776"/>
                    <a:pt x="4852047" y="8730"/>
                  </a:cubicBezTo>
                  <a:cubicBezTo>
                    <a:pt x="4821902" y="9398"/>
                    <a:pt x="4829799" y="-45192"/>
                    <a:pt x="4839058" y="439688"/>
                  </a:cubicBezTo>
                  <a:cubicBezTo>
                    <a:pt x="4735507" y="439174"/>
                    <a:pt x="4619764" y="434442"/>
                    <a:pt x="4431464" y="438479"/>
                  </a:cubicBezTo>
                  <a:cubicBezTo>
                    <a:pt x="4430229" y="296464"/>
                    <a:pt x="4425985" y="114952"/>
                    <a:pt x="4424416" y="19966"/>
                  </a:cubicBezTo>
                  <a:cubicBezTo>
                    <a:pt x="4389950" y="21021"/>
                    <a:pt x="4406618" y="-25984"/>
                    <a:pt x="4410399" y="438917"/>
                  </a:cubicBezTo>
                  <a:cubicBezTo>
                    <a:pt x="4226676" y="442722"/>
                    <a:pt x="4134853" y="438119"/>
                    <a:pt x="4000206" y="437657"/>
                  </a:cubicBezTo>
                  <a:cubicBezTo>
                    <a:pt x="3995293" y="218655"/>
                    <a:pt x="3997505" y="181884"/>
                    <a:pt x="3995705" y="34006"/>
                  </a:cubicBezTo>
                  <a:cubicBezTo>
                    <a:pt x="3967181" y="34983"/>
                    <a:pt x="3975026" y="13718"/>
                    <a:pt x="3975463" y="152520"/>
                  </a:cubicBezTo>
                  <a:cubicBezTo>
                    <a:pt x="3975771" y="251362"/>
                    <a:pt x="3977212" y="350719"/>
                    <a:pt x="3979141" y="437631"/>
                  </a:cubicBezTo>
                  <a:cubicBezTo>
                    <a:pt x="3960365" y="437605"/>
                    <a:pt x="3667202" y="437451"/>
                    <a:pt x="3654598" y="437425"/>
                  </a:cubicBezTo>
                  <a:cubicBezTo>
                    <a:pt x="3544051" y="437425"/>
                    <a:pt x="3573064" y="505052"/>
                    <a:pt x="3568975" y="49511"/>
                  </a:cubicBezTo>
                  <a:cubicBezTo>
                    <a:pt x="3540528" y="50591"/>
                    <a:pt x="3548424" y="31923"/>
                    <a:pt x="3548166" y="152442"/>
                  </a:cubicBezTo>
                  <a:cubicBezTo>
                    <a:pt x="3547961" y="248894"/>
                    <a:pt x="3549221" y="343854"/>
                    <a:pt x="3551459" y="437759"/>
                  </a:cubicBezTo>
                  <a:cubicBezTo>
                    <a:pt x="3154050" y="440794"/>
                    <a:pt x="3542431" y="437579"/>
                    <a:pt x="3145022" y="440151"/>
                  </a:cubicBezTo>
                  <a:cubicBezTo>
                    <a:pt x="3144173" y="358896"/>
                    <a:pt x="3142759" y="281318"/>
                    <a:pt x="3139260" y="66508"/>
                  </a:cubicBezTo>
                  <a:cubicBezTo>
                    <a:pt x="3109785" y="67716"/>
                    <a:pt x="3117578" y="28580"/>
                    <a:pt x="3122465" y="328117"/>
                  </a:cubicBezTo>
                  <a:cubicBezTo>
                    <a:pt x="3124728" y="471753"/>
                    <a:pt x="3205131" y="440819"/>
                    <a:pt x="2729043" y="440819"/>
                  </a:cubicBezTo>
                  <a:cubicBezTo>
                    <a:pt x="2711681" y="440819"/>
                    <a:pt x="2720735" y="483401"/>
                    <a:pt x="2709675" y="84713"/>
                  </a:cubicBezTo>
                  <a:cubicBezTo>
                    <a:pt x="2674952" y="86204"/>
                    <a:pt x="2693754" y="33775"/>
                    <a:pt x="2696532" y="440742"/>
                  </a:cubicBezTo>
                  <a:cubicBezTo>
                    <a:pt x="2565382" y="440074"/>
                    <a:pt x="2479707" y="432488"/>
                    <a:pt x="2286391" y="437708"/>
                  </a:cubicBezTo>
                  <a:cubicBezTo>
                    <a:pt x="2284771" y="361853"/>
                    <a:pt x="2284719" y="334391"/>
                    <a:pt x="2280450" y="103921"/>
                  </a:cubicBezTo>
                  <a:cubicBezTo>
                    <a:pt x="2252748" y="105207"/>
                    <a:pt x="2257172" y="52828"/>
                    <a:pt x="2265300" y="438299"/>
                  </a:cubicBezTo>
                  <a:cubicBezTo>
                    <a:pt x="2164835" y="441205"/>
                    <a:pt x="2059895" y="440819"/>
                    <a:pt x="1958016" y="439559"/>
                  </a:cubicBezTo>
                  <a:cubicBezTo>
                    <a:pt x="1828513" y="438094"/>
                    <a:pt x="1855957" y="499446"/>
                    <a:pt x="1854336" y="123849"/>
                  </a:cubicBezTo>
                  <a:cubicBezTo>
                    <a:pt x="1829053" y="125058"/>
                    <a:pt x="1829053" y="75970"/>
                    <a:pt x="1837026" y="438685"/>
                  </a:cubicBezTo>
                  <a:cubicBezTo>
                    <a:pt x="1814521" y="438634"/>
                    <a:pt x="1827587" y="438659"/>
                    <a:pt x="1495251" y="438582"/>
                  </a:cubicBezTo>
                  <a:cubicBezTo>
                    <a:pt x="1406463" y="438582"/>
                    <a:pt x="1428557" y="490909"/>
                    <a:pt x="1423645" y="144420"/>
                  </a:cubicBezTo>
                  <a:cubicBezTo>
                    <a:pt x="1393012" y="145783"/>
                    <a:pt x="1401191" y="100887"/>
                    <a:pt x="1407055" y="438351"/>
                  </a:cubicBezTo>
                  <a:cubicBezTo>
                    <a:pt x="1297485" y="437708"/>
                    <a:pt x="1281924" y="436217"/>
                    <a:pt x="1000284" y="437657"/>
                  </a:cubicBezTo>
                  <a:cubicBezTo>
                    <a:pt x="998226" y="366250"/>
                    <a:pt x="996528" y="262342"/>
                    <a:pt x="996631" y="152777"/>
                  </a:cubicBezTo>
                  <a:cubicBezTo>
                    <a:pt x="969959" y="152828"/>
                    <a:pt x="973689" y="126420"/>
                    <a:pt x="976852" y="328143"/>
                  </a:cubicBezTo>
                  <a:cubicBezTo>
                    <a:pt x="978987" y="465916"/>
                    <a:pt x="1000335" y="437914"/>
                    <a:pt x="878394" y="437914"/>
                  </a:cubicBezTo>
                  <a:cubicBezTo>
                    <a:pt x="725588" y="437914"/>
                    <a:pt x="724482" y="440228"/>
                    <a:pt x="573116" y="440254"/>
                  </a:cubicBezTo>
                  <a:cubicBezTo>
                    <a:pt x="570672" y="315003"/>
                    <a:pt x="570955" y="285793"/>
                    <a:pt x="567637" y="152700"/>
                  </a:cubicBezTo>
                  <a:cubicBezTo>
                    <a:pt x="538496" y="152828"/>
                    <a:pt x="545775" y="115698"/>
                    <a:pt x="552025" y="440228"/>
                  </a:cubicBezTo>
                  <a:cubicBezTo>
                    <a:pt x="550173" y="440228"/>
                    <a:pt x="144688" y="437322"/>
                    <a:pt x="142836" y="437297"/>
                  </a:cubicBezTo>
                  <a:cubicBezTo>
                    <a:pt x="140778" y="366764"/>
                    <a:pt x="139569" y="276022"/>
                    <a:pt x="138052" y="164219"/>
                  </a:cubicBezTo>
                  <a:cubicBezTo>
                    <a:pt x="110016" y="165839"/>
                    <a:pt x="116472" y="141951"/>
                    <a:pt x="119404" y="328117"/>
                  </a:cubicBezTo>
                  <a:cubicBezTo>
                    <a:pt x="121359" y="453342"/>
                    <a:pt x="127043" y="437091"/>
                    <a:pt x="107650" y="436782"/>
                  </a:cubicBezTo>
                  <a:cubicBezTo>
                    <a:pt x="-18638" y="434905"/>
                    <a:pt x="807" y="428297"/>
                    <a:pt x="1424" y="459667"/>
                  </a:cubicBezTo>
                  <a:cubicBezTo>
                    <a:pt x="55926" y="459873"/>
                    <a:pt x="85968" y="460413"/>
                    <a:pt x="122491" y="460927"/>
                  </a:cubicBezTo>
                  <a:cubicBezTo>
                    <a:pt x="131416" y="734956"/>
                    <a:pt x="129153" y="747684"/>
                    <a:pt x="131004" y="930687"/>
                  </a:cubicBezTo>
                  <a:cubicBezTo>
                    <a:pt x="93452" y="931047"/>
                    <a:pt x="63256" y="931433"/>
                    <a:pt x="9012" y="931613"/>
                  </a:cubicBezTo>
                  <a:cubicBezTo>
                    <a:pt x="9397" y="962855"/>
                    <a:pt x="-8916" y="956041"/>
                    <a:pt x="107599" y="954806"/>
                  </a:cubicBezTo>
                  <a:cubicBezTo>
                    <a:pt x="142039" y="954472"/>
                    <a:pt x="129101" y="889674"/>
                    <a:pt x="136894" y="1380853"/>
                  </a:cubicBezTo>
                  <a:cubicBezTo>
                    <a:pt x="137718" y="1433155"/>
                    <a:pt x="160660" y="1420092"/>
                    <a:pt x="13641" y="1420015"/>
                  </a:cubicBezTo>
                  <a:cubicBezTo>
                    <a:pt x="13847" y="1451848"/>
                    <a:pt x="-8684" y="1443877"/>
                    <a:pt x="137949" y="1443954"/>
                  </a:cubicBezTo>
                  <a:cubicBezTo>
                    <a:pt x="140032" y="1560719"/>
                    <a:pt x="145048" y="1726494"/>
                    <a:pt x="145331" y="1912223"/>
                  </a:cubicBezTo>
                  <a:cubicBezTo>
                    <a:pt x="102403" y="1912403"/>
                    <a:pt x="69172" y="1912686"/>
                    <a:pt x="16111" y="1912814"/>
                  </a:cubicBezTo>
                  <a:cubicBezTo>
                    <a:pt x="16213" y="1943979"/>
                    <a:pt x="-1019" y="1936934"/>
                    <a:pt x="107547" y="1936342"/>
                  </a:cubicBezTo>
                  <a:cubicBezTo>
                    <a:pt x="160609" y="1936059"/>
                    <a:pt x="143891" y="1863599"/>
                    <a:pt x="152558" y="2403299"/>
                  </a:cubicBezTo>
                  <a:cubicBezTo>
                    <a:pt x="106055" y="2403531"/>
                    <a:pt x="72156" y="2403891"/>
                    <a:pt x="17602" y="2404071"/>
                  </a:cubicBezTo>
                  <a:cubicBezTo>
                    <a:pt x="17679" y="2435776"/>
                    <a:pt x="1398" y="2428216"/>
                    <a:pt x="107547" y="2427521"/>
                  </a:cubicBezTo>
                  <a:cubicBezTo>
                    <a:pt x="171669" y="2427084"/>
                    <a:pt x="152867" y="2372160"/>
                    <a:pt x="159323" y="2783911"/>
                  </a:cubicBezTo>
                  <a:cubicBezTo>
                    <a:pt x="161380" y="2915152"/>
                    <a:pt x="175810" y="2892704"/>
                    <a:pt x="107316" y="2893990"/>
                  </a:cubicBezTo>
                  <a:cubicBezTo>
                    <a:pt x="3096" y="2895944"/>
                    <a:pt x="19171" y="2886996"/>
                    <a:pt x="19326" y="2919138"/>
                  </a:cubicBezTo>
                  <a:cubicBezTo>
                    <a:pt x="82573" y="2918675"/>
                    <a:pt x="108988" y="2917698"/>
                    <a:pt x="162152" y="2917004"/>
                  </a:cubicBezTo>
                  <a:cubicBezTo>
                    <a:pt x="168248" y="3131197"/>
                    <a:pt x="166087" y="3033100"/>
                    <a:pt x="170949" y="3385118"/>
                  </a:cubicBezTo>
                  <a:cubicBezTo>
                    <a:pt x="119893" y="3385864"/>
                    <a:pt x="85685" y="3387381"/>
                    <a:pt x="22566" y="3388049"/>
                  </a:cubicBezTo>
                  <a:cubicBezTo>
                    <a:pt x="22824" y="3417414"/>
                    <a:pt x="5565" y="3412940"/>
                    <a:pt x="107702" y="3410343"/>
                  </a:cubicBezTo>
                  <a:cubicBezTo>
                    <a:pt x="194354" y="3408234"/>
                    <a:pt x="171000" y="3336905"/>
                    <a:pt x="178613" y="3876683"/>
                  </a:cubicBezTo>
                  <a:cubicBezTo>
                    <a:pt x="115366" y="3876374"/>
                    <a:pt x="96590" y="3875860"/>
                    <a:pt x="28791" y="3875603"/>
                  </a:cubicBezTo>
                  <a:cubicBezTo>
                    <a:pt x="29279" y="3907205"/>
                    <a:pt x="14593" y="3899182"/>
                    <a:pt x="107367" y="3900082"/>
                  </a:cubicBezTo>
                  <a:cubicBezTo>
                    <a:pt x="197184" y="3900905"/>
                    <a:pt x="178999" y="3878174"/>
                    <a:pt x="179977" y="4011653"/>
                  </a:cubicBezTo>
                  <a:cubicBezTo>
                    <a:pt x="183114" y="4440811"/>
                    <a:pt x="218789" y="4369096"/>
                    <a:pt x="107470" y="4369379"/>
                  </a:cubicBezTo>
                  <a:cubicBezTo>
                    <a:pt x="26502" y="4369508"/>
                    <a:pt x="38770" y="4361562"/>
                    <a:pt x="39568" y="4393370"/>
                  </a:cubicBezTo>
                  <a:cubicBezTo>
                    <a:pt x="80618" y="4393318"/>
                    <a:pt x="118016" y="4393216"/>
                    <a:pt x="185995" y="4393138"/>
                  </a:cubicBezTo>
                  <a:cubicBezTo>
                    <a:pt x="198187" y="4954515"/>
                    <a:pt x="209375" y="4861921"/>
                    <a:pt x="107573" y="4860970"/>
                  </a:cubicBezTo>
                  <a:cubicBezTo>
                    <a:pt x="41060" y="4860353"/>
                    <a:pt x="51991" y="4854413"/>
                    <a:pt x="52865" y="4884395"/>
                  </a:cubicBezTo>
                  <a:cubicBezTo>
                    <a:pt x="104821" y="4884729"/>
                    <a:pt x="132651" y="4885218"/>
                    <a:pt x="191216" y="4885449"/>
                  </a:cubicBezTo>
                  <a:cubicBezTo>
                    <a:pt x="191242" y="4886426"/>
                    <a:pt x="196823" y="5115405"/>
                    <a:pt x="201530" y="5353640"/>
                  </a:cubicBezTo>
                  <a:cubicBezTo>
                    <a:pt x="139235" y="5353152"/>
                    <a:pt x="112460" y="5352020"/>
                    <a:pt x="63977" y="5351198"/>
                  </a:cubicBezTo>
                  <a:cubicBezTo>
                    <a:pt x="64517" y="5381411"/>
                    <a:pt x="55669" y="5374854"/>
                    <a:pt x="107264" y="5376011"/>
                  </a:cubicBezTo>
                  <a:cubicBezTo>
                    <a:pt x="228228" y="5378788"/>
                    <a:pt x="201453" y="5291517"/>
                    <a:pt x="210198" y="5845385"/>
                  </a:cubicBezTo>
                  <a:cubicBezTo>
                    <a:pt x="150578" y="5845257"/>
                    <a:pt x="127558" y="5844948"/>
                    <a:pt x="70998" y="5844640"/>
                  </a:cubicBezTo>
                  <a:cubicBezTo>
                    <a:pt x="71333" y="5874776"/>
                    <a:pt x="64002" y="5868502"/>
                    <a:pt x="107393" y="5868785"/>
                  </a:cubicBezTo>
                  <a:cubicBezTo>
                    <a:pt x="250425" y="5869762"/>
                    <a:pt x="204745" y="5797404"/>
                    <a:pt x="212719" y="6292698"/>
                  </a:cubicBezTo>
                  <a:cubicBezTo>
                    <a:pt x="213542" y="6346336"/>
                    <a:pt x="239160" y="6332913"/>
                    <a:pt x="74985" y="6332965"/>
                  </a:cubicBezTo>
                  <a:cubicBezTo>
                    <a:pt x="75165" y="6364798"/>
                    <a:pt x="50010" y="6356827"/>
                    <a:pt x="213722" y="6356801"/>
                  </a:cubicBezTo>
                  <a:cubicBezTo>
                    <a:pt x="213773" y="6359295"/>
                    <a:pt x="219278" y="6703393"/>
                    <a:pt x="222235" y="6828541"/>
                  </a:cubicBezTo>
                  <a:cubicBezTo>
                    <a:pt x="153304" y="6828181"/>
                    <a:pt x="117758" y="6826869"/>
                    <a:pt x="76914" y="6825995"/>
                  </a:cubicBezTo>
                  <a:cubicBezTo>
                    <a:pt x="76991" y="6854717"/>
                    <a:pt x="47695" y="6851555"/>
                    <a:pt x="222801" y="6852429"/>
                  </a:cubicBezTo>
                  <a:cubicBezTo>
                    <a:pt x="222853" y="6854717"/>
                    <a:pt x="231984" y="7316429"/>
                    <a:pt x="232009" y="7318306"/>
                  </a:cubicBezTo>
                  <a:cubicBezTo>
                    <a:pt x="156288" y="7318434"/>
                    <a:pt x="122620" y="7319000"/>
                    <a:pt x="77994" y="7319411"/>
                  </a:cubicBezTo>
                  <a:cubicBezTo>
                    <a:pt x="78046" y="7349445"/>
                    <a:pt x="72027" y="7343377"/>
                    <a:pt x="107599" y="7342991"/>
                  </a:cubicBezTo>
                  <a:cubicBezTo>
                    <a:pt x="246078" y="7341500"/>
                    <a:pt x="232395" y="7341114"/>
                    <a:pt x="232472" y="7345640"/>
                  </a:cubicBezTo>
                  <a:cubicBezTo>
                    <a:pt x="234993" y="7506194"/>
                    <a:pt x="239803" y="7669424"/>
                    <a:pt x="240368" y="7807814"/>
                  </a:cubicBezTo>
                  <a:cubicBezTo>
                    <a:pt x="47618" y="7807994"/>
                    <a:pt x="79229" y="7803031"/>
                    <a:pt x="79332" y="7832781"/>
                  </a:cubicBezTo>
                  <a:cubicBezTo>
                    <a:pt x="125372" y="7832370"/>
                    <a:pt x="158706" y="7831778"/>
                    <a:pt x="240446" y="7831676"/>
                  </a:cubicBezTo>
                  <a:cubicBezTo>
                    <a:pt x="240831" y="8125247"/>
                    <a:pt x="244509" y="8161580"/>
                    <a:pt x="247725" y="8297630"/>
                  </a:cubicBezTo>
                  <a:cubicBezTo>
                    <a:pt x="165393" y="8297708"/>
                    <a:pt x="131467" y="8298453"/>
                    <a:pt x="82007" y="8299122"/>
                  </a:cubicBezTo>
                  <a:cubicBezTo>
                    <a:pt x="82238" y="8327818"/>
                    <a:pt x="75731" y="8323112"/>
                    <a:pt x="107624" y="8322650"/>
                  </a:cubicBezTo>
                  <a:cubicBezTo>
                    <a:pt x="291398" y="8319924"/>
                    <a:pt x="244149" y="8235430"/>
                    <a:pt x="252174" y="8749930"/>
                  </a:cubicBezTo>
                  <a:cubicBezTo>
                    <a:pt x="253049" y="8806140"/>
                    <a:pt x="280544" y="8792101"/>
                    <a:pt x="107444" y="8792589"/>
                  </a:cubicBezTo>
                  <a:cubicBezTo>
                    <a:pt x="82984" y="8792640"/>
                    <a:pt x="87177" y="8786495"/>
                    <a:pt x="87614" y="8816554"/>
                  </a:cubicBezTo>
                  <a:cubicBezTo>
                    <a:pt x="130722" y="8816477"/>
                    <a:pt x="161072" y="8816297"/>
                    <a:pt x="253177" y="8816297"/>
                  </a:cubicBezTo>
                  <a:cubicBezTo>
                    <a:pt x="254489" y="8911077"/>
                    <a:pt x="255878" y="9090583"/>
                    <a:pt x="260199" y="9280631"/>
                  </a:cubicBezTo>
                  <a:cubicBezTo>
                    <a:pt x="179462" y="9280657"/>
                    <a:pt x="147543" y="9281428"/>
                    <a:pt x="96385" y="9282457"/>
                  </a:cubicBezTo>
                  <a:cubicBezTo>
                    <a:pt x="97182" y="9316142"/>
                    <a:pt x="71127" y="9304519"/>
                    <a:pt x="260688" y="9304494"/>
                  </a:cubicBezTo>
                  <a:cubicBezTo>
                    <a:pt x="260739" y="9306422"/>
                    <a:pt x="269844" y="9773328"/>
                    <a:pt x="269896" y="9775462"/>
                  </a:cubicBezTo>
                  <a:cubicBezTo>
                    <a:pt x="201505" y="9775539"/>
                    <a:pt x="163232" y="9774922"/>
                    <a:pt x="110377" y="9773713"/>
                  </a:cubicBezTo>
                  <a:cubicBezTo>
                    <a:pt x="111354" y="9803412"/>
                    <a:pt x="85016" y="9799350"/>
                    <a:pt x="261742" y="9799350"/>
                  </a:cubicBezTo>
                  <a:cubicBezTo>
                    <a:pt x="271850" y="9799350"/>
                    <a:pt x="270282" y="9798296"/>
                    <a:pt x="270333" y="9802667"/>
                  </a:cubicBezTo>
                  <a:cubicBezTo>
                    <a:pt x="278358" y="10323314"/>
                    <a:pt x="283142" y="10267310"/>
                    <a:pt x="261742" y="10267310"/>
                  </a:cubicBezTo>
                  <a:cubicBezTo>
                    <a:pt x="103561" y="10267310"/>
                    <a:pt x="126529" y="10260521"/>
                    <a:pt x="127558" y="10291352"/>
                  </a:cubicBezTo>
                  <a:cubicBezTo>
                    <a:pt x="167399" y="10291249"/>
                    <a:pt x="203279" y="10291197"/>
                    <a:pt x="277895" y="10291197"/>
                  </a:cubicBezTo>
                  <a:cubicBezTo>
                    <a:pt x="285431" y="10618428"/>
                    <a:pt x="283322" y="10621333"/>
                    <a:pt x="284582" y="10755018"/>
                  </a:cubicBezTo>
                  <a:cubicBezTo>
                    <a:pt x="223496" y="10754837"/>
                    <a:pt x="179205" y="10755275"/>
                    <a:pt x="142990" y="10755917"/>
                  </a:cubicBezTo>
                  <a:cubicBezTo>
                    <a:pt x="144045" y="10787340"/>
                    <a:pt x="123160" y="10778854"/>
                    <a:pt x="261768" y="10778854"/>
                  </a:cubicBezTo>
                  <a:cubicBezTo>
                    <a:pt x="293456" y="10778854"/>
                    <a:pt x="284248" y="10724985"/>
                    <a:pt x="291784" y="11207087"/>
                  </a:cubicBezTo>
                  <a:cubicBezTo>
                    <a:pt x="292607" y="11258102"/>
                    <a:pt x="300426" y="11249385"/>
                    <a:pt x="261768" y="11249385"/>
                  </a:cubicBezTo>
                  <a:cubicBezTo>
                    <a:pt x="138978" y="11249385"/>
                    <a:pt x="159066" y="11240077"/>
                    <a:pt x="160146" y="11272605"/>
                  </a:cubicBezTo>
                  <a:cubicBezTo>
                    <a:pt x="203614" y="11273248"/>
                    <a:pt x="248985" y="11273350"/>
                    <a:pt x="292890" y="11273222"/>
                  </a:cubicBezTo>
                  <a:cubicBezTo>
                    <a:pt x="301764" y="11814182"/>
                    <a:pt x="314392" y="11741979"/>
                    <a:pt x="261768" y="11741979"/>
                  </a:cubicBezTo>
                  <a:cubicBezTo>
                    <a:pt x="159554" y="11741979"/>
                    <a:pt x="175475" y="11734214"/>
                    <a:pt x="176504" y="11765892"/>
                  </a:cubicBezTo>
                  <a:cubicBezTo>
                    <a:pt x="219792" y="11765815"/>
                    <a:pt x="257730" y="11765841"/>
                    <a:pt x="299243" y="11765841"/>
                  </a:cubicBezTo>
                  <a:cubicBezTo>
                    <a:pt x="299577" y="11849719"/>
                    <a:pt x="301326" y="11951878"/>
                    <a:pt x="303333" y="12066149"/>
                  </a:cubicBezTo>
                  <a:cubicBezTo>
                    <a:pt x="335972" y="12065892"/>
                    <a:pt x="321697" y="12104796"/>
                    <a:pt x="320308" y="11765841"/>
                  </a:cubicBezTo>
                  <a:lnTo>
                    <a:pt x="727465" y="11765867"/>
                  </a:lnTo>
                  <a:cubicBezTo>
                    <a:pt x="729214" y="11890269"/>
                    <a:pt x="730320" y="11975046"/>
                    <a:pt x="733381" y="12062729"/>
                  </a:cubicBezTo>
                  <a:cubicBezTo>
                    <a:pt x="764246" y="12062472"/>
                    <a:pt x="753212" y="12102945"/>
                    <a:pt x="748556" y="11765867"/>
                  </a:cubicBezTo>
                  <a:cubicBezTo>
                    <a:pt x="1095347" y="11765892"/>
                    <a:pt x="1001184" y="11762807"/>
                    <a:pt x="1157411" y="11762241"/>
                  </a:cubicBezTo>
                  <a:cubicBezTo>
                    <a:pt x="1160137" y="11875406"/>
                    <a:pt x="1160420" y="11937170"/>
                    <a:pt x="1162992" y="12059335"/>
                  </a:cubicBezTo>
                  <a:cubicBezTo>
                    <a:pt x="1191208" y="12059103"/>
                    <a:pt x="1184083" y="12082734"/>
                    <a:pt x="1181357" y="11909476"/>
                  </a:cubicBezTo>
                  <a:cubicBezTo>
                    <a:pt x="1178759" y="11744833"/>
                    <a:pt x="1175210" y="11762189"/>
                    <a:pt x="1186861" y="11762189"/>
                  </a:cubicBezTo>
                  <a:cubicBezTo>
                    <a:pt x="1336761" y="11762189"/>
                    <a:pt x="1339770" y="11764735"/>
                    <a:pt x="1495200" y="11764735"/>
                  </a:cubicBezTo>
                  <a:cubicBezTo>
                    <a:pt x="1610428" y="11764761"/>
                    <a:pt x="1584347" y="11735551"/>
                    <a:pt x="1587074" y="11909939"/>
                  </a:cubicBezTo>
                  <a:cubicBezTo>
                    <a:pt x="1589697" y="12078183"/>
                    <a:pt x="1584630" y="12056069"/>
                    <a:pt x="1611637" y="12055838"/>
                  </a:cubicBezTo>
                  <a:cubicBezTo>
                    <a:pt x="1608525" y="11964761"/>
                    <a:pt x="1606878" y="11848664"/>
                    <a:pt x="1606853" y="11764761"/>
                  </a:cubicBezTo>
                  <a:cubicBezTo>
                    <a:pt x="1778563" y="11764813"/>
                    <a:pt x="1859609" y="11765044"/>
                    <a:pt x="1957990" y="11764247"/>
                  </a:cubicBezTo>
                  <a:cubicBezTo>
                    <a:pt x="2027719" y="11763681"/>
                    <a:pt x="2012749" y="11734753"/>
                    <a:pt x="2015476" y="11909914"/>
                  </a:cubicBezTo>
                  <a:cubicBezTo>
                    <a:pt x="2018048" y="12074326"/>
                    <a:pt x="2010949" y="12052701"/>
                    <a:pt x="2038933" y="12052495"/>
                  </a:cubicBezTo>
                  <a:cubicBezTo>
                    <a:pt x="2037133" y="11950901"/>
                    <a:pt x="2035538" y="11848227"/>
                    <a:pt x="2034381" y="11763758"/>
                  </a:cubicBezTo>
                  <a:cubicBezTo>
                    <a:pt x="2157325" y="11763295"/>
                    <a:pt x="2255989" y="11764066"/>
                    <a:pt x="2443673" y="11763989"/>
                  </a:cubicBezTo>
                  <a:cubicBezTo>
                    <a:pt x="2444058" y="11853447"/>
                    <a:pt x="2445987" y="11969672"/>
                    <a:pt x="2447916" y="12049333"/>
                  </a:cubicBezTo>
                  <a:cubicBezTo>
                    <a:pt x="2480736" y="12049101"/>
                    <a:pt x="2466049" y="12086308"/>
                    <a:pt x="2464763" y="11763938"/>
                  </a:cubicBezTo>
                  <a:cubicBezTo>
                    <a:pt x="2466667" y="11763938"/>
                    <a:pt x="2868963" y="11762164"/>
                    <a:pt x="2871020" y="11762138"/>
                  </a:cubicBezTo>
                  <a:cubicBezTo>
                    <a:pt x="2873669" y="11902920"/>
                    <a:pt x="2873850" y="11946967"/>
                    <a:pt x="2876113" y="12045990"/>
                  </a:cubicBezTo>
                  <a:cubicBezTo>
                    <a:pt x="2905460" y="12045784"/>
                    <a:pt x="2898078" y="12086771"/>
                    <a:pt x="2892137" y="11762010"/>
                  </a:cubicBezTo>
                  <a:cubicBezTo>
                    <a:pt x="3179462" y="11760056"/>
                    <a:pt x="3155953" y="11763810"/>
                    <a:pt x="3302021" y="11764503"/>
                  </a:cubicBezTo>
                  <a:cubicBezTo>
                    <a:pt x="3304901" y="11852393"/>
                    <a:pt x="3306496" y="11960107"/>
                    <a:pt x="3306907" y="12042673"/>
                  </a:cubicBezTo>
                  <a:cubicBezTo>
                    <a:pt x="3334300" y="12042467"/>
                    <a:pt x="3328950" y="12064606"/>
                    <a:pt x="3326532" y="11909476"/>
                  </a:cubicBezTo>
                  <a:cubicBezTo>
                    <a:pt x="3323909" y="11742570"/>
                    <a:pt x="3314444" y="11764632"/>
                    <a:pt x="3346080" y="11764632"/>
                  </a:cubicBezTo>
                  <a:cubicBezTo>
                    <a:pt x="3623322" y="11764864"/>
                    <a:pt x="3670519" y="11764992"/>
                    <a:pt x="3730423" y="11764735"/>
                  </a:cubicBezTo>
                  <a:cubicBezTo>
                    <a:pt x="3732275" y="11881243"/>
                    <a:pt x="3733664" y="11959515"/>
                    <a:pt x="3734409" y="12039407"/>
                  </a:cubicBezTo>
                  <a:cubicBezTo>
                    <a:pt x="3761802" y="12039201"/>
                    <a:pt x="3756169" y="12061084"/>
                    <a:pt x="3753803" y="11909476"/>
                  </a:cubicBezTo>
                  <a:cubicBezTo>
                    <a:pt x="3751102" y="11739510"/>
                    <a:pt x="3732326" y="11764890"/>
                    <a:pt x="3808999" y="11764170"/>
                  </a:cubicBezTo>
                  <a:cubicBezTo>
                    <a:pt x="3956301" y="11762781"/>
                    <a:pt x="4040562" y="11763398"/>
                    <a:pt x="4117364" y="11764529"/>
                  </a:cubicBezTo>
                  <a:cubicBezTo>
                    <a:pt x="4171068" y="11765327"/>
                    <a:pt x="4156922" y="11737865"/>
                    <a:pt x="4159623" y="11909939"/>
                  </a:cubicBezTo>
                  <a:cubicBezTo>
                    <a:pt x="4161937" y="12057792"/>
                    <a:pt x="4156227" y="12036167"/>
                    <a:pt x="4183234" y="12035961"/>
                  </a:cubicBezTo>
                  <a:cubicBezTo>
                    <a:pt x="4181331" y="11962935"/>
                    <a:pt x="4179427" y="11852881"/>
                    <a:pt x="4179479" y="11765301"/>
                  </a:cubicBezTo>
                  <a:cubicBezTo>
                    <a:pt x="4417420" y="11767435"/>
                    <a:pt x="4399519" y="11761573"/>
                    <a:pt x="4585813" y="11761573"/>
                  </a:cubicBezTo>
                  <a:cubicBezTo>
                    <a:pt x="4586173" y="11847842"/>
                    <a:pt x="4587973" y="11959052"/>
                    <a:pt x="4589697" y="12032850"/>
                  </a:cubicBezTo>
                  <a:cubicBezTo>
                    <a:pt x="4621950" y="12032593"/>
                    <a:pt x="4608164" y="12070211"/>
                    <a:pt x="4606904" y="11761598"/>
                  </a:cubicBezTo>
                  <a:cubicBezTo>
                    <a:pt x="4646925" y="11761649"/>
                    <a:pt x="4479690" y="11760930"/>
                    <a:pt x="5016684" y="11763526"/>
                  </a:cubicBezTo>
                  <a:cubicBezTo>
                    <a:pt x="5018228" y="11839459"/>
                    <a:pt x="5020157" y="11952110"/>
                    <a:pt x="5020722" y="12029559"/>
                  </a:cubicBezTo>
                  <a:cubicBezTo>
                    <a:pt x="5048269" y="12029353"/>
                    <a:pt x="5042534" y="12050181"/>
                    <a:pt x="5040347" y="11909502"/>
                  </a:cubicBezTo>
                  <a:cubicBezTo>
                    <a:pt x="5037827" y="11747456"/>
                    <a:pt x="5035383" y="11763629"/>
                    <a:pt x="5042997" y="11763655"/>
                  </a:cubicBezTo>
                  <a:cubicBezTo>
                    <a:pt x="5527496" y="11766253"/>
                    <a:pt x="5444341" y="11718631"/>
                    <a:pt x="5447402" y="11909914"/>
                  </a:cubicBezTo>
                  <a:cubicBezTo>
                    <a:pt x="5449511" y="12045706"/>
                    <a:pt x="5442900" y="12026318"/>
                    <a:pt x="5470499" y="12026113"/>
                  </a:cubicBezTo>
                  <a:cubicBezTo>
                    <a:pt x="5468313" y="11913334"/>
                    <a:pt x="5468132" y="11871986"/>
                    <a:pt x="5465766" y="11762267"/>
                  </a:cubicBezTo>
                  <a:cubicBezTo>
                    <a:pt x="5659957" y="11761778"/>
                    <a:pt x="5650414" y="11765250"/>
                    <a:pt x="5873181" y="11764735"/>
                  </a:cubicBezTo>
                  <a:cubicBezTo>
                    <a:pt x="5875701" y="11878646"/>
                    <a:pt x="5875753" y="11919299"/>
                    <a:pt x="5877887" y="12022976"/>
                  </a:cubicBezTo>
                  <a:cubicBezTo>
                    <a:pt x="5905691" y="12022770"/>
                    <a:pt x="5899081" y="12041799"/>
                    <a:pt x="5896946" y="11909502"/>
                  </a:cubicBezTo>
                  <a:cubicBezTo>
                    <a:pt x="5894246" y="11735602"/>
                    <a:pt x="5874569" y="11764915"/>
                    <a:pt x="5968630" y="11764298"/>
                  </a:cubicBezTo>
                  <a:cubicBezTo>
                    <a:pt x="6059886" y="11763681"/>
                    <a:pt x="6134476" y="11763424"/>
                    <a:pt x="6277149" y="11764195"/>
                  </a:cubicBezTo>
                  <a:cubicBezTo>
                    <a:pt x="6311588" y="11764376"/>
                    <a:pt x="6301969" y="11738405"/>
                    <a:pt x="6304695" y="11909939"/>
                  </a:cubicBezTo>
                  <a:cubicBezTo>
                    <a:pt x="6306830" y="12041644"/>
                    <a:pt x="6299448" y="12019761"/>
                    <a:pt x="6327535" y="12019556"/>
                  </a:cubicBezTo>
                  <a:cubicBezTo>
                    <a:pt x="6326069" y="11929508"/>
                    <a:pt x="6324706" y="11851261"/>
                    <a:pt x="6323806" y="11764427"/>
                  </a:cubicBezTo>
                  <a:cubicBezTo>
                    <a:pt x="6620852" y="11765584"/>
                    <a:pt x="6539884" y="11762087"/>
                    <a:pt x="6730371" y="11761933"/>
                  </a:cubicBezTo>
                  <a:cubicBezTo>
                    <a:pt x="6734177" y="12055967"/>
                    <a:pt x="6726204" y="12016470"/>
                    <a:pt x="6755526" y="12016239"/>
                  </a:cubicBezTo>
                  <a:cubicBezTo>
                    <a:pt x="6753905" y="11940950"/>
                    <a:pt x="6752465" y="11838121"/>
                    <a:pt x="6751487" y="11761933"/>
                  </a:cubicBezTo>
                  <a:cubicBezTo>
                    <a:pt x="6886367" y="11761984"/>
                    <a:pt x="6860208" y="11763089"/>
                    <a:pt x="7159339" y="11762987"/>
                  </a:cubicBezTo>
                  <a:cubicBezTo>
                    <a:pt x="7163712" y="12051544"/>
                    <a:pt x="7154452" y="12012999"/>
                    <a:pt x="7184391" y="12012742"/>
                  </a:cubicBezTo>
                  <a:cubicBezTo>
                    <a:pt x="7182925" y="11935576"/>
                    <a:pt x="7181999" y="11869492"/>
                    <a:pt x="7180404" y="11762961"/>
                  </a:cubicBezTo>
                  <a:cubicBezTo>
                    <a:pt x="7382568" y="11762884"/>
                    <a:pt x="7428891" y="11762987"/>
                    <a:pt x="7511994" y="11762550"/>
                  </a:cubicBezTo>
                  <a:cubicBezTo>
                    <a:pt x="7607624" y="11762036"/>
                    <a:pt x="7585221" y="11732696"/>
                    <a:pt x="7587973" y="11909991"/>
                  </a:cubicBezTo>
                  <a:cubicBezTo>
                    <a:pt x="7589800" y="12027553"/>
                    <a:pt x="7583138" y="12009373"/>
                    <a:pt x="7610865" y="12009142"/>
                  </a:cubicBezTo>
                  <a:cubicBezTo>
                    <a:pt x="7604665" y="11723362"/>
                    <a:pt x="7590622" y="11762215"/>
                    <a:pt x="7666446" y="11762215"/>
                  </a:cubicBezTo>
                  <a:close/>
                  <a:moveTo>
                    <a:pt x="7559295" y="9802769"/>
                  </a:moveTo>
                  <a:cubicBezTo>
                    <a:pt x="7567500" y="10339822"/>
                    <a:pt x="7582957" y="10266461"/>
                    <a:pt x="7512020" y="10265973"/>
                  </a:cubicBezTo>
                  <a:cubicBezTo>
                    <a:pt x="7083232" y="10263067"/>
                    <a:pt x="7156407" y="10294437"/>
                    <a:pt x="7154220" y="10153502"/>
                  </a:cubicBezTo>
                  <a:cubicBezTo>
                    <a:pt x="7147559" y="9727095"/>
                    <a:pt x="7128731" y="9797267"/>
                    <a:pt x="7202885" y="9798681"/>
                  </a:cubicBezTo>
                  <a:cubicBezTo>
                    <a:pt x="7466237" y="9803644"/>
                    <a:pt x="7559166" y="9795519"/>
                    <a:pt x="7559295" y="9802769"/>
                  </a:cubicBezTo>
                  <a:close/>
                  <a:moveTo>
                    <a:pt x="7558832" y="9775797"/>
                  </a:moveTo>
                  <a:cubicBezTo>
                    <a:pt x="7207746" y="9776645"/>
                    <a:pt x="7337120" y="9776336"/>
                    <a:pt x="7149128" y="9773919"/>
                  </a:cubicBezTo>
                  <a:cubicBezTo>
                    <a:pt x="7147225" y="9639077"/>
                    <a:pt x="7148614" y="9469240"/>
                    <a:pt x="7142518" y="9304596"/>
                  </a:cubicBezTo>
                  <a:cubicBezTo>
                    <a:pt x="7499314" y="9304776"/>
                    <a:pt x="7395068" y="9304494"/>
                    <a:pt x="7549829" y="9306731"/>
                  </a:cubicBezTo>
                  <a:cubicBezTo>
                    <a:pt x="7550832" y="9532083"/>
                    <a:pt x="7556234" y="9626632"/>
                    <a:pt x="7558832" y="9775797"/>
                  </a:cubicBezTo>
                  <a:close/>
                  <a:moveTo>
                    <a:pt x="7549752" y="9282791"/>
                  </a:moveTo>
                  <a:cubicBezTo>
                    <a:pt x="7124668" y="9276414"/>
                    <a:pt x="7141849" y="9286880"/>
                    <a:pt x="7141438" y="9275514"/>
                  </a:cubicBezTo>
                  <a:cubicBezTo>
                    <a:pt x="7136705" y="9155304"/>
                    <a:pt x="7135419" y="9049159"/>
                    <a:pt x="7134879" y="8925143"/>
                  </a:cubicBezTo>
                  <a:cubicBezTo>
                    <a:pt x="7134313" y="8792461"/>
                    <a:pt x="7115743" y="8814780"/>
                    <a:pt x="7203038" y="8814548"/>
                  </a:cubicBezTo>
                  <a:cubicBezTo>
                    <a:pt x="7326806" y="8814214"/>
                    <a:pt x="7413819" y="8814008"/>
                    <a:pt x="7511814" y="8815577"/>
                  </a:cubicBezTo>
                  <a:cubicBezTo>
                    <a:pt x="7553765" y="8816271"/>
                    <a:pt x="7547591" y="8750471"/>
                    <a:pt x="7549752" y="9282791"/>
                  </a:cubicBezTo>
                  <a:close/>
                  <a:moveTo>
                    <a:pt x="3293558" y="9802358"/>
                  </a:moveTo>
                  <a:cubicBezTo>
                    <a:pt x="3293430" y="9795159"/>
                    <a:pt x="3246258" y="9793539"/>
                    <a:pt x="3700458" y="9796161"/>
                  </a:cubicBezTo>
                  <a:cubicBezTo>
                    <a:pt x="3703571" y="9976233"/>
                    <a:pt x="3700793" y="10055996"/>
                    <a:pt x="3706142" y="10265844"/>
                  </a:cubicBezTo>
                  <a:cubicBezTo>
                    <a:pt x="3477126" y="10266050"/>
                    <a:pt x="3424579" y="10269135"/>
                    <a:pt x="3297108" y="10267978"/>
                  </a:cubicBezTo>
                  <a:cubicBezTo>
                    <a:pt x="3291372" y="9946457"/>
                    <a:pt x="3296619" y="9998706"/>
                    <a:pt x="3293558" y="9802358"/>
                  </a:cubicBezTo>
                  <a:close/>
                  <a:moveTo>
                    <a:pt x="712496" y="9307913"/>
                  </a:moveTo>
                  <a:cubicBezTo>
                    <a:pt x="1129453" y="9307913"/>
                    <a:pt x="940843" y="9306731"/>
                    <a:pt x="1118907" y="9305445"/>
                  </a:cubicBezTo>
                  <a:cubicBezTo>
                    <a:pt x="1119267" y="9405882"/>
                    <a:pt x="1120810" y="9452397"/>
                    <a:pt x="1122817" y="9627300"/>
                  </a:cubicBezTo>
                  <a:cubicBezTo>
                    <a:pt x="1125054" y="9822260"/>
                    <a:pt x="1207515" y="9769985"/>
                    <a:pt x="724224" y="9772607"/>
                  </a:cubicBezTo>
                  <a:cubicBezTo>
                    <a:pt x="706169" y="9772710"/>
                    <a:pt x="725999" y="9756665"/>
                    <a:pt x="712496" y="9307913"/>
                  </a:cubicBezTo>
                  <a:close/>
                  <a:moveTo>
                    <a:pt x="690273" y="7831985"/>
                  </a:moveTo>
                  <a:cubicBezTo>
                    <a:pt x="866588" y="7834607"/>
                    <a:pt x="817230" y="7834118"/>
                    <a:pt x="1094730" y="7833244"/>
                  </a:cubicBezTo>
                  <a:cubicBezTo>
                    <a:pt x="1104786" y="8318252"/>
                    <a:pt x="1091720" y="7750370"/>
                    <a:pt x="1104786" y="8298350"/>
                  </a:cubicBezTo>
                  <a:cubicBezTo>
                    <a:pt x="958436" y="8300278"/>
                    <a:pt x="1048098" y="8302876"/>
                    <a:pt x="695109" y="8301178"/>
                  </a:cubicBezTo>
                  <a:cubicBezTo>
                    <a:pt x="694183" y="8123498"/>
                    <a:pt x="698015" y="8256977"/>
                    <a:pt x="690273" y="7831985"/>
                  </a:cubicBezTo>
                  <a:close/>
                  <a:moveTo>
                    <a:pt x="661389" y="5941451"/>
                  </a:moveTo>
                  <a:cubicBezTo>
                    <a:pt x="659846" y="5841889"/>
                    <a:pt x="594052" y="5870148"/>
                    <a:pt x="1032692" y="5867190"/>
                  </a:cubicBezTo>
                  <a:cubicBezTo>
                    <a:pt x="1081304" y="5866882"/>
                    <a:pt x="1062656" y="5803112"/>
                    <a:pt x="1070321" y="6292877"/>
                  </a:cubicBezTo>
                  <a:cubicBezTo>
                    <a:pt x="1071144" y="6343841"/>
                    <a:pt x="1127318" y="6337619"/>
                    <a:pt x="724327" y="6333299"/>
                  </a:cubicBezTo>
                  <a:cubicBezTo>
                    <a:pt x="638858" y="6332348"/>
                    <a:pt x="668488" y="6395243"/>
                    <a:pt x="661389" y="5941451"/>
                  </a:cubicBezTo>
                  <a:close/>
                  <a:moveTo>
                    <a:pt x="621445" y="3485323"/>
                  </a:moveTo>
                  <a:cubicBezTo>
                    <a:pt x="619979" y="3391520"/>
                    <a:pt x="544849" y="3407566"/>
                    <a:pt x="1027573" y="3411423"/>
                  </a:cubicBezTo>
                  <a:cubicBezTo>
                    <a:pt x="1036010" y="3912990"/>
                    <a:pt x="1035161" y="3878920"/>
                    <a:pt x="1032846" y="3878868"/>
                  </a:cubicBezTo>
                  <a:cubicBezTo>
                    <a:pt x="567406" y="3869483"/>
                    <a:pt x="625174" y="3907359"/>
                    <a:pt x="624043" y="3836158"/>
                  </a:cubicBezTo>
                  <a:cubicBezTo>
                    <a:pt x="621342" y="3657835"/>
                    <a:pt x="624223" y="3658838"/>
                    <a:pt x="621445" y="3485323"/>
                  </a:cubicBezTo>
                  <a:close/>
                  <a:moveTo>
                    <a:pt x="1013401" y="2427470"/>
                  </a:moveTo>
                  <a:cubicBezTo>
                    <a:pt x="1013941" y="2461026"/>
                    <a:pt x="1019883" y="2893707"/>
                    <a:pt x="1019883" y="2895533"/>
                  </a:cubicBezTo>
                  <a:cubicBezTo>
                    <a:pt x="532812" y="2886713"/>
                    <a:pt x="613857" y="2934514"/>
                    <a:pt x="611517" y="2783628"/>
                  </a:cubicBezTo>
                  <a:cubicBezTo>
                    <a:pt x="608765" y="2607747"/>
                    <a:pt x="606038" y="2608210"/>
                    <a:pt x="603286" y="2433050"/>
                  </a:cubicBezTo>
                  <a:cubicBezTo>
                    <a:pt x="603055" y="2418830"/>
                    <a:pt x="581938" y="2430556"/>
                    <a:pt x="1013401" y="2427470"/>
                  </a:cubicBezTo>
                  <a:close/>
                  <a:moveTo>
                    <a:pt x="602797" y="2402374"/>
                  </a:moveTo>
                  <a:cubicBezTo>
                    <a:pt x="599171" y="2175066"/>
                    <a:pt x="596033" y="2057916"/>
                    <a:pt x="596213" y="1937654"/>
                  </a:cubicBezTo>
                  <a:cubicBezTo>
                    <a:pt x="749559" y="1937782"/>
                    <a:pt x="741509" y="1939093"/>
                    <a:pt x="1003730" y="1938605"/>
                  </a:cubicBezTo>
                  <a:cubicBezTo>
                    <a:pt x="1004116" y="2169872"/>
                    <a:pt x="1009980" y="2234130"/>
                    <a:pt x="1013015" y="2403556"/>
                  </a:cubicBezTo>
                  <a:cubicBezTo>
                    <a:pt x="793027" y="2405202"/>
                    <a:pt x="741020" y="2402631"/>
                    <a:pt x="602797" y="2402374"/>
                  </a:cubicBezTo>
                  <a:close/>
                  <a:moveTo>
                    <a:pt x="1020140" y="2919420"/>
                  </a:moveTo>
                  <a:cubicBezTo>
                    <a:pt x="1022661" y="3161128"/>
                    <a:pt x="1024204" y="3216463"/>
                    <a:pt x="1027162" y="3387561"/>
                  </a:cubicBezTo>
                  <a:cubicBezTo>
                    <a:pt x="925591" y="3386763"/>
                    <a:pt x="824869" y="3386866"/>
                    <a:pt x="724199" y="3387406"/>
                  </a:cubicBezTo>
                  <a:cubicBezTo>
                    <a:pt x="592149" y="3388126"/>
                    <a:pt x="619747" y="3469587"/>
                    <a:pt x="613883" y="2959097"/>
                  </a:cubicBezTo>
                  <a:cubicBezTo>
                    <a:pt x="613266" y="2904841"/>
                    <a:pt x="548115" y="2911192"/>
                    <a:pt x="1020140" y="2919420"/>
                  </a:cubicBezTo>
                  <a:close/>
                  <a:moveTo>
                    <a:pt x="4444864" y="2784065"/>
                  </a:moveTo>
                  <a:cubicBezTo>
                    <a:pt x="4447153" y="2930323"/>
                    <a:pt x="4515390" y="2889156"/>
                    <a:pt x="4117389" y="2893939"/>
                  </a:cubicBezTo>
                  <a:cubicBezTo>
                    <a:pt x="4021914" y="2895096"/>
                    <a:pt x="4042568" y="2916566"/>
                    <a:pt x="4040485" y="2783602"/>
                  </a:cubicBezTo>
                  <a:cubicBezTo>
                    <a:pt x="4037732" y="2608030"/>
                    <a:pt x="4034620" y="2607902"/>
                    <a:pt x="4031894" y="2433024"/>
                  </a:cubicBezTo>
                  <a:cubicBezTo>
                    <a:pt x="4031688" y="2419962"/>
                    <a:pt x="4006662" y="2432458"/>
                    <a:pt x="4426088" y="2427933"/>
                  </a:cubicBezTo>
                  <a:cubicBezTo>
                    <a:pt x="4455615" y="2427624"/>
                    <a:pt x="4438666" y="2388051"/>
                    <a:pt x="4444864" y="2784065"/>
                  </a:cubicBezTo>
                  <a:close/>
                  <a:moveTo>
                    <a:pt x="4875247" y="2894144"/>
                  </a:moveTo>
                  <a:cubicBezTo>
                    <a:pt x="4749576" y="2894093"/>
                    <a:pt x="4905237" y="2893964"/>
                    <a:pt x="4468090" y="2893270"/>
                  </a:cubicBezTo>
                  <a:cubicBezTo>
                    <a:pt x="4461917" y="2648683"/>
                    <a:pt x="4467189" y="2629064"/>
                    <a:pt x="4464000" y="2427547"/>
                  </a:cubicBezTo>
                  <a:cubicBezTo>
                    <a:pt x="4707266" y="2425259"/>
                    <a:pt x="4871672" y="2431070"/>
                    <a:pt x="4871698" y="2433333"/>
                  </a:cubicBezTo>
                  <a:cubicBezTo>
                    <a:pt x="4874732" y="2626672"/>
                    <a:pt x="4868585" y="2656474"/>
                    <a:pt x="4875247" y="2894144"/>
                  </a:cubicBezTo>
                  <a:close/>
                  <a:moveTo>
                    <a:pt x="6582375" y="2403968"/>
                  </a:moveTo>
                  <a:cubicBezTo>
                    <a:pt x="6091471" y="2404148"/>
                    <a:pt x="6176555" y="2431507"/>
                    <a:pt x="6175089" y="2257709"/>
                  </a:cubicBezTo>
                  <a:cubicBezTo>
                    <a:pt x="6174317" y="2152721"/>
                    <a:pt x="6172465" y="2034568"/>
                    <a:pt x="6170330" y="1936856"/>
                  </a:cubicBezTo>
                  <a:cubicBezTo>
                    <a:pt x="6281546" y="1936291"/>
                    <a:pt x="6405752" y="1930762"/>
                    <a:pt x="6577179" y="1935854"/>
                  </a:cubicBezTo>
                  <a:cubicBezTo>
                    <a:pt x="6584458" y="2125928"/>
                    <a:pt x="6580703" y="2274269"/>
                    <a:pt x="6582375" y="2403968"/>
                  </a:cubicBezTo>
                  <a:close/>
                  <a:moveTo>
                    <a:pt x="6594515" y="3134900"/>
                  </a:moveTo>
                  <a:cubicBezTo>
                    <a:pt x="6598939" y="3421657"/>
                    <a:pt x="6603671" y="3386506"/>
                    <a:pt x="6585641" y="3386918"/>
                  </a:cubicBezTo>
                  <a:cubicBezTo>
                    <a:pt x="6478103" y="3389232"/>
                    <a:pt x="6385972" y="3389258"/>
                    <a:pt x="6277354" y="3386918"/>
                  </a:cubicBezTo>
                  <a:cubicBezTo>
                    <a:pt x="6158885" y="3384372"/>
                    <a:pt x="6199575" y="3460947"/>
                    <a:pt x="6184889" y="2958865"/>
                  </a:cubicBezTo>
                  <a:cubicBezTo>
                    <a:pt x="6183577" y="2913969"/>
                    <a:pt x="6117912" y="2913275"/>
                    <a:pt x="6585718" y="2918958"/>
                  </a:cubicBezTo>
                  <a:cubicBezTo>
                    <a:pt x="6598630" y="2919112"/>
                    <a:pt x="6590734" y="2893270"/>
                    <a:pt x="6594515" y="3134900"/>
                  </a:cubicBezTo>
                  <a:close/>
                  <a:moveTo>
                    <a:pt x="7048689" y="8299585"/>
                  </a:moveTo>
                  <a:cubicBezTo>
                    <a:pt x="6628414" y="8299585"/>
                    <a:pt x="6695699" y="8318767"/>
                    <a:pt x="6694903" y="8223138"/>
                  </a:cubicBezTo>
                  <a:cubicBezTo>
                    <a:pt x="6691147" y="7772612"/>
                    <a:pt x="6672706" y="7834736"/>
                    <a:pt x="6740119" y="7834736"/>
                  </a:cubicBezTo>
                  <a:cubicBezTo>
                    <a:pt x="7149437" y="7834736"/>
                    <a:pt x="7098253" y="7810076"/>
                    <a:pt x="7098665" y="7872252"/>
                  </a:cubicBezTo>
                  <a:cubicBezTo>
                    <a:pt x="7101211" y="8363997"/>
                    <a:pt x="7131432" y="8299585"/>
                    <a:pt x="7048689" y="8299585"/>
                  </a:cubicBezTo>
                  <a:close/>
                  <a:moveTo>
                    <a:pt x="7104811" y="8323369"/>
                  </a:moveTo>
                  <a:cubicBezTo>
                    <a:pt x="7108669" y="8571041"/>
                    <a:pt x="7111010" y="8668522"/>
                    <a:pt x="7112656" y="8790840"/>
                  </a:cubicBezTo>
                  <a:cubicBezTo>
                    <a:pt x="6855322" y="8791124"/>
                    <a:pt x="6871706" y="8792872"/>
                    <a:pt x="6704805" y="8792487"/>
                  </a:cubicBezTo>
                  <a:cubicBezTo>
                    <a:pt x="6699198" y="8479501"/>
                    <a:pt x="6698503" y="8526737"/>
                    <a:pt x="6695906" y="8323138"/>
                  </a:cubicBezTo>
                  <a:cubicBezTo>
                    <a:pt x="6822630" y="8322855"/>
                    <a:pt x="6986034" y="8323781"/>
                    <a:pt x="7104811" y="8323369"/>
                  </a:cubicBezTo>
                  <a:close/>
                  <a:moveTo>
                    <a:pt x="7048689" y="7807480"/>
                  </a:moveTo>
                  <a:cubicBezTo>
                    <a:pt x="6617406" y="7807480"/>
                    <a:pt x="6691688" y="7848159"/>
                    <a:pt x="6689321" y="7696423"/>
                  </a:cubicBezTo>
                  <a:cubicBezTo>
                    <a:pt x="6682659" y="7270864"/>
                    <a:pt x="6661491" y="7342116"/>
                    <a:pt x="6740119" y="7342116"/>
                  </a:cubicBezTo>
                  <a:cubicBezTo>
                    <a:pt x="7119061" y="7342116"/>
                    <a:pt x="7090099" y="7336048"/>
                    <a:pt x="7090228" y="7345794"/>
                  </a:cubicBezTo>
                  <a:cubicBezTo>
                    <a:pt x="7098510" y="7879580"/>
                    <a:pt x="7118006" y="7807480"/>
                    <a:pt x="7048689" y="7807480"/>
                  </a:cubicBezTo>
                  <a:close/>
                  <a:moveTo>
                    <a:pt x="6680242" y="7169785"/>
                  </a:moveTo>
                  <a:cubicBezTo>
                    <a:pt x="6677669" y="7046643"/>
                    <a:pt x="6675947" y="6931884"/>
                    <a:pt x="6675149" y="6849446"/>
                  </a:cubicBezTo>
                  <a:cubicBezTo>
                    <a:pt x="6761801" y="6849395"/>
                    <a:pt x="6694002" y="6849395"/>
                    <a:pt x="7048689" y="6849523"/>
                  </a:cubicBezTo>
                  <a:cubicBezTo>
                    <a:pt x="7094755" y="6849523"/>
                    <a:pt x="7080763" y="6777192"/>
                    <a:pt x="7089791" y="7316686"/>
                  </a:cubicBezTo>
                  <a:cubicBezTo>
                    <a:pt x="6601948" y="7315194"/>
                    <a:pt x="6684357" y="7366133"/>
                    <a:pt x="6680242" y="7169785"/>
                  </a:cubicBezTo>
                  <a:close/>
                  <a:moveTo>
                    <a:pt x="7048689" y="6825635"/>
                  </a:moveTo>
                  <a:cubicBezTo>
                    <a:pt x="6691301" y="6825507"/>
                    <a:pt x="6760901" y="6825532"/>
                    <a:pt x="6674918" y="6825558"/>
                  </a:cubicBezTo>
                  <a:cubicBezTo>
                    <a:pt x="6672962" y="6590665"/>
                    <a:pt x="6668436" y="6450141"/>
                    <a:pt x="6666713" y="6359938"/>
                  </a:cubicBezTo>
                  <a:cubicBezTo>
                    <a:pt x="6968595" y="6359013"/>
                    <a:pt x="6904268" y="6355799"/>
                    <a:pt x="7073613" y="6356313"/>
                  </a:cubicBezTo>
                  <a:cubicBezTo>
                    <a:pt x="7084312" y="6881511"/>
                    <a:pt x="7097481" y="6825635"/>
                    <a:pt x="7048689" y="6825635"/>
                  </a:cubicBezTo>
                  <a:close/>
                  <a:moveTo>
                    <a:pt x="5405580" y="7833399"/>
                  </a:moveTo>
                  <a:cubicBezTo>
                    <a:pt x="5869323" y="7836793"/>
                    <a:pt x="5809728" y="7809176"/>
                    <a:pt x="5811503" y="7871917"/>
                  </a:cubicBezTo>
                  <a:cubicBezTo>
                    <a:pt x="5816415" y="8046615"/>
                    <a:pt x="5819322" y="8299919"/>
                    <a:pt x="5814255" y="8299919"/>
                  </a:cubicBezTo>
                  <a:cubicBezTo>
                    <a:pt x="5660960" y="8299919"/>
                    <a:pt x="5656973" y="8302104"/>
                    <a:pt x="5505659" y="8302104"/>
                  </a:cubicBezTo>
                  <a:cubicBezTo>
                    <a:pt x="5372581" y="8302130"/>
                    <a:pt x="5417206" y="8386522"/>
                    <a:pt x="5405580" y="7833399"/>
                  </a:cubicBezTo>
                  <a:close/>
                  <a:moveTo>
                    <a:pt x="3690556" y="7831213"/>
                  </a:moveTo>
                  <a:cubicBezTo>
                    <a:pt x="4162323" y="7833193"/>
                    <a:pt x="4095938" y="7822033"/>
                    <a:pt x="4097559" y="7872612"/>
                  </a:cubicBezTo>
                  <a:cubicBezTo>
                    <a:pt x="4100259" y="7958469"/>
                    <a:pt x="4102523" y="8050292"/>
                    <a:pt x="4103603" y="8223293"/>
                  </a:cubicBezTo>
                  <a:cubicBezTo>
                    <a:pt x="4104298" y="8333295"/>
                    <a:pt x="4167467" y="8301076"/>
                    <a:pt x="3696420" y="8298401"/>
                  </a:cubicBezTo>
                  <a:cubicBezTo>
                    <a:pt x="3695649" y="8161426"/>
                    <a:pt x="3698581" y="8179914"/>
                    <a:pt x="3690556" y="7831213"/>
                  </a:cubicBezTo>
                  <a:close/>
                  <a:moveTo>
                    <a:pt x="1111680" y="7345305"/>
                  </a:moveTo>
                  <a:cubicBezTo>
                    <a:pt x="1111628" y="7342502"/>
                    <a:pt x="1079375" y="7339597"/>
                    <a:pt x="1495251" y="7339597"/>
                  </a:cubicBezTo>
                  <a:cubicBezTo>
                    <a:pt x="1522952" y="7339597"/>
                    <a:pt x="1515622" y="7284802"/>
                    <a:pt x="1522078" y="7696860"/>
                  </a:cubicBezTo>
                  <a:cubicBezTo>
                    <a:pt x="1524341" y="7843479"/>
                    <a:pt x="1594352" y="7809228"/>
                    <a:pt x="1186912" y="7809228"/>
                  </a:cubicBezTo>
                  <a:cubicBezTo>
                    <a:pt x="1082178" y="7809228"/>
                    <a:pt x="1120039" y="7879837"/>
                    <a:pt x="1111680" y="7345305"/>
                  </a:cubicBezTo>
                  <a:close/>
                  <a:moveTo>
                    <a:pt x="1465389" y="3901548"/>
                  </a:moveTo>
                  <a:cubicBezTo>
                    <a:pt x="1466470" y="4029138"/>
                    <a:pt x="1468939" y="4363542"/>
                    <a:pt x="1469016" y="4369353"/>
                  </a:cubicBezTo>
                  <a:cubicBezTo>
                    <a:pt x="1135754" y="4369636"/>
                    <a:pt x="1118187" y="4369559"/>
                    <a:pt x="1061833" y="4370331"/>
                  </a:cubicBezTo>
                  <a:cubicBezTo>
                    <a:pt x="1054914" y="4015381"/>
                    <a:pt x="1058078" y="4071565"/>
                    <a:pt x="1056097" y="3903219"/>
                  </a:cubicBezTo>
                  <a:cubicBezTo>
                    <a:pt x="1232155" y="3906485"/>
                    <a:pt x="1351679" y="3901856"/>
                    <a:pt x="1465389" y="3901548"/>
                  </a:cubicBezTo>
                  <a:close/>
                  <a:moveTo>
                    <a:pt x="1055814" y="3879331"/>
                  </a:moveTo>
                  <a:cubicBezTo>
                    <a:pt x="1048330" y="3314946"/>
                    <a:pt x="1008669" y="3412117"/>
                    <a:pt x="1186938" y="3412117"/>
                  </a:cubicBezTo>
                  <a:cubicBezTo>
                    <a:pt x="1332028" y="3412117"/>
                    <a:pt x="1337018" y="3410574"/>
                    <a:pt x="1455410" y="3410266"/>
                  </a:cubicBezTo>
                  <a:cubicBezTo>
                    <a:pt x="1464335" y="3843409"/>
                    <a:pt x="1463666" y="3748964"/>
                    <a:pt x="1465132" y="3877711"/>
                  </a:cubicBezTo>
                  <a:cubicBezTo>
                    <a:pt x="1340130" y="3877994"/>
                    <a:pt x="1230457" y="3882597"/>
                    <a:pt x="1055814" y="3879331"/>
                  </a:cubicBezTo>
                  <a:close/>
                  <a:moveTo>
                    <a:pt x="1469350" y="4393216"/>
                  </a:moveTo>
                  <a:cubicBezTo>
                    <a:pt x="1474391" y="4750196"/>
                    <a:pt x="1475009" y="4664210"/>
                    <a:pt x="1478430" y="4858630"/>
                  </a:cubicBezTo>
                  <a:cubicBezTo>
                    <a:pt x="1476604" y="4858630"/>
                    <a:pt x="1098588" y="4860610"/>
                    <a:pt x="1071761" y="4860996"/>
                  </a:cubicBezTo>
                  <a:cubicBezTo>
                    <a:pt x="1069549" y="4729497"/>
                    <a:pt x="1072379" y="4917462"/>
                    <a:pt x="1062322" y="4394193"/>
                  </a:cubicBezTo>
                  <a:cubicBezTo>
                    <a:pt x="1127858" y="4393344"/>
                    <a:pt x="1139972" y="4393499"/>
                    <a:pt x="1469350" y="4393216"/>
                  </a:cubicBezTo>
                  <a:close/>
                  <a:moveTo>
                    <a:pt x="2317616" y="3836570"/>
                  </a:moveTo>
                  <a:cubicBezTo>
                    <a:pt x="2318336" y="3883060"/>
                    <a:pt x="2376619" y="3889385"/>
                    <a:pt x="1958196" y="3877943"/>
                  </a:cubicBezTo>
                  <a:cubicBezTo>
                    <a:pt x="1898293" y="3876220"/>
                    <a:pt x="1912876" y="3943769"/>
                    <a:pt x="1905700" y="3485375"/>
                  </a:cubicBezTo>
                  <a:cubicBezTo>
                    <a:pt x="1904157" y="3386043"/>
                    <a:pt x="1840319" y="3412863"/>
                    <a:pt x="2266406" y="3411166"/>
                  </a:cubicBezTo>
                  <a:cubicBezTo>
                    <a:pt x="2338115" y="3410960"/>
                    <a:pt x="2310003" y="3349427"/>
                    <a:pt x="2317616" y="3836570"/>
                  </a:cubicBezTo>
                  <a:close/>
                  <a:moveTo>
                    <a:pt x="3185583" y="4370279"/>
                  </a:moveTo>
                  <a:cubicBezTo>
                    <a:pt x="2779764" y="4362642"/>
                    <a:pt x="2778812" y="4382956"/>
                    <a:pt x="2778066" y="4362462"/>
                  </a:cubicBezTo>
                  <a:cubicBezTo>
                    <a:pt x="2773668" y="4244052"/>
                    <a:pt x="2772202" y="4130783"/>
                    <a:pt x="2771559" y="4011679"/>
                  </a:cubicBezTo>
                  <a:cubicBezTo>
                    <a:pt x="2770839" y="3869920"/>
                    <a:pt x="2690024" y="3900288"/>
                    <a:pt x="3179307" y="3899876"/>
                  </a:cubicBezTo>
                  <a:cubicBezTo>
                    <a:pt x="3180465" y="4030089"/>
                    <a:pt x="3176067" y="4142458"/>
                    <a:pt x="3185583" y="4370279"/>
                  </a:cubicBezTo>
                  <a:close/>
                  <a:moveTo>
                    <a:pt x="3612571" y="4371822"/>
                  </a:moveTo>
                  <a:cubicBezTo>
                    <a:pt x="3333014" y="4371925"/>
                    <a:pt x="3294356" y="4372311"/>
                    <a:pt x="3206700" y="4370690"/>
                  </a:cubicBezTo>
                  <a:cubicBezTo>
                    <a:pt x="3197132" y="4142252"/>
                    <a:pt x="3201479" y="4023353"/>
                    <a:pt x="3200372" y="3899876"/>
                  </a:cubicBezTo>
                  <a:cubicBezTo>
                    <a:pt x="3693076" y="3899465"/>
                    <a:pt x="3609279" y="3876246"/>
                    <a:pt x="3608559" y="4011653"/>
                  </a:cubicBezTo>
                  <a:cubicBezTo>
                    <a:pt x="3608096" y="4100622"/>
                    <a:pt x="3608353" y="4128366"/>
                    <a:pt x="3612571" y="4371822"/>
                  </a:cubicBezTo>
                  <a:close/>
                  <a:moveTo>
                    <a:pt x="6585770" y="6336488"/>
                  </a:moveTo>
                  <a:cubicBezTo>
                    <a:pt x="6181571" y="6339213"/>
                    <a:pt x="6236664" y="6348187"/>
                    <a:pt x="6235790" y="6292414"/>
                  </a:cubicBezTo>
                  <a:cubicBezTo>
                    <a:pt x="6228099" y="5801595"/>
                    <a:pt x="6214236" y="5868630"/>
                    <a:pt x="6277405" y="5866882"/>
                  </a:cubicBezTo>
                  <a:cubicBezTo>
                    <a:pt x="6372443" y="5864413"/>
                    <a:pt x="6463134" y="5863822"/>
                    <a:pt x="6585590" y="5866625"/>
                  </a:cubicBezTo>
                  <a:cubicBezTo>
                    <a:pt x="6651460" y="5868142"/>
                    <a:pt x="6638394" y="5852637"/>
                    <a:pt x="6639783" y="5941837"/>
                  </a:cubicBezTo>
                  <a:cubicBezTo>
                    <a:pt x="6647011" y="6404474"/>
                    <a:pt x="6664346" y="6335973"/>
                    <a:pt x="6585770" y="6336488"/>
                  </a:cubicBezTo>
                  <a:close/>
                  <a:moveTo>
                    <a:pt x="6645647" y="6360041"/>
                  </a:moveTo>
                  <a:cubicBezTo>
                    <a:pt x="6648297" y="6503111"/>
                    <a:pt x="6650972" y="6535741"/>
                    <a:pt x="6653852" y="6825610"/>
                  </a:cubicBezTo>
                  <a:cubicBezTo>
                    <a:pt x="6199498" y="6825841"/>
                    <a:pt x="6245795" y="6830186"/>
                    <a:pt x="6245667" y="6818976"/>
                  </a:cubicBezTo>
                  <a:cubicBezTo>
                    <a:pt x="6240162" y="6291695"/>
                    <a:pt x="6216576" y="6359861"/>
                    <a:pt x="6277071" y="6360349"/>
                  </a:cubicBezTo>
                  <a:cubicBezTo>
                    <a:pt x="6445026" y="6361661"/>
                    <a:pt x="6583712" y="6360298"/>
                    <a:pt x="6645647" y="6360041"/>
                  </a:cubicBezTo>
                  <a:close/>
                  <a:moveTo>
                    <a:pt x="5381789" y="6358858"/>
                  </a:moveTo>
                  <a:cubicBezTo>
                    <a:pt x="5866648" y="6358447"/>
                    <a:pt x="5787891" y="6330188"/>
                    <a:pt x="5791492" y="6468423"/>
                  </a:cubicBezTo>
                  <a:cubicBezTo>
                    <a:pt x="5794630" y="6592876"/>
                    <a:pt x="5796713" y="6702493"/>
                    <a:pt x="5795839" y="6819361"/>
                  </a:cubicBezTo>
                  <a:cubicBezTo>
                    <a:pt x="5795736" y="6831395"/>
                    <a:pt x="5839975" y="6827744"/>
                    <a:pt x="5386341" y="6828001"/>
                  </a:cubicBezTo>
                  <a:cubicBezTo>
                    <a:pt x="5378805" y="6336616"/>
                    <a:pt x="5384000" y="6571021"/>
                    <a:pt x="5381789" y="6358858"/>
                  </a:cubicBezTo>
                  <a:close/>
                  <a:moveTo>
                    <a:pt x="4095732" y="6358704"/>
                  </a:moveTo>
                  <a:cubicBezTo>
                    <a:pt x="4312583" y="6361764"/>
                    <a:pt x="4400264" y="6359219"/>
                    <a:pt x="4503713" y="6358653"/>
                  </a:cubicBezTo>
                  <a:cubicBezTo>
                    <a:pt x="4510117" y="6799382"/>
                    <a:pt x="4510323" y="6825301"/>
                    <a:pt x="4510349" y="6828438"/>
                  </a:cubicBezTo>
                  <a:cubicBezTo>
                    <a:pt x="4054168" y="6828361"/>
                    <a:pt x="4101057" y="6833144"/>
                    <a:pt x="4100697" y="6818795"/>
                  </a:cubicBezTo>
                  <a:cubicBezTo>
                    <a:pt x="4093623" y="6524325"/>
                    <a:pt x="4097044" y="6494394"/>
                    <a:pt x="4095732" y="6358704"/>
                  </a:cubicBezTo>
                  <a:close/>
                  <a:moveTo>
                    <a:pt x="1960794" y="6851272"/>
                  </a:moveTo>
                  <a:cubicBezTo>
                    <a:pt x="2221266" y="6854075"/>
                    <a:pt x="2234410" y="6849755"/>
                    <a:pt x="2365096" y="6848829"/>
                  </a:cubicBezTo>
                  <a:cubicBezTo>
                    <a:pt x="2373275" y="7288735"/>
                    <a:pt x="2373095" y="7152249"/>
                    <a:pt x="2376079" y="7319206"/>
                  </a:cubicBezTo>
                  <a:cubicBezTo>
                    <a:pt x="2187109" y="7318718"/>
                    <a:pt x="2356017" y="7317534"/>
                    <a:pt x="1964678" y="7317818"/>
                  </a:cubicBezTo>
                  <a:cubicBezTo>
                    <a:pt x="1962260" y="7129234"/>
                    <a:pt x="1968201" y="7159551"/>
                    <a:pt x="1960794" y="6851272"/>
                  </a:cubicBezTo>
                  <a:close/>
                  <a:moveTo>
                    <a:pt x="2339633" y="5240141"/>
                  </a:moveTo>
                  <a:cubicBezTo>
                    <a:pt x="2341767" y="5376294"/>
                    <a:pt x="2361958" y="5353203"/>
                    <a:pt x="2266252" y="5353949"/>
                  </a:cubicBezTo>
                  <a:cubicBezTo>
                    <a:pt x="2129392" y="5355055"/>
                    <a:pt x="2041094" y="5354695"/>
                    <a:pt x="1958016" y="5353795"/>
                  </a:cubicBezTo>
                  <a:cubicBezTo>
                    <a:pt x="1926843" y="5353460"/>
                    <a:pt x="1938468" y="5409516"/>
                    <a:pt x="1930058" y="4888689"/>
                  </a:cubicBezTo>
                  <a:cubicBezTo>
                    <a:pt x="1930032" y="4886863"/>
                    <a:pt x="1896724" y="4876167"/>
                    <a:pt x="2266123" y="4885115"/>
                  </a:cubicBezTo>
                  <a:cubicBezTo>
                    <a:pt x="2368054" y="4887557"/>
                    <a:pt x="2332997" y="4814891"/>
                    <a:pt x="2339633" y="5240141"/>
                  </a:cubicBezTo>
                  <a:close/>
                  <a:moveTo>
                    <a:pt x="1957836" y="5377657"/>
                  </a:moveTo>
                  <a:cubicBezTo>
                    <a:pt x="2402057" y="5382439"/>
                    <a:pt x="2342050" y="5358706"/>
                    <a:pt x="2343902" y="5415276"/>
                  </a:cubicBezTo>
                  <a:cubicBezTo>
                    <a:pt x="2347555" y="5524558"/>
                    <a:pt x="2347375" y="5539292"/>
                    <a:pt x="2352262" y="5845308"/>
                  </a:cubicBezTo>
                  <a:cubicBezTo>
                    <a:pt x="2000712" y="5844743"/>
                    <a:pt x="2025430" y="5844460"/>
                    <a:pt x="1943973" y="5843225"/>
                  </a:cubicBezTo>
                  <a:cubicBezTo>
                    <a:pt x="1938005" y="5319236"/>
                    <a:pt x="1927717" y="5377348"/>
                    <a:pt x="1957836" y="5377657"/>
                  </a:cubicBezTo>
                  <a:close/>
                  <a:moveTo>
                    <a:pt x="1957785" y="5867396"/>
                  </a:moveTo>
                  <a:cubicBezTo>
                    <a:pt x="2422041" y="5874879"/>
                    <a:pt x="2352107" y="5837286"/>
                    <a:pt x="2353779" y="5941863"/>
                  </a:cubicBezTo>
                  <a:cubicBezTo>
                    <a:pt x="2361161" y="6413448"/>
                    <a:pt x="2381120" y="6333427"/>
                    <a:pt x="2266355" y="6333274"/>
                  </a:cubicBezTo>
                  <a:cubicBezTo>
                    <a:pt x="1886255" y="6332219"/>
                    <a:pt x="1949785" y="6354950"/>
                    <a:pt x="1948782" y="6292440"/>
                  </a:cubicBezTo>
                  <a:cubicBezTo>
                    <a:pt x="1941298" y="5814401"/>
                    <a:pt x="1940706" y="5867113"/>
                    <a:pt x="1957785" y="5867396"/>
                  </a:cubicBezTo>
                  <a:close/>
                  <a:moveTo>
                    <a:pt x="1958170" y="6358961"/>
                  </a:moveTo>
                  <a:cubicBezTo>
                    <a:pt x="2051382" y="6356570"/>
                    <a:pt x="2079906" y="6356904"/>
                    <a:pt x="2266355" y="6357135"/>
                  </a:cubicBezTo>
                  <a:cubicBezTo>
                    <a:pt x="2387910" y="6357469"/>
                    <a:pt x="2354190" y="6268630"/>
                    <a:pt x="2364530" y="6819335"/>
                  </a:cubicBezTo>
                  <a:cubicBezTo>
                    <a:pt x="2364556" y="6821238"/>
                    <a:pt x="2411444" y="6832244"/>
                    <a:pt x="1960202" y="6827358"/>
                  </a:cubicBezTo>
                  <a:cubicBezTo>
                    <a:pt x="1960177" y="6825558"/>
                    <a:pt x="1947702" y="6359219"/>
                    <a:pt x="1958170" y="6358961"/>
                  </a:cubicBezTo>
                  <a:close/>
                  <a:moveTo>
                    <a:pt x="2729043" y="5351712"/>
                  </a:moveTo>
                  <a:cubicBezTo>
                    <a:pt x="2288860" y="5351712"/>
                    <a:pt x="2363116" y="5387942"/>
                    <a:pt x="2360698" y="5239704"/>
                  </a:cubicBezTo>
                  <a:cubicBezTo>
                    <a:pt x="2358023" y="5068735"/>
                    <a:pt x="2361649" y="5063258"/>
                    <a:pt x="2358923" y="4888663"/>
                  </a:cubicBezTo>
                  <a:cubicBezTo>
                    <a:pt x="2358897" y="4886837"/>
                    <a:pt x="2767109" y="4881669"/>
                    <a:pt x="2767212" y="4889023"/>
                  </a:cubicBezTo>
                  <a:cubicBezTo>
                    <a:pt x="2775623" y="5425767"/>
                    <a:pt x="2785885" y="5351712"/>
                    <a:pt x="2729043" y="5351712"/>
                  </a:cubicBezTo>
                  <a:close/>
                  <a:moveTo>
                    <a:pt x="2772690" y="5375651"/>
                  </a:moveTo>
                  <a:cubicBezTo>
                    <a:pt x="2781204" y="5915352"/>
                    <a:pt x="2797228" y="5842480"/>
                    <a:pt x="2729043" y="5842480"/>
                  </a:cubicBezTo>
                  <a:cubicBezTo>
                    <a:pt x="2574487" y="5842480"/>
                    <a:pt x="2574899" y="5845385"/>
                    <a:pt x="2420627" y="5845385"/>
                  </a:cubicBezTo>
                  <a:cubicBezTo>
                    <a:pt x="2348815" y="5845385"/>
                    <a:pt x="2380374" y="5916458"/>
                    <a:pt x="2363810" y="5377297"/>
                  </a:cubicBezTo>
                  <a:cubicBezTo>
                    <a:pt x="2696583" y="5376320"/>
                    <a:pt x="2596761" y="5375240"/>
                    <a:pt x="2772690" y="5375651"/>
                  </a:cubicBezTo>
                  <a:close/>
                  <a:moveTo>
                    <a:pt x="2420627" y="5869248"/>
                  </a:moveTo>
                  <a:cubicBezTo>
                    <a:pt x="2575156" y="5869248"/>
                    <a:pt x="2574770" y="5866342"/>
                    <a:pt x="2729043" y="5866342"/>
                  </a:cubicBezTo>
                  <a:cubicBezTo>
                    <a:pt x="2795145" y="5866342"/>
                    <a:pt x="2777680" y="5791902"/>
                    <a:pt x="2786940" y="6337053"/>
                  </a:cubicBezTo>
                  <a:cubicBezTo>
                    <a:pt x="2612554" y="6338776"/>
                    <a:pt x="2609545" y="6333556"/>
                    <a:pt x="2379937" y="6333427"/>
                  </a:cubicBezTo>
                  <a:cubicBezTo>
                    <a:pt x="2372709" y="5795116"/>
                    <a:pt x="2359335" y="5869248"/>
                    <a:pt x="2420627" y="5869248"/>
                  </a:cubicBezTo>
                  <a:close/>
                  <a:moveTo>
                    <a:pt x="2420627" y="6357316"/>
                  </a:moveTo>
                  <a:cubicBezTo>
                    <a:pt x="2573819" y="6357316"/>
                    <a:pt x="2572378" y="6361198"/>
                    <a:pt x="2729043" y="6361198"/>
                  </a:cubicBezTo>
                  <a:cubicBezTo>
                    <a:pt x="2805227" y="6361198"/>
                    <a:pt x="2789280" y="6287092"/>
                    <a:pt x="2795376" y="6819207"/>
                  </a:cubicBezTo>
                  <a:cubicBezTo>
                    <a:pt x="2795479" y="6828027"/>
                    <a:pt x="2385775" y="6827718"/>
                    <a:pt x="2385621" y="6818847"/>
                  </a:cubicBezTo>
                  <a:cubicBezTo>
                    <a:pt x="2375513" y="6283543"/>
                    <a:pt x="2368851" y="6357316"/>
                    <a:pt x="2420627" y="6357316"/>
                  </a:cubicBezTo>
                  <a:close/>
                  <a:moveTo>
                    <a:pt x="2788174" y="4883366"/>
                  </a:moveTo>
                  <a:cubicBezTo>
                    <a:pt x="2869812" y="4884061"/>
                    <a:pt x="3013409" y="4890180"/>
                    <a:pt x="3192425" y="4884832"/>
                  </a:cubicBezTo>
                  <a:cubicBezTo>
                    <a:pt x="3195331" y="5065958"/>
                    <a:pt x="3200270" y="5184523"/>
                    <a:pt x="3201067" y="5352946"/>
                  </a:cubicBezTo>
                  <a:cubicBezTo>
                    <a:pt x="2861401" y="5353692"/>
                    <a:pt x="2947565" y="5352303"/>
                    <a:pt x="2793370" y="5351815"/>
                  </a:cubicBezTo>
                  <a:cubicBezTo>
                    <a:pt x="2788843" y="5064184"/>
                    <a:pt x="2790849" y="5048344"/>
                    <a:pt x="2788174" y="4883366"/>
                  </a:cubicBezTo>
                  <a:close/>
                  <a:moveTo>
                    <a:pt x="2793756" y="5375703"/>
                  </a:moveTo>
                  <a:cubicBezTo>
                    <a:pt x="2943166" y="5376243"/>
                    <a:pt x="2876602" y="5377528"/>
                    <a:pt x="3201170" y="5376834"/>
                  </a:cubicBezTo>
                  <a:cubicBezTo>
                    <a:pt x="3201813" y="5699538"/>
                    <a:pt x="3206186" y="5714067"/>
                    <a:pt x="3209761" y="5843997"/>
                  </a:cubicBezTo>
                  <a:cubicBezTo>
                    <a:pt x="2863407" y="5844794"/>
                    <a:pt x="2942498" y="5843329"/>
                    <a:pt x="2800160" y="5842634"/>
                  </a:cubicBezTo>
                  <a:cubicBezTo>
                    <a:pt x="2797768" y="5647520"/>
                    <a:pt x="2801112" y="5841528"/>
                    <a:pt x="2793756" y="5375703"/>
                  </a:cubicBezTo>
                  <a:close/>
                  <a:moveTo>
                    <a:pt x="3211818" y="5941863"/>
                  </a:moveTo>
                  <a:cubicBezTo>
                    <a:pt x="3218737" y="6394703"/>
                    <a:pt x="3228665" y="6334559"/>
                    <a:pt x="3191962" y="6334019"/>
                  </a:cubicBezTo>
                  <a:cubicBezTo>
                    <a:pt x="2751805" y="6326922"/>
                    <a:pt x="2808365" y="6361918"/>
                    <a:pt x="2807285" y="6292389"/>
                  </a:cubicBezTo>
                  <a:cubicBezTo>
                    <a:pt x="2802089" y="5973413"/>
                    <a:pt x="2801317" y="5930523"/>
                    <a:pt x="2800469" y="5866522"/>
                  </a:cubicBezTo>
                  <a:cubicBezTo>
                    <a:pt x="3282756" y="5868939"/>
                    <a:pt x="3210224" y="5841169"/>
                    <a:pt x="3211818" y="5941863"/>
                  </a:cubicBezTo>
                  <a:close/>
                  <a:moveTo>
                    <a:pt x="3213490" y="4884240"/>
                  </a:moveTo>
                  <a:cubicBezTo>
                    <a:pt x="3379362" y="4879818"/>
                    <a:pt x="3620802" y="4885835"/>
                    <a:pt x="3620853" y="4889152"/>
                  </a:cubicBezTo>
                  <a:cubicBezTo>
                    <a:pt x="3622267" y="4980255"/>
                    <a:pt x="3624454" y="5097894"/>
                    <a:pt x="3628595" y="5353949"/>
                  </a:cubicBezTo>
                  <a:cubicBezTo>
                    <a:pt x="3468484" y="5353795"/>
                    <a:pt x="3498140" y="5352381"/>
                    <a:pt x="3222184" y="5352895"/>
                  </a:cubicBezTo>
                  <a:cubicBezTo>
                    <a:pt x="3221155" y="5155415"/>
                    <a:pt x="3215676" y="5046261"/>
                    <a:pt x="3213490" y="4884240"/>
                  </a:cubicBezTo>
                  <a:close/>
                  <a:moveTo>
                    <a:pt x="2883623" y="6358961"/>
                  </a:moveTo>
                  <a:cubicBezTo>
                    <a:pt x="2988538" y="6355799"/>
                    <a:pt x="3086816" y="6356313"/>
                    <a:pt x="3191679" y="6357881"/>
                  </a:cubicBezTo>
                  <a:cubicBezTo>
                    <a:pt x="3226710" y="6358447"/>
                    <a:pt x="3219560" y="6338468"/>
                    <a:pt x="3218326" y="6467961"/>
                  </a:cubicBezTo>
                  <a:cubicBezTo>
                    <a:pt x="3213953" y="6879942"/>
                    <a:pt x="3244715" y="6825841"/>
                    <a:pt x="3191910" y="6825327"/>
                  </a:cubicBezTo>
                  <a:cubicBezTo>
                    <a:pt x="2784342" y="6821522"/>
                    <a:pt x="2816544" y="6829235"/>
                    <a:pt x="2816415" y="6818898"/>
                  </a:cubicBezTo>
                  <a:cubicBezTo>
                    <a:pt x="2810243" y="6279789"/>
                    <a:pt x="2781050" y="6361918"/>
                    <a:pt x="2883623" y="6358961"/>
                  </a:cubicBezTo>
                  <a:close/>
                  <a:moveTo>
                    <a:pt x="3222286" y="5415301"/>
                  </a:moveTo>
                  <a:cubicBezTo>
                    <a:pt x="3222286" y="5359889"/>
                    <a:pt x="3160120" y="5377426"/>
                    <a:pt x="3628981" y="5377811"/>
                  </a:cubicBezTo>
                  <a:cubicBezTo>
                    <a:pt x="3633662" y="5668142"/>
                    <a:pt x="3633662" y="5672153"/>
                    <a:pt x="3635720" y="5766496"/>
                  </a:cubicBezTo>
                  <a:cubicBezTo>
                    <a:pt x="3637829" y="5862408"/>
                    <a:pt x="3714296" y="5842891"/>
                    <a:pt x="3230826" y="5843945"/>
                  </a:cubicBezTo>
                  <a:cubicBezTo>
                    <a:pt x="3228408" y="5755722"/>
                    <a:pt x="3222286" y="5655028"/>
                    <a:pt x="3222286" y="5415301"/>
                  </a:cubicBezTo>
                  <a:close/>
                  <a:moveTo>
                    <a:pt x="3346054" y="5867705"/>
                  </a:moveTo>
                  <a:cubicBezTo>
                    <a:pt x="3501947" y="5867705"/>
                    <a:pt x="3496520" y="5865390"/>
                    <a:pt x="3637751" y="5865185"/>
                  </a:cubicBezTo>
                  <a:cubicBezTo>
                    <a:pt x="3638806" y="5921934"/>
                    <a:pt x="3639012" y="5939960"/>
                    <a:pt x="3644490" y="6292800"/>
                  </a:cubicBezTo>
                  <a:cubicBezTo>
                    <a:pt x="3645416" y="6351812"/>
                    <a:pt x="3690556" y="6334919"/>
                    <a:pt x="3346054" y="6335202"/>
                  </a:cubicBezTo>
                  <a:cubicBezTo>
                    <a:pt x="3217811" y="6335202"/>
                    <a:pt x="3239673" y="6344973"/>
                    <a:pt x="3238850" y="6292337"/>
                  </a:cubicBezTo>
                  <a:cubicBezTo>
                    <a:pt x="3230929" y="5781179"/>
                    <a:pt x="3199858" y="5867705"/>
                    <a:pt x="3346054" y="5867705"/>
                  </a:cubicBezTo>
                  <a:close/>
                  <a:moveTo>
                    <a:pt x="3641841" y="4886015"/>
                  </a:moveTo>
                  <a:cubicBezTo>
                    <a:pt x="4082872" y="4886735"/>
                    <a:pt x="4049384" y="4882826"/>
                    <a:pt x="4049487" y="4889152"/>
                  </a:cubicBezTo>
                  <a:cubicBezTo>
                    <a:pt x="4057898" y="5426615"/>
                    <a:pt x="4097816" y="5351043"/>
                    <a:pt x="3963169" y="5351043"/>
                  </a:cubicBezTo>
                  <a:cubicBezTo>
                    <a:pt x="3808896" y="5351043"/>
                    <a:pt x="3808665" y="5353949"/>
                    <a:pt x="3654573" y="5353949"/>
                  </a:cubicBezTo>
                  <a:cubicBezTo>
                    <a:pt x="3647911" y="5353949"/>
                    <a:pt x="3649969" y="5406096"/>
                    <a:pt x="3641841" y="4886015"/>
                  </a:cubicBezTo>
                  <a:close/>
                  <a:moveTo>
                    <a:pt x="3239365" y="6468269"/>
                  </a:moveTo>
                  <a:cubicBezTo>
                    <a:pt x="3240883" y="6324890"/>
                    <a:pt x="3153253" y="6359244"/>
                    <a:pt x="3645648" y="6358832"/>
                  </a:cubicBezTo>
                  <a:cubicBezTo>
                    <a:pt x="3647963" y="6480277"/>
                    <a:pt x="3653724" y="6626253"/>
                    <a:pt x="3652926" y="6819001"/>
                  </a:cubicBezTo>
                  <a:cubicBezTo>
                    <a:pt x="3652926" y="6820827"/>
                    <a:pt x="3701178" y="6828824"/>
                    <a:pt x="3243969" y="6825764"/>
                  </a:cubicBezTo>
                  <a:cubicBezTo>
                    <a:pt x="3240471" y="6706119"/>
                    <a:pt x="3238208" y="6588480"/>
                    <a:pt x="3239365" y="6468269"/>
                  </a:cubicBezTo>
                  <a:close/>
                  <a:moveTo>
                    <a:pt x="3650046" y="5377811"/>
                  </a:moveTo>
                  <a:cubicBezTo>
                    <a:pt x="3755886" y="5377811"/>
                    <a:pt x="3796679" y="5375188"/>
                    <a:pt x="4059518" y="5374854"/>
                  </a:cubicBezTo>
                  <a:cubicBezTo>
                    <a:pt x="4058746" y="5680690"/>
                    <a:pt x="4063582" y="5711084"/>
                    <a:pt x="4067028" y="5844151"/>
                  </a:cubicBezTo>
                  <a:cubicBezTo>
                    <a:pt x="3580909" y="5842763"/>
                    <a:pt x="3658945" y="5862510"/>
                    <a:pt x="3656810" y="5765905"/>
                  </a:cubicBezTo>
                  <a:cubicBezTo>
                    <a:pt x="3654315" y="5651506"/>
                    <a:pt x="3654573" y="5658808"/>
                    <a:pt x="3650046" y="5377811"/>
                  </a:cubicBezTo>
                  <a:close/>
                  <a:moveTo>
                    <a:pt x="4067620" y="5868039"/>
                  </a:moveTo>
                  <a:cubicBezTo>
                    <a:pt x="4069215" y="5937800"/>
                    <a:pt x="4074384" y="6332527"/>
                    <a:pt x="4074410" y="6334508"/>
                  </a:cubicBezTo>
                  <a:cubicBezTo>
                    <a:pt x="3606526" y="6329210"/>
                    <a:pt x="3666636" y="6359064"/>
                    <a:pt x="3665581" y="6292389"/>
                  </a:cubicBezTo>
                  <a:cubicBezTo>
                    <a:pt x="3660643" y="5974081"/>
                    <a:pt x="3659948" y="5926280"/>
                    <a:pt x="3658842" y="5865159"/>
                  </a:cubicBezTo>
                  <a:cubicBezTo>
                    <a:pt x="3803778" y="5865211"/>
                    <a:pt x="3717897" y="5867088"/>
                    <a:pt x="4067620" y="5868039"/>
                  </a:cubicBezTo>
                  <a:close/>
                  <a:moveTo>
                    <a:pt x="4074642" y="6358421"/>
                  </a:moveTo>
                  <a:cubicBezTo>
                    <a:pt x="4075902" y="6491051"/>
                    <a:pt x="4072481" y="6531885"/>
                    <a:pt x="4079837" y="6828593"/>
                  </a:cubicBezTo>
                  <a:cubicBezTo>
                    <a:pt x="3895678" y="6828875"/>
                    <a:pt x="3673940" y="6825713"/>
                    <a:pt x="3673966" y="6819130"/>
                  </a:cubicBezTo>
                  <a:cubicBezTo>
                    <a:pt x="3674763" y="6627642"/>
                    <a:pt x="3669182" y="6486500"/>
                    <a:pt x="3666713" y="6358781"/>
                  </a:cubicBezTo>
                  <a:cubicBezTo>
                    <a:pt x="3816124" y="6358756"/>
                    <a:pt x="3945627" y="6356853"/>
                    <a:pt x="4074642" y="6358421"/>
                  </a:cubicBezTo>
                  <a:close/>
                  <a:moveTo>
                    <a:pt x="3673889" y="6847492"/>
                  </a:moveTo>
                  <a:cubicBezTo>
                    <a:pt x="3834025" y="6848032"/>
                    <a:pt x="3759410" y="6853046"/>
                    <a:pt x="4080429" y="6852506"/>
                  </a:cubicBezTo>
                  <a:cubicBezTo>
                    <a:pt x="4080686" y="6864051"/>
                    <a:pt x="4089251" y="7315941"/>
                    <a:pt x="4089302" y="7319000"/>
                  </a:cubicBezTo>
                  <a:cubicBezTo>
                    <a:pt x="3801849" y="7320363"/>
                    <a:pt x="3844545" y="7316660"/>
                    <a:pt x="3682711" y="7316249"/>
                  </a:cubicBezTo>
                  <a:cubicBezTo>
                    <a:pt x="3680087" y="7166931"/>
                    <a:pt x="3673400" y="7041114"/>
                    <a:pt x="3673889" y="6847492"/>
                  </a:cubicBezTo>
                  <a:close/>
                  <a:moveTo>
                    <a:pt x="4088685" y="5868116"/>
                  </a:moveTo>
                  <a:cubicBezTo>
                    <a:pt x="4417960" y="5869248"/>
                    <a:pt x="4364976" y="5867730"/>
                    <a:pt x="4493759" y="5866753"/>
                  </a:cubicBezTo>
                  <a:cubicBezTo>
                    <a:pt x="4495945" y="6080458"/>
                    <a:pt x="4499983" y="6107946"/>
                    <a:pt x="4503353" y="6334764"/>
                  </a:cubicBezTo>
                  <a:cubicBezTo>
                    <a:pt x="4382337" y="6335382"/>
                    <a:pt x="4322640" y="6337902"/>
                    <a:pt x="4095449" y="6334790"/>
                  </a:cubicBezTo>
                  <a:cubicBezTo>
                    <a:pt x="4095424" y="6332759"/>
                    <a:pt x="4090434" y="5945977"/>
                    <a:pt x="4088685" y="5868116"/>
                  </a:cubicBezTo>
                  <a:close/>
                  <a:moveTo>
                    <a:pt x="4508522" y="5414890"/>
                  </a:moveTo>
                  <a:cubicBezTo>
                    <a:pt x="4506593" y="5356983"/>
                    <a:pt x="4448851" y="5376217"/>
                    <a:pt x="4888853" y="5376217"/>
                  </a:cubicBezTo>
                  <a:cubicBezTo>
                    <a:pt x="4932964" y="5376217"/>
                    <a:pt x="4907449" y="5319519"/>
                    <a:pt x="4920978" y="5766599"/>
                  </a:cubicBezTo>
                  <a:cubicBezTo>
                    <a:pt x="4923705" y="5856879"/>
                    <a:pt x="4993227" y="5842583"/>
                    <a:pt x="4580283" y="5842583"/>
                  </a:cubicBezTo>
                  <a:cubicBezTo>
                    <a:pt x="4484808" y="5842583"/>
                    <a:pt x="4525215" y="5914966"/>
                    <a:pt x="4508522" y="5414890"/>
                  </a:cubicBezTo>
                  <a:close/>
                  <a:moveTo>
                    <a:pt x="4580309" y="5866445"/>
                  </a:moveTo>
                  <a:cubicBezTo>
                    <a:pt x="4984997" y="5866445"/>
                    <a:pt x="4923473" y="5842043"/>
                    <a:pt x="4925042" y="5941863"/>
                  </a:cubicBezTo>
                  <a:cubicBezTo>
                    <a:pt x="4932141" y="6394394"/>
                    <a:pt x="4941735" y="6332862"/>
                    <a:pt x="4888879" y="6332862"/>
                  </a:cubicBezTo>
                  <a:cubicBezTo>
                    <a:pt x="4467472" y="6332862"/>
                    <a:pt x="4524726" y="6350630"/>
                    <a:pt x="4523801" y="6292389"/>
                  </a:cubicBezTo>
                  <a:cubicBezTo>
                    <a:pt x="4515956" y="5795861"/>
                    <a:pt x="4489206" y="5866445"/>
                    <a:pt x="4580309" y="5866445"/>
                  </a:cubicBezTo>
                  <a:close/>
                  <a:moveTo>
                    <a:pt x="4580309" y="6358447"/>
                  </a:moveTo>
                  <a:cubicBezTo>
                    <a:pt x="4733475" y="6358447"/>
                    <a:pt x="4741628" y="6356724"/>
                    <a:pt x="4888879" y="6356724"/>
                  </a:cubicBezTo>
                  <a:cubicBezTo>
                    <a:pt x="4946262" y="6356724"/>
                    <a:pt x="4929003" y="6290589"/>
                    <a:pt x="4936873" y="6824478"/>
                  </a:cubicBezTo>
                  <a:cubicBezTo>
                    <a:pt x="4767658" y="6823424"/>
                    <a:pt x="4739648" y="6828464"/>
                    <a:pt x="4531465" y="6828438"/>
                  </a:cubicBezTo>
                  <a:cubicBezTo>
                    <a:pt x="4524109" y="6292903"/>
                    <a:pt x="4502427" y="6358447"/>
                    <a:pt x="4580309" y="6358447"/>
                  </a:cubicBezTo>
                  <a:close/>
                  <a:moveTo>
                    <a:pt x="4928412" y="4888663"/>
                  </a:moveTo>
                  <a:cubicBezTo>
                    <a:pt x="4928334" y="4883083"/>
                    <a:pt x="5338038" y="4882287"/>
                    <a:pt x="5338141" y="4889075"/>
                  </a:cubicBezTo>
                  <a:cubicBezTo>
                    <a:pt x="5341201" y="5084729"/>
                    <a:pt x="5337806" y="5015148"/>
                    <a:pt x="5343362" y="5351300"/>
                  </a:cubicBezTo>
                  <a:cubicBezTo>
                    <a:pt x="5154418" y="5348292"/>
                    <a:pt x="5047343" y="5351789"/>
                    <a:pt x="4937516" y="5352226"/>
                  </a:cubicBezTo>
                  <a:cubicBezTo>
                    <a:pt x="4937337" y="5178274"/>
                    <a:pt x="4931009" y="5054644"/>
                    <a:pt x="4928412" y="4888663"/>
                  </a:cubicBezTo>
                  <a:close/>
                  <a:moveTo>
                    <a:pt x="4937233" y="5415404"/>
                  </a:moveTo>
                  <a:cubicBezTo>
                    <a:pt x="4937568" y="5371023"/>
                    <a:pt x="4876147" y="5367680"/>
                    <a:pt x="5343722" y="5375266"/>
                  </a:cubicBezTo>
                  <a:cubicBezTo>
                    <a:pt x="5351078" y="5808127"/>
                    <a:pt x="5348069" y="5665082"/>
                    <a:pt x="5350178" y="5843817"/>
                  </a:cubicBezTo>
                  <a:cubicBezTo>
                    <a:pt x="4878513" y="5835512"/>
                    <a:pt x="4945284" y="5873722"/>
                    <a:pt x="4942017" y="5765828"/>
                  </a:cubicBezTo>
                  <a:cubicBezTo>
                    <a:pt x="4937465" y="5614864"/>
                    <a:pt x="4936642" y="5510313"/>
                    <a:pt x="4937233" y="5415404"/>
                  </a:cubicBezTo>
                  <a:close/>
                  <a:moveTo>
                    <a:pt x="5350486" y="5867679"/>
                  </a:moveTo>
                  <a:cubicBezTo>
                    <a:pt x="5353624" y="6107457"/>
                    <a:pt x="5358022" y="6138519"/>
                    <a:pt x="5360440" y="6335022"/>
                  </a:cubicBezTo>
                  <a:cubicBezTo>
                    <a:pt x="5198323" y="6335151"/>
                    <a:pt x="5146882" y="6335562"/>
                    <a:pt x="5043151" y="6334019"/>
                  </a:cubicBezTo>
                  <a:cubicBezTo>
                    <a:pt x="4923627" y="6332245"/>
                    <a:pt x="4953309" y="6405297"/>
                    <a:pt x="4946056" y="5941451"/>
                  </a:cubicBezTo>
                  <a:cubicBezTo>
                    <a:pt x="4944564" y="5845128"/>
                    <a:pt x="4867531" y="5859862"/>
                    <a:pt x="5350486" y="5867679"/>
                  </a:cubicBezTo>
                  <a:close/>
                  <a:moveTo>
                    <a:pt x="5360723" y="6358884"/>
                  </a:moveTo>
                  <a:cubicBezTo>
                    <a:pt x="5363450" y="6628130"/>
                    <a:pt x="5357277" y="6307482"/>
                    <a:pt x="5365301" y="6828001"/>
                  </a:cubicBezTo>
                  <a:cubicBezTo>
                    <a:pt x="4924502" y="6828232"/>
                    <a:pt x="5163858" y="6826716"/>
                    <a:pt x="4957964" y="6824658"/>
                  </a:cubicBezTo>
                  <a:cubicBezTo>
                    <a:pt x="4956704" y="6723604"/>
                    <a:pt x="4957347" y="6772331"/>
                    <a:pt x="4950968" y="6356878"/>
                  </a:cubicBezTo>
                  <a:cubicBezTo>
                    <a:pt x="5123939" y="6357804"/>
                    <a:pt x="4964112" y="6359219"/>
                    <a:pt x="5360723" y="6358884"/>
                  </a:cubicBezTo>
                  <a:close/>
                  <a:moveTo>
                    <a:pt x="5364838" y="5375600"/>
                  </a:moveTo>
                  <a:cubicBezTo>
                    <a:pt x="5829147" y="5382954"/>
                    <a:pt x="5771584" y="5350298"/>
                    <a:pt x="5772819" y="5415559"/>
                  </a:cubicBezTo>
                  <a:cubicBezTo>
                    <a:pt x="5775236" y="5543560"/>
                    <a:pt x="5776934" y="5642609"/>
                    <a:pt x="5778091" y="5766394"/>
                  </a:cubicBezTo>
                  <a:cubicBezTo>
                    <a:pt x="5778889" y="5852791"/>
                    <a:pt x="5861941" y="5851814"/>
                    <a:pt x="5371294" y="5844151"/>
                  </a:cubicBezTo>
                  <a:cubicBezTo>
                    <a:pt x="5369648" y="5703164"/>
                    <a:pt x="5371423" y="5753923"/>
                    <a:pt x="5364838" y="5375600"/>
                  </a:cubicBezTo>
                  <a:close/>
                  <a:moveTo>
                    <a:pt x="5365687" y="6851863"/>
                  </a:moveTo>
                  <a:cubicBezTo>
                    <a:pt x="5368208" y="7015298"/>
                    <a:pt x="5368928" y="7070325"/>
                    <a:pt x="5371217" y="7170402"/>
                  </a:cubicBezTo>
                  <a:cubicBezTo>
                    <a:pt x="5375564" y="7367984"/>
                    <a:pt x="5446553" y="7309384"/>
                    <a:pt x="5042842" y="7318049"/>
                  </a:cubicBezTo>
                  <a:cubicBezTo>
                    <a:pt x="4946621" y="7320003"/>
                    <a:pt x="4965526" y="7408535"/>
                    <a:pt x="4958273" y="6848520"/>
                  </a:cubicBezTo>
                  <a:cubicBezTo>
                    <a:pt x="5117020" y="6850140"/>
                    <a:pt x="4965192" y="6852069"/>
                    <a:pt x="5365687" y="6851863"/>
                  </a:cubicBezTo>
                  <a:close/>
                  <a:moveTo>
                    <a:pt x="5372632" y="5941502"/>
                  </a:moveTo>
                  <a:cubicBezTo>
                    <a:pt x="5371166" y="5847597"/>
                    <a:pt x="5292487" y="5867705"/>
                    <a:pt x="5779223" y="5865699"/>
                  </a:cubicBezTo>
                  <a:cubicBezTo>
                    <a:pt x="5782490" y="6106917"/>
                    <a:pt x="5783647" y="6052276"/>
                    <a:pt x="5788637" y="6336848"/>
                  </a:cubicBezTo>
                  <a:cubicBezTo>
                    <a:pt x="5316484" y="6336051"/>
                    <a:pt x="5381840" y="6350656"/>
                    <a:pt x="5380940" y="6292389"/>
                  </a:cubicBezTo>
                  <a:cubicBezTo>
                    <a:pt x="5378188" y="6116894"/>
                    <a:pt x="5375332" y="6112600"/>
                    <a:pt x="5372632" y="5941502"/>
                  </a:cubicBezTo>
                  <a:close/>
                  <a:moveTo>
                    <a:pt x="5814255" y="5351095"/>
                  </a:moveTo>
                  <a:cubicBezTo>
                    <a:pt x="5785679" y="5351095"/>
                    <a:pt x="5792881" y="5368066"/>
                    <a:pt x="5790875" y="5239678"/>
                  </a:cubicBezTo>
                  <a:cubicBezTo>
                    <a:pt x="5784393" y="4831862"/>
                    <a:pt x="5773642" y="4885526"/>
                    <a:pt x="5814255" y="4885526"/>
                  </a:cubicBezTo>
                  <a:cubicBezTo>
                    <a:pt x="5968835" y="4885526"/>
                    <a:pt x="5967935" y="4884703"/>
                    <a:pt x="6122850" y="4884703"/>
                  </a:cubicBezTo>
                  <a:cubicBezTo>
                    <a:pt x="6225630" y="4884703"/>
                    <a:pt x="6194328" y="4814711"/>
                    <a:pt x="6200989" y="5240064"/>
                  </a:cubicBezTo>
                  <a:cubicBezTo>
                    <a:pt x="6203330" y="5389665"/>
                    <a:pt x="6280364" y="5351095"/>
                    <a:pt x="5814255" y="5351095"/>
                  </a:cubicBezTo>
                  <a:close/>
                  <a:moveTo>
                    <a:pt x="6202353" y="5376963"/>
                  </a:moveTo>
                  <a:cubicBezTo>
                    <a:pt x="6202918" y="5625406"/>
                    <a:pt x="6205645" y="5682902"/>
                    <a:pt x="6208834" y="5844537"/>
                  </a:cubicBezTo>
                  <a:cubicBezTo>
                    <a:pt x="6043374" y="5847031"/>
                    <a:pt x="5970893" y="5841631"/>
                    <a:pt x="5800005" y="5841760"/>
                  </a:cubicBezTo>
                  <a:cubicBezTo>
                    <a:pt x="5798668" y="5730960"/>
                    <a:pt x="5799208" y="5696196"/>
                    <a:pt x="5793189" y="5374983"/>
                  </a:cubicBezTo>
                  <a:cubicBezTo>
                    <a:pt x="5973876" y="5374803"/>
                    <a:pt x="5922487" y="5377091"/>
                    <a:pt x="6202353" y="5376963"/>
                  </a:cubicBezTo>
                  <a:close/>
                  <a:moveTo>
                    <a:pt x="5795658" y="6851658"/>
                  </a:moveTo>
                  <a:cubicBezTo>
                    <a:pt x="5794681" y="7056517"/>
                    <a:pt x="5802295" y="7161197"/>
                    <a:pt x="5805124" y="7314912"/>
                  </a:cubicBezTo>
                  <a:cubicBezTo>
                    <a:pt x="5622790" y="7315066"/>
                    <a:pt x="5639998" y="7319900"/>
                    <a:pt x="5395163" y="7317740"/>
                  </a:cubicBezTo>
                  <a:cubicBezTo>
                    <a:pt x="5392257" y="7140446"/>
                    <a:pt x="5392488" y="7225557"/>
                    <a:pt x="5386727" y="6851863"/>
                  </a:cubicBezTo>
                  <a:lnTo>
                    <a:pt x="5795658" y="6851658"/>
                  </a:lnTo>
                  <a:close/>
                  <a:moveTo>
                    <a:pt x="5801394" y="5941502"/>
                  </a:moveTo>
                  <a:cubicBezTo>
                    <a:pt x="5799722" y="5834894"/>
                    <a:pt x="5736064" y="5868991"/>
                    <a:pt x="6122850" y="5868991"/>
                  </a:cubicBezTo>
                  <a:cubicBezTo>
                    <a:pt x="6235764" y="5868991"/>
                    <a:pt x="6206854" y="5789973"/>
                    <a:pt x="6214725" y="6292851"/>
                  </a:cubicBezTo>
                  <a:cubicBezTo>
                    <a:pt x="6215624" y="6350245"/>
                    <a:pt x="6279437" y="6336873"/>
                    <a:pt x="5814255" y="6336873"/>
                  </a:cubicBezTo>
                  <a:cubicBezTo>
                    <a:pt x="5810397" y="6336873"/>
                    <a:pt x="5808288" y="6382618"/>
                    <a:pt x="5801394" y="5941502"/>
                  </a:cubicBezTo>
                  <a:close/>
                  <a:moveTo>
                    <a:pt x="5814255" y="6360735"/>
                  </a:moveTo>
                  <a:cubicBezTo>
                    <a:pt x="6294689" y="6360735"/>
                    <a:pt x="6214519" y="6326228"/>
                    <a:pt x="6218531" y="6468475"/>
                  </a:cubicBezTo>
                  <a:cubicBezTo>
                    <a:pt x="6221978" y="6595294"/>
                    <a:pt x="6223238" y="6691591"/>
                    <a:pt x="6224575" y="6819207"/>
                  </a:cubicBezTo>
                  <a:cubicBezTo>
                    <a:pt x="6224704" y="6830726"/>
                    <a:pt x="6263645" y="6827769"/>
                    <a:pt x="5816904" y="6827769"/>
                  </a:cubicBezTo>
                  <a:cubicBezTo>
                    <a:pt x="5819604" y="6479481"/>
                    <a:pt x="5803143" y="6360735"/>
                    <a:pt x="5814255" y="6360735"/>
                  </a:cubicBezTo>
                  <a:close/>
                  <a:moveTo>
                    <a:pt x="5816750" y="6851658"/>
                  </a:moveTo>
                  <a:cubicBezTo>
                    <a:pt x="5831024" y="6851658"/>
                    <a:pt x="6168967" y="6851323"/>
                    <a:pt x="6224910" y="6850911"/>
                  </a:cubicBezTo>
                  <a:cubicBezTo>
                    <a:pt x="6227611" y="7099201"/>
                    <a:pt x="6230594" y="7156825"/>
                    <a:pt x="6233269" y="7317278"/>
                  </a:cubicBezTo>
                  <a:cubicBezTo>
                    <a:pt x="5994839" y="7319129"/>
                    <a:pt x="5997540" y="7315092"/>
                    <a:pt x="5826189" y="7314938"/>
                  </a:cubicBezTo>
                  <a:cubicBezTo>
                    <a:pt x="5823206" y="7151786"/>
                    <a:pt x="5815772" y="7053123"/>
                    <a:pt x="5816750" y="6851658"/>
                  </a:cubicBezTo>
                  <a:close/>
                  <a:moveTo>
                    <a:pt x="6586052" y="5842737"/>
                  </a:moveTo>
                  <a:cubicBezTo>
                    <a:pt x="6171231" y="5833274"/>
                    <a:pt x="6230826" y="5878376"/>
                    <a:pt x="6228254" y="5765879"/>
                  </a:cubicBezTo>
                  <a:cubicBezTo>
                    <a:pt x="6225553" y="5648574"/>
                    <a:pt x="6223495" y="5531681"/>
                    <a:pt x="6223495" y="5415301"/>
                  </a:cubicBezTo>
                  <a:cubicBezTo>
                    <a:pt x="6223495" y="5357755"/>
                    <a:pt x="6163206" y="5380948"/>
                    <a:pt x="6630652" y="5374777"/>
                  </a:cubicBezTo>
                  <a:cubicBezTo>
                    <a:pt x="6637417" y="5917435"/>
                    <a:pt x="6659356" y="5844408"/>
                    <a:pt x="6586052" y="5842737"/>
                  </a:cubicBezTo>
                  <a:close/>
                  <a:moveTo>
                    <a:pt x="6585693" y="5351609"/>
                  </a:moveTo>
                  <a:cubicBezTo>
                    <a:pt x="6492456" y="5353255"/>
                    <a:pt x="6482193" y="5352946"/>
                    <a:pt x="6223341" y="5353075"/>
                  </a:cubicBezTo>
                  <a:cubicBezTo>
                    <a:pt x="6223135" y="5315687"/>
                    <a:pt x="6218171" y="4934819"/>
                    <a:pt x="6217425" y="4884601"/>
                  </a:cubicBezTo>
                  <a:cubicBezTo>
                    <a:pt x="6220048" y="4884601"/>
                    <a:pt x="6511746" y="4884009"/>
                    <a:pt x="6622987" y="4883495"/>
                  </a:cubicBezTo>
                  <a:cubicBezTo>
                    <a:pt x="6631450" y="5423555"/>
                    <a:pt x="6647833" y="5350529"/>
                    <a:pt x="6585693" y="5351609"/>
                  </a:cubicBezTo>
                  <a:close/>
                  <a:moveTo>
                    <a:pt x="6585770" y="4859813"/>
                  </a:moveTo>
                  <a:cubicBezTo>
                    <a:pt x="6444023" y="4860584"/>
                    <a:pt x="6415500" y="4859941"/>
                    <a:pt x="6277123" y="4860481"/>
                  </a:cubicBezTo>
                  <a:cubicBezTo>
                    <a:pt x="6194817" y="4860816"/>
                    <a:pt x="6217940" y="4935436"/>
                    <a:pt x="6208423" y="4393216"/>
                  </a:cubicBezTo>
                  <a:cubicBezTo>
                    <a:pt x="6333374" y="4393704"/>
                    <a:pt x="6310611" y="4394527"/>
                    <a:pt x="6613676" y="4393884"/>
                  </a:cubicBezTo>
                  <a:cubicBezTo>
                    <a:pt x="6616454" y="4923737"/>
                    <a:pt x="6645364" y="4859478"/>
                    <a:pt x="6585770" y="4859813"/>
                  </a:cubicBezTo>
                  <a:close/>
                  <a:moveTo>
                    <a:pt x="6585821" y="4370048"/>
                  </a:moveTo>
                  <a:cubicBezTo>
                    <a:pt x="6163515" y="4371205"/>
                    <a:pt x="6208011" y="4370896"/>
                    <a:pt x="6207857" y="4362308"/>
                  </a:cubicBezTo>
                  <a:cubicBezTo>
                    <a:pt x="6198160" y="3816513"/>
                    <a:pt x="6174575" y="3898771"/>
                    <a:pt x="6276968" y="3900571"/>
                  </a:cubicBezTo>
                  <a:cubicBezTo>
                    <a:pt x="6664578" y="3907333"/>
                    <a:pt x="6609458" y="3863929"/>
                    <a:pt x="6610050" y="4012476"/>
                  </a:cubicBezTo>
                  <a:cubicBezTo>
                    <a:pt x="6611362" y="4424638"/>
                    <a:pt x="6629264" y="4369919"/>
                    <a:pt x="6585821" y="4370048"/>
                  </a:cubicBezTo>
                  <a:close/>
                  <a:moveTo>
                    <a:pt x="6585899" y="3878817"/>
                  </a:moveTo>
                  <a:cubicBezTo>
                    <a:pt x="6139440" y="3874009"/>
                    <a:pt x="6199343" y="3892239"/>
                    <a:pt x="6198469" y="3836107"/>
                  </a:cubicBezTo>
                  <a:cubicBezTo>
                    <a:pt x="6190624" y="3332019"/>
                    <a:pt x="6165701" y="3408440"/>
                    <a:pt x="6276968" y="3410857"/>
                  </a:cubicBezTo>
                  <a:cubicBezTo>
                    <a:pt x="6663806" y="3419163"/>
                    <a:pt x="6598219" y="3376195"/>
                    <a:pt x="6599891" y="3485786"/>
                  </a:cubicBezTo>
                  <a:cubicBezTo>
                    <a:pt x="6606783" y="3925179"/>
                    <a:pt x="6622884" y="3879177"/>
                    <a:pt x="6585899" y="3878817"/>
                  </a:cubicBezTo>
                  <a:close/>
                  <a:moveTo>
                    <a:pt x="6122876" y="4860816"/>
                  </a:moveTo>
                  <a:cubicBezTo>
                    <a:pt x="5968295" y="4860816"/>
                    <a:pt x="5969196" y="4861638"/>
                    <a:pt x="5814281" y="4861638"/>
                  </a:cubicBezTo>
                  <a:cubicBezTo>
                    <a:pt x="5773076" y="4861638"/>
                    <a:pt x="5785653" y="4910597"/>
                    <a:pt x="5779712" y="4537880"/>
                  </a:cubicBezTo>
                  <a:cubicBezTo>
                    <a:pt x="5777037" y="4367116"/>
                    <a:pt x="5766080" y="4393241"/>
                    <a:pt x="5814281" y="4393241"/>
                  </a:cubicBezTo>
                  <a:cubicBezTo>
                    <a:pt x="6128869" y="4393087"/>
                    <a:pt x="6136971" y="4393036"/>
                    <a:pt x="6187332" y="4393164"/>
                  </a:cubicBezTo>
                  <a:cubicBezTo>
                    <a:pt x="6197106" y="4941710"/>
                    <a:pt x="6220614" y="4860816"/>
                    <a:pt x="6122876" y="4860816"/>
                  </a:cubicBezTo>
                  <a:close/>
                  <a:moveTo>
                    <a:pt x="6122876" y="4369225"/>
                  </a:moveTo>
                  <a:cubicBezTo>
                    <a:pt x="5776008" y="4369405"/>
                    <a:pt x="5813432" y="4369405"/>
                    <a:pt x="5777577" y="4369353"/>
                  </a:cubicBezTo>
                  <a:cubicBezTo>
                    <a:pt x="5776702" y="4286916"/>
                    <a:pt x="5771404" y="3901779"/>
                    <a:pt x="5771378" y="3899928"/>
                  </a:cubicBezTo>
                  <a:cubicBezTo>
                    <a:pt x="5773256" y="3899928"/>
                    <a:pt x="6118581" y="3899053"/>
                    <a:pt x="6178458" y="3899362"/>
                  </a:cubicBezTo>
                  <a:cubicBezTo>
                    <a:pt x="6187898" y="4444514"/>
                    <a:pt x="6214416" y="4369225"/>
                    <a:pt x="6122876" y="4369225"/>
                  </a:cubicBezTo>
                  <a:close/>
                  <a:moveTo>
                    <a:pt x="5771661" y="5351146"/>
                  </a:moveTo>
                  <a:cubicBezTo>
                    <a:pt x="5660651" y="5351403"/>
                    <a:pt x="5531534" y="5354360"/>
                    <a:pt x="5364453" y="5351661"/>
                  </a:cubicBezTo>
                  <a:cubicBezTo>
                    <a:pt x="5358974" y="5029908"/>
                    <a:pt x="5362421" y="5094603"/>
                    <a:pt x="5359206" y="4888663"/>
                  </a:cubicBezTo>
                  <a:cubicBezTo>
                    <a:pt x="5359077" y="4881309"/>
                    <a:pt x="5328521" y="4884318"/>
                    <a:pt x="5764202" y="4885449"/>
                  </a:cubicBezTo>
                  <a:cubicBezTo>
                    <a:pt x="5770864" y="5306559"/>
                    <a:pt x="5770684" y="5296968"/>
                    <a:pt x="5771661" y="5351146"/>
                  </a:cubicBezTo>
                  <a:close/>
                  <a:moveTo>
                    <a:pt x="5358743" y="4860559"/>
                  </a:moveTo>
                  <a:cubicBezTo>
                    <a:pt x="5350949" y="4366242"/>
                    <a:pt x="5349535" y="4391647"/>
                    <a:pt x="5351361" y="4391647"/>
                  </a:cubicBezTo>
                  <a:cubicBezTo>
                    <a:pt x="5511909" y="4392316"/>
                    <a:pt x="5518802" y="4391493"/>
                    <a:pt x="5659880" y="4392624"/>
                  </a:cubicBezTo>
                  <a:cubicBezTo>
                    <a:pt x="5788045" y="4393653"/>
                    <a:pt x="5754994" y="4307873"/>
                    <a:pt x="5763791" y="4861561"/>
                  </a:cubicBezTo>
                  <a:cubicBezTo>
                    <a:pt x="5668522" y="4861279"/>
                    <a:pt x="5564688" y="4859196"/>
                    <a:pt x="5358743" y="4860559"/>
                  </a:cubicBezTo>
                  <a:close/>
                  <a:moveTo>
                    <a:pt x="5349946" y="4362257"/>
                  </a:moveTo>
                  <a:cubicBezTo>
                    <a:pt x="5338398" y="3860561"/>
                    <a:pt x="5346088" y="3901753"/>
                    <a:pt x="5351361" y="3901753"/>
                  </a:cubicBezTo>
                  <a:cubicBezTo>
                    <a:pt x="5831307" y="3903734"/>
                    <a:pt x="5749902" y="3862257"/>
                    <a:pt x="5751779" y="4011884"/>
                  </a:cubicBezTo>
                  <a:cubicBezTo>
                    <a:pt x="5753631" y="4173545"/>
                    <a:pt x="5754943" y="4207050"/>
                    <a:pt x="5756409" y="4362771"/>
                  </a:cubicBezTo>
                  <a:cubicBezTo>
                    <a:pt x="5756486" y="4372388"/>
                    <a:pt x="5350126" y="4370896"/>
                    <a:pt x="5349946" y="4362257"/>
                  </a:cubicBezTo>
                  <a:close/>
                  <a:moveTo>
                    <a:pt x="5659828" y="3877069"/>
                  </a:moveTo>
                  <a:cubicBezTo>
                    <a:pt x="5286133" y="3882597"/>
                    <a:pt x="5344339" y="3892008"/>
                    <a:pt x="5343439" y="3836081"/>
                  </a:cubicBezTo>
                  <a:cubicBezTo>
                    <a:pt x="5336134" y="3358196"/>
                    <a:pt x="5329293" y="3410266"/>
                    <a:pt x="5351361" y="3410394"/>
                  </a:cubicBezTo>
                  <a:cubicBezTo>
                    <a:pt x="5816312" y="3413506"/>
                    <a:pt x="5744012" y="3387072"/>
                    <a:pt x="5745555" y="3485760"/>
                  </a:cubicBezTo>
                  <a:cubicBezTo>
                    <a:pt x="5748178" y="3653387"/>
                    <a:pt x="5746609" y="3661358"/>
                    <a:pt x="5749362" y="3836544"/>
                  </a:cubicBezTo>
                  <a:cubicBezTo>
                    <a:pt x="5750133" y="3886891"/>
                    <a:pt x="5767957" y="3875449"/>
                    <a:pt x="5659828" y="3877069"/>
                  </a:cubicBezTo>
                  <a:close/>
                  <a:moveTo>
                    <a:pt x="5337677" y="4860687"/>
                  </a:moveTo>
                  <a:cubicBezTo>
                    <a:pt x="5255912" y="4861124"/>
                    <a:pt x="5262496" y="4861047"/>
                    <a:pt x="4928000" y="4861201"/>
                  </a:cubicBezTo>
                  <a:cubicBezTo>
                    <a:pt x="4925248" y="4668864"/>
                    <a:pt x="4928566" y="4732428"/>
                    <a:pt x="4922470" y="4395119"/>
                  </a:cubicBezTo>
                  <a:cubicBezTo>
                    <a:pt x="5088471" y="4394424"/>
                    <a:pt x="5014138" y="4390233"/>
                    <a:pt x="5329550" y="4391570"/>
                  </a:cubicBezTo>
                  <a:cubicBezTo>
                    <a:pt x="5331067" y="4458348"/>
                    <a:pt x="5337446" y="4845902"/>
                    <a:pt x="5337677" y="4860687"/>
                  </a:cubicBezTo>
                  <a:close/>
                  <a:moveTo>
                    <a:pt x="4922033" y="4371205"/>
                  </a:moveTo>
                  <a:cubicBezTo>
                    <a:pt x="4913802" y="3897639"/>
                    <a:pt x="4915551" y="4022838"/>
                    <a:pt x="4913416" y="3902833"/>
                  </a:cubicBezTo>
                  <a:cubicBezTo>
                    <a:pt x="5079931" y="3902653"/>
                    <a:pt x="5069772" y="3900596"/>
                    <a:pt x="5323274" y="3901650"/>
                  </a:cubicBezTo>
                  <a:cubicBezTo>
                    <a:pt x="5324535" y="4015484"/>
                    <a:pt x="5322760" y="4107307"/>
                    <a:pt x="5328907" y="4362899"/>
                  </a:cubicBezTo>
                  <a:cubicBezTo>
                    <a:pt x="5328984" y="4367708"/>
                    <a:pt x="5364787" y="4369302"/>
                    <a:pt x="4922033" y="4371205"/>
                  </a:cubicBezTo>
                  <a:close/>
                  <a:moveTo>
                    <a:pt x="4912979" y="3878971"/>
                  </a:moveTo>
                  <a:cubicBezTo>
                    <a:pt x="4909661" y="3681466"/>
                    <a:pt x="4911436" y="3684654"/>
                    <a:pt x="4907166" y="3410240"/>
                  </a:cubicBezTo>
                  <a:cubicBezTo>
                    <a:pt x="5388321" y="3410163"/>
                    <a:pt x="5314735" y="3384603"/>
                    <a:pt x="5316304" y="3485760"/>
                  </a:cubicBezTo>
                  <a:cubicBezTo>
                    <a:pt x="5318721" y="3641456"/>
                    <a:pt x="5319467" y="3655392"/>
                    <a:pt x="5322348" y="3836493"/>
                  </a:cubicBezTo>
                  <a:cubicBezTo>
                    <a:pt x="5323248" y="3892137"/>
                    <a:pt x="5388604" y="3878457"/>
                    <a:pt x="4912979" y="3878971"/>
                  </a:cubicBezTo>
                  <a:close/>
                  <a:moveTo>
                    <a:pt x="4907295" y="4885063"/>
                  </a:moveTo>
                  <a:cubicBezTo>
                    <a:pt x="4909893" y="5057498"/>
                    <a:pt x="4916297" y="5175806"/>
                    <a:pt x="4916426" y="5352303"/>
                  </a:cubicBezTo>
                  <a:cubicBezTo>
                    <a:pt x="4781212" y="5352560"/>
                    <a:pt x="4727688" y="5350709"/>
                    <a:pt x="4506542" y="5350709"/>
                  </a:cubicBezTo>
                  <a:cubicBezTo>
                    <a:pt x="4501295" y="5158707"/>
                    <a:pt x="4503970" y="5057550"/>
                    <a:pt x="4501141" y="4884960"/>
                  </a:cubicBezTo>
                  <a:cubicBezTo>
                    <a:pt x="4553842" y="4885295"/>
                    <a:pt x="4564979" y="4885218"/>
                    <a:pt x="4907295" y="4885063"/>
                  </a:cubicBezTo>
                  <a:close/>
                  <a:moveTo>
                    <a:pt x="4580309" y="4861330"/>
                  </a:moveTo>
                  <a:cubicBezTo>
                    <a:pt x="4478944" y="4861330"/>
                    <a:pt x="4502581" y="4890335"/>
                    <a:pt x="4497231" y="4713066"/>
                  </a:cubicBezTo>
                  <a:cubicBezTo>
                    <a:pt x="4494067" y="4608515"/>
                    <a:pt x="4491778" y="4491055"/>
                    <a:pt x="4492319" y="4394424"/>
                  </a:cubicBezTo>
                  <a:cubicBezTo>
                    <a:pt x="4506439" y="4394501"/>
                    <a:pt x="4849552" y="4395247"/>
                    <a:pt x="4901379" y="4395170"/>
                  </a:cubicBezTo>
                  <a:cubicBezTo>
                    <a:pt x="4907423" y="4730731"/>
                    <a:pt x="4904285" y="4676707"/>
                    <a:pt x="4906935" y="4861201"/>
                  </a:cubicBezTo>
                  <a:lnTo>
                    <a:pt x="4580309" y="4861330"/>
                  </a:lnTo>
                  <a:close/>
                  <a:moveTo>
                    <a:pt x="4493244" y="5766239"/>
                  </a:moveTo>
                  <a:cubicBezTo>
                    <a:pt x="4493347" y="5860659"/>
                    <a:pt x="4566857" y="5846157"/>
                    <a:pt x="4117544" y="5844357"/>
                  </a:cubicBezTo>
                  <a:cubicBezTo>
                    <a:pt x="4087528" y="5844228"/>
                    <a:pt x="4077239" y="5912497"/>
                    <a:pt x="4080429" y="5415764"/>
                  </a:cubicBezTo>
                  <a:cubicBezTo>
                    <a:pt x="4080763" y="5361020"/>
                    <a:pt x="4015819" y="5374597"/>
                    <a:pt x="4486171" y="5374597"/>
                  </a:cubicBezTo>
                  <a:cubicBezTo>
                    <a:pt x="4489721" y="5492390"/>
                    <a:pt x="4493039" y="5580048"/>
                    <a:pt x="4493244" y="5766239"/>
                  </a:cubicBezTo>
                  <a:close/>
                  <a:moveTo>
                    <a:pt x="4080609" y="5350941"/>
                  </a:moveTo>
                  <a:cubicBezTo>
                    <a:pt x="4080274" y="5131862"/>
                    <a:pt x="4072687" y="5057730"/>
                    <a:pt x="4070500" y="4885295"/>
                  </a:cubicBezTo>
                  <a:cubicBezTo>
                    <a:pt x="4263071" y="4882878"/>
                    <a:pt x="4182668" y="4882287"/>
                    <a:pt x="4480050" y="4884806"/>
                  </a:cubicBezTo>
                  <a:cubicBezTo>
                    <a:pt x="4483059" y="5069275"/>
                    <a:pt x="4480024" y="5151198"/>
                    <a:pt x="4485425" y="5350709"/>
                  </a:cubicBezTo>
                  <a:cubicBezTo>
                    <a:pt x="4120218" y="5350735"/>
                    <a:pt x="4229608" y="5350709"/>
                    <a:pt x="4080609" y="5350941"/>
                  </a:cubicBezTo>
                  <a:close/>
                  <a:moveTo>
                    <a:pt x="4426140" y="4860327"/>
                  </a:moveTo>
                  <a:cubicBezTo>
                    <a:pt x="4327269" y="4858990"/>
                    <a:pt x="4218651" y="4858861"/>
                    <a:pt x="4117364" y="4860635"/>
                  </a:cubicBezTo>
                  <a:cubicBezTo>
                    <a:pt x="4039533" y="4861999"/>
                    <a:pt x="4082486" y="4920857"/>
                    <a:pt x="4065073" y="4393241"/>
                  </a:cubicBezTo>
                  <a:cubicBezTo>
                    <a:pt x="4411350" y="4392444"/>
                    <a:pt x="4310988" y="4392881"/>
                    <a:pt x="4471253" y="4394244"/>
                  </a:cubicBezTo>
                  <a:cubicBezTo>
                    <a:pt x="4468373" y="4920419"/>
                    <a:pt x="4515159" y="4861407"/>
                    <a:pt x="4426140" y="4860327"/>
                  </a:cubicBezTo>
                  <a:close/>
                  <a:moveTo>
                    <a:pt x="4471459" y="4362462"/>
                  </a:moveTo>
                  <a:cubicBezTo>
                    <a:pt x="4471356" y="4375499"/>
                    <a:pt x="4512921" y="4367631"/>
                    <a:pt x="4117441" y="4369199"/>
                  </a:cubicBezTo>
                  <a:cubicBezTo>
                    <a:pt x="4044626" y="4369405"/>
                    <a:pt x="4062656" y="4441505"/>
                    <a:pt x="4056920" y="4008541"/>
                  </a:cubicBezTo>
                  <a:cubicBezTo>
                    <a:pt x="4055300" y="3880617"/>
                    <a:pt x="4039404" y="3901419"/>
                    <a:pt x="4117338" y="3902576"/>
                  </a:cubicBezTo>
                  <a:cubicBezTo>
                    <a:pt x="4213713" y="3904119"/>
                    <a:pt x="4249619" y="3903759"/>
                    <a:pt x="4466315" y="3903810"/>
                  </a:cubicBezTo>
                  <a:cubicBezTo>
                    <a:pt x="4471691" y="4243820"/>
                    <a:pt x="4472359" y="4254517"/>
                    <a:pt x="4471459" y="4362462"/>
                  </a:cubicBezTo>
                  <a:close/>
                  <a:moveTo>
                    <a:pt x="4055094" y="3877891"/>
                  </a:moveTo>
                  <a:cubicBezTo>
                    <a:pt x="4052059" y="3680515"/>
                    <a:pt x="4051261" y="3654544"/>
                    <a:pt x="4047506" y="3409469"/>
                  </a:cubicBezTo>
                  <a:cubicBezTo>
                    <a:pt x="4161500" y="3408723"/>
                    <a:pt x="4197818" y="3406434"/>
                    <a:pt x="4457030" y="3409134"/>
                  </a:cubicBezTo>
                  <a:cubicBezTo>
                    <a:pt x="4462534" y="3768763"/>
                    <a:pt x="4460759" y="3553747"/>
                    <a:pt x="4465929" y="3879948"/>
                  </a:cubicBezTo>
                  <a:cubicBezTo>
                    <a:pt x="4046657" y="3879871"/>
                    <a:pt x="4226702" y="3879485"/>
                    <a:pt x="4055094" y="3877891"/>
                  </a:cubicBezTo>
                  <a:close/>
                  <a:moveTo>
                    <a:pt x="4048407" y="4713451"/>
                  </a:moveTo>
                  <a:cubicBezTo>
                    <a:pt x="4047789" y="4903732"/>
                    <a:pt x="4134982" y="4862898"/>
                    <a:pt x="3641481" y="4862127"/>
                  </a:cubicBezTo>
                  <a:cubicBezTo>
                    <a:pt x="3636465" y="4542482"/>
                    <a:pt x="3635282" y="4464853"/>
                    <a:pt x="3634099" y="4395684"/>
                  </a:cubicBezTo>
                  <a:cubicBezTo>
                    <a:pt x="3823994" y="4395633"/>
                    <a:pt x="3736750" y="4393807"/>
                    <a:pt x="4043931" y="4393293"/>
                  </a:cubicBezTo>
                  <a:cubicBezTo>
                    <a:pt x="4046761" y="4477916"/>
                    <a:pt x="4048792" y="4589589"/>
                    <a:pt x="4048407" y="4713451"/>
                  </a:cubicBezTo>
                  <a:close/>
                  <a:moveTo>
                    <a:pt x="3963169" y="4369482"/>
                  </a:moveTo>
                  <a:cubicBezTo>
                    <a:pt x="3597216" y="4369482"/>
                    <a:pt x="3633816" y="4379330"/>
                    <a:pt x="3633508" y="4362385"/>
                  </a:cubicBezTo>
                  <a:cubicBezTo>
                    <a:pt x="3624274" y="3841224"/>
                    <a:pt x="3624042" y="3903193"/>
                    <a:pt x="3654573" y="3903193"/>
                  </a:cubicBezTo>
                  <a:cubicBezTo>
                    <a:pt x="4111654" y="3903193"/>
                    <a:pt x="4034003" y="3867760"/>
                    <a:pt x="4035829" y="4008953"/>
                  </a:cubicBezTo>
                  <a:cubicBezTo>
                    <a:pt x="4038067" y="4177865"/>
                    <a:pt x="4039199" y="4259094"/>
                    <a:pt x="4042877" y="4363105"/>
                  </a:cubicBezTo>
                  <a:cubicBezTo>
                    <a:pt x="4043185" y="4371513"/>
                    <a:pt x="4055171" y="4369482"/>
                    <a:pt x="3963169" y="4369482"/>
                  </a:cubicBezTo>
                  <a:close/>
                  <a:moveTo>
                    <a:pt x="3963169" y="3877531"/>
                  </a:moveTo>
                  <a:cubicBezTo>
                    <a:pt x="3575585" y="3877531"/>
                    <a:pt x="3629675" y="3896096"/>
                    <a:pt x="3628698" y="3836055"/>
                  </a:cubicBezTo>
                  <a:cubicBezTo>
                    <a:pt x="3621033" y="3346445"/>
                    <a:pt x="3601254" y="3409546"/>
                    <a:pt x="3654547" y="3409546"/>
                  </a:cubicBezTo>
                  <a:cubicBezTo>
                    <a:pt x="3929320" y="3409674"/>
                    <a:pt x="3975026" y="3409803"/>
                    <a:pt x="4026441" y="3409571"/>
                  </a:cubicBezTo>
                  <a:cubicBezTo>
                    <a:pt x="4034775" y="3955135"/>
                    <a:pt x="4063530" y="3877531"/>
                    <a:pt x="3963169" y="3877531"/>
                  </a:cubicBezTo>
                  <a:close/>
                  <a:moveTo>
                    <a:pt x="3620416" y="4862075"/>
                  </a:moveTo>
                  <a:cubicBezTo>
                    <a:pt x="3503696" y="4861613"/>
                    <a:pt x="3379928" y="4856059"/>
                    <a:pt x="3213130" y="4860327"/>
                  </a:cubicBezTo>
                  <a:cubicBezTo>
                    <a:pt x="3211124" y="4708592"/>
                    <a:pt x="3215059" y="4585270"/>
                    <a:pt x="3207651" y="4394630"/>
                  </a:cubicBezTo>
                  <a:cubicBezTo>
                    <a:pt x="3296748" y="4396250"/>
                    <a:pt x="3345462" y="4395787"/>
                    <a:pt x="3612983" y="4395684"/>
                  </a:cubicBezTo>
                  <a:cubicBezTo>
                    <a:pt x="3614603" y="4487816"/>
                    <a:pt x="3615375" y="4539808"/>
                    <a:pt x="3620416" y="4862075"/>
                  </a:cubicBezTo>
                  <a:close/>
                  <a:moveTo>
                    <a:pt x="3200141" y="3875988"/>
                  </a:moveTo>
                  <a:cubicBezTo>
                    <a:pt x="3198084" y="3701625"/>
                    <a:pt x="3194071" y="3645827"/>
                    <a:pt x="3191010" y="3410214"/>
                  </a:cubicBezTo>
                  <a:cubicBezTo>
                    <a:pt x="3219535" y="3410214"/>
                    <a:pt x="3482219" y="3409906"/>
                    <a:pt x="3598193" y="3409597"/>
                  </a:cubicBezTo>
                  <a:cubicBezTo>
                    <a:pt x="3602128" y="3685451"/>
                    <a:pt x="3605909" y="3677018"/>
                    <a:pt x="3608250" y="3879126"/>
                  </a:cubicBezTo>
                  <a:cubicBezTo>
                    <a:pt x="3416683" y="3878071"/>
                    <a:pt x="3601125" y="3875654"/>
                    <a:pt x="3200141" y="3875988"/>
                  </a:cubicBezTo>
                  <a:close/>
                  <a:moveTo>
                    <a:pt x="3191525" y="4860918"/>
                  </a:moveTo>
                  <a:cubicBezTo>
                    <a:pt x="2999443" y="4866447"/>
                    <a:pt x="2896715" y="4860378"/>
                    <a:pt x="2787788" y="4859478"/>
                  </a:cubicBezTo>
                  <a:cubicBezTo>
                    <a:pt x="2779069" y="4307024"/>
                    <a:pt x="2746070" y="4396301"/>
                    <a:pt x="2883469" y="4394090"/>
                  </a:cubicBezTo>
                  <a:cubicBezTo>
                    <a:pt x="2984962" y="4392444"/>
                    <a:pt x="3081775" y="4392290"/>
                    <a:pt x="3186535" y="4394270"/>
                  </a:cubicBezTo>
                  <a:cubicBezTo>
                    <a:pt x="3191319" y="4516898"/>
                    <a:pt x="3193351" y="4860841"/>
                    <a:pt x="3191525" y="4860918"/>
                  </a:cubicBezTo>
                  <a:close/>
                  <a:moveTo>
                    <a:pt x="3037587" y="3876117"/>
                  </a:moveTo>
                  <a:cubicBezTo>
                    <a:pt x="2894220" y="3876117"/>
                    <a:pt x="2889848" y="3877789"/>
                    <a:pt x="2770298" y="3878123"/>
                  </a:cubicBezTo>
                  <a:cubicBezTo>
                    <a:pt x="2765772" y="3551175"/>
                    <a:pt x="2764923" y="3493603"/>
                    <a:pt x="2763482" y="3412400"/>
                  </a:cubicBezTo>
                  <a:cubicBezTo>
                    <a:pt x="3236201" y="3410960"/>
                    <a:pt x="3169354" y="3380103"/>
                    <a:pt x="3171025" y="3485786"/>
                  </a:cubicBezTo>
                  <a:cubicBezTo>
                    <a:pt x="3178433" y="3958632"/>
                    <a:pt x="3217914" y="3875963"/>
                    <a:pt x="3037587" y="3876117"/>
                  </a:cubicBezTo>
                  <a:close/>
                  <a:moveTo>
                    <a:pt x="2766749" y="4859350"/>
                  </a:moveTo>
                  <a:cubicBezTo>
                    <a:pt x="2570424" y="4858373"/>
                    <a:pt x="2558258" y="4864621"/>
                    <a:pt x="2358486" y="4862847"/>
                  </a:cubicBezTo>
                  <a:cubicBezTo>
                    <a:pt x="2348789" y="4319958"/>
                    <a:pt x="2316587" y="4392110"/>
                    <a:pt x="2420627" y="4392110"/>
                  </a:cubicBezTo>
                  <a:cubicBezTo>
                    <a:pt x="2572430" y="4392110"/>
                    <a:pt x="2575568" y="4395324"/>
                    <a:pt x="2729043" y="4395324"/>
                  </a:cubicBezTo>
                  <a:cubicBezTo>
                    <a:pt x="2770093" y="4395324"/>
                    <a:pt x="2758416" y="4331683"/>
                    <a:pt x="2766749" y="4859350"/>
                  </a:cubicBezTo>
                  <a:close/>
                  <a:moveTo>
                    <a:pt x="2729043" y="4371462"/>
                  </a:moveTo>
                  <a:cubicBezTo>
                    <a:pt x="2726753" y="4371462"/>
                    <a:pt x="2348275" y="4370253"/>
                    <a:pt x="2348249" y="4362642"/>
                  </a:cubicBezTo>
                  <a:cubicBezTo>
                    <a:pt x="2347143" y="3831916"/>
                    <a:pt x="2302338" y="3903451"/>
                    <a:pt x="2420627" y="3903451"/>
                  </a:cubicBezTo>
                  <a:cubicBezTo>
                    <a:pt x="2815438" y="3903451"/>
                    <a:pt x="2749722" y="3866397"/>
                    <a:pt x="2750468" y="4011807"/>
                  </a:cubicBezTo>
                  <a:cubicBezTo>
                    <a:pt x="2752628" y="4426180"/>
                    <a:pt x="2773334" y="4371462"/>
                    <a:pt x="2729043" y="4371462"/>
                  </a:cubicBezTo>
                  <a:close/>
                  <a:moveTo>
                    <a:pt x="2729043" y="3878200"/>
                  </a:moveTo>
                  <a:cubicBezTo>
                    <a:pt x="2279446" y="3878200"/>
                    <a:pt x="2339658" y="3898051"/>
                    <a:pt x="2338681" y="3836158"/>
                  </a:cubicBezTo>
                  <a:cubicBezTo>
                    <a:pt x="2335929" y="3660998"/>
                    <a:pt x="2339427" y="3660895"/>
                    <a:pt x="2336675" y="3485323"/>
                  </a:cubicBezTo>
                  <a:cubicBezTo>
                    <a:pt x="2335209" y="3391803"/>
                    <a:pt x="2318259" y="3410909"/>
                    <a:pt x="2420627" y="3410909"/>
                  </a:cubicBezTo>
                  <a:cubicBezTo>
                    <a:pt x="2807439" y="3410909"/>
                    <a:pt x="2742134" y="3388692"/>
                    <a:pt x="2743652" y="3485735"/>
                  </a:cubicBezTo>
                  <a:cubicBezTo>
                    <a:pt x="2750828" y="3938755"/>
                    <a:pt x="2755689" y="3878200"/>
                    <a:pt x="2729043" y="3878200"/>
                  </a:cubicBezTo>
                  <a:close/>
                  <a:moveTo>
                    <a:pt x="2337395" y="4862616"/>
                  </a:moveTo>
                  <a:cubicBezTo>
                    <a:pt x="2184666" y="4860661"/>
                    <a:pt x="2289966" y="4858450"/>
                    <a:pt x="1929595" y="4859839"/>
                  </a:cubicBezTo>
                  <a:cubicBezTo>
                    <a:pt x="1920490" y="4323635"/>
                    <a:pt x="1902074" y="4392110"/>
                    <a:pt x="1958042" y="4391647"/>
                  </a:cubicBezTo>
                  <a:cubicBezTo>
                    <a:pt x="2051227" y="4390902"/>
                    <a:pt x="2127438" y="4390619"/>
                    <a:pt x="2266277" y="4391544"/>
                  </a:cubicBezTo>
                  <a:cubicBezTo>
                    <a:pt x="2342230" y="4392136"/>
                    <a:pt x="2327441" y="4313092"/>
                    <a:pt x="2337395" y="4862616"/>
                  </a:cubicBezTo>
                  <a:close/>
                  <a:moveTo>
                    <a:pt x="1916220" y="5377245"/>
                  </a:moveTo>
                  <a:cubicBezTo>
                    <a:pt x="1923010" y="5738546"/>
                    <a:pt x="1921313" y="5704990"/>
                    <a:pt x="1922856" y="5842917"/>
                  </a:cubicBezTo>
                  <a:cubicBezTo>
                    <a:pt x="1857063" y="5842017"/>
                    <a:pt x="1838467" y="5842223"/>
                    <a:pt x="1514773" y="5842146"/>
                  </a:cubicBezTo>
                  <a:cubicBezTo>
                    <a:pt x="1511918" y="5713398"/>
                    <a:pt x="1509192" y="5678505"/>
                    <a:pt x="1507031" y="5375266"/>
                  </a:cubicBezTo>
                  <a:cubicBezTo>
                    <a:pt x="1509886" y="5375291"/>
                    <a:pt x="1914085" y="5377245"/>
                    <a:pt x="1916220" y="5377245"/>
                  </a:cubicBezTo>
                  <a:close/>
                  <a:moveTo>
                    <a:pt x="1506851" y="5351403"/>
                  </a:moveTo>
                  <a:cubicBezTo>
                    <a:pt x="1506259" y="5286863"/>
                    <a:pt x="1505616" y="5253229"/>
                    <a:pt x="1500009" y="4888663"/>
                  </a:cubicBezTo>
                  <a:cubicBezTo>
                    <a:pt x="1499829" y="4876655"/>
                    <a:pt x="1478610" y="4885218"/>
                    <a:pt x="1908915" y="4883803"/>
                  </a:cubicBezTo>
                  <a:cubicBezTo>
                    <a:pt x="1911565" y="5043741"/>
                    <a:pt x="1911693" y="5126744"/>
                    <a:pt x="1915783" y="5353383"/>
                  </a:cubicBezTo>
                  <a:cubicBezTo>
                    <a:pt x="1913674" y="5353358"/>
                    <a:pt x="1508806" y="5351403"/>
                    <a:pt x="1506851" y="5351403"/>
                  </a:cubicBezTo>
                  <a:close/>
                  <a:moveTo>
                    <a:pt x="1803718" y="5866085"/>
                  </a:moveTo>
                  <a:cubicBezTo>
                    <a:pt x="1960151" y="5866085"/>
                    <a:pt x="1919718" y="5781101"/>
                    <a:pt x="1927717" y="6292851"/>
                  </a:cubicBezTo>
                  <a:cubicBezTo>
                    <a:pt x="1928746" y="6358267"/>
                    <a:pt x="1982785" y="6334276"/>
                    <a:pt x="1521589" y="6332605"/>
                  </a:cubicBezTo>
                  <a:cubicBezTo>
                    <a:pt x="1518554" y="6174595"/>
                    <a:pt x="1519068" y="6053613"/>
                    <a:pt x="1515287" y="5866033"/>
                  </a:cubicBezTo>
                  <a:lnTo>
                    <a:pt x="1803718" y="5866085"/>
                  </a:lnTo>
                  <a:close/>
                  <a:moveTo>
                    <a:pt x="2266406" y="4367656"/>
                  </a:moveTo>
                  <a:cubicBezTo>
                    <a:pt x="2171986" y="4366911"/>
                    <a:pt x="2065554" y="4366834"/>
                    <a:pt x="1957836" y="4367708"/>
                  </a:cubicBezTo>
                  <a:cubicBezTo>
                    <a:pt x="1903617" y="4368145"/>
                    <a:pt x="1920927" y="4439140"/>
                    <a:pt x="1913056" y="3900674"/>
                  </a:cubicBezTo>
                  <a:cubicBezTo>
                    <a:pt x="2073244" y="3904119"/>
                    <a:pt x="1978207" y="3904505"/>
                    <a:pt x="2318825" y="3903553"/>
                  </a:cubicBezTo>
                  <a:cubicBezTo>
                    <a:pt x="2329679" y="4441146"/>
                    <a:pt x="2350461" y="4368222"/>
                    <a:pt x="2266406" y="4367656"/>
                  </a:cubicBezTo>
                  <a:close/>
                  <a:moveTo>
                    <a:pt x="1908530" y="4859916"/>
                  </a:moveTo>
                  <a:cubicBezTo>
                    <a:pt x="1660995" y="4860816"/>
                    <a:pt x="1680002" y="4858656"/>
                    <a:pt x="1499521" y="4858630"/>
                  </a:cubicBezTo>
                  <a:cubicBezTo>
                    <a:pt x="1490981" y="4359376"/>
                    <a:pt x="1486120" y="4393216"/>
                    <a:pt x="1495251" y="4393190"/>
                  </a:cubicBezTo>
                  <a:cubicBezTo>
                    <a:pt x="1498286" y="4393190"/>
                    <a:pt x="1897032" y="4392059"/>
                    <a:pt x="1899270" y="4392033"/>
                  </a:cubicBezTo>
                  <a:cubicBezTo>
                    <a:pt x="1903283" y="4639757"/>
                    <a:pt x="1907424" y="4796120"/>
                    <a:pt x="1908530" y="4859916"/>
                  </a:cubicBezTo>
                  <a:close/>
                  <a:moveTo>
                    <a:pt x="1490004" y="4362514"/>
                  </a:moveTo>
                  <a:cubicBezTo>
                    <a:pt x="1488589" y="4258965"/>
                    <a:pt x="1480333" y="3901496"/>
                    <a:pt x="1495277" y="3901496"/>
                  </a:cubicBezTo>
                  <a:cubicBezTo>
                    <a:pt x="1971648" y="3901496"/>
                    <a:pt x="1891657" y="3863775"/>
                    <a:pt x="1893509" y="4011884"/>
                  </a:cubicBezTo>
                  <a:cubicBezTo>
                    <a:pt x="1895103" y="4139603"/>
                    <a:pt x="1896081" y="4193087"/>
                    <a:pt x="1898910" y="4368145"/>
                  </a:cubicBezTo>
                  <a:cubicBezTo>
                    <a:pt x="1439283" y="4370768"/>
                    <a:pt x="1490132" y="4372054"/>
                    <a:pt x="1490004" y="4362514"/>
                  </a:cubicBezTo>
                  <a:close/>
                  <a:moveTo>
                    <a:pt x="1803718" y="3875757"/>
                  </a:moveTo>
                  <a:cubicBezTo>
                    <a:pt x="1426834" y="3875757"/>
                    <a:pt x="1486583" y="3896559"/>
                    <a:pt x="1485631" y="3836055"/>
                  </a:cubicBezTo>
                  <a:cubicBezTo>
                    <a:pt x="1478172" y="3358787"/>
                    <a:pt x="1464875" y="3410163"/>
                    <a:pt x="1495251" y="3410163"/>
                  </a:cubicBezTo>
                  <a:cubicBezTo>
                    <a:pt x="1955367" y="3410163"/>
                    <a:pt x="1883092" y="3387072"/>
                    <a:pt x="1884635" y="3485786"/>
                  </a:cubicBezTo>
                  <a:cubicBezTo>
                    <a:pt x="1891914" y="3949529"/>
                    <a:pt x="1916014" y="3875757"/>
                    <a:pt x="1803718" y="3875757"/>
                  </a:cubicBezTo>
                  <a:close/>
                  <a:moveTo>
                    <a:pt x="1478841" y="4882518"/>
                  </a:moveTo>
                  <a:cubicBezTo>
                    <a:pt x="1478867" y="4884781"/>
                    <a:pt x="1485091" y="5277323"/>
                    <a:pt x="1485760" y="5351403"/>
                  </a:cubicBezTo>
                  <a:cubicBezTo>
                    <a:pt x="1358057" y="5351352"/>
                    <a:pt x="1510349" y="5351120"/>
                    <a:pt x="1079297" y="5349989"/>
                  </a:cubicBezTo>
                  <a:cubicBezTo>
                    <a:pt x="1078371" y="5278197"/>
                    <a:pt x="1077317" y="5214788"/>
                    <a:pt x="1072198" y="4888689"/>
                  </a:cubicBezTo>
                  <a:cubicBezTo>
                    <a:pt x="1072147" y="4883932"/>
                    <a:pt x="1036858" y="4882903"/>
                    <a:pt x="1478841" y="4882518"/>
                  </a:cubicBezTo>
                  <a:close/>
                  <a:moveTo>
                    <a:pt x="1485966" y="5375266"/>
                  </a:moveTo>
                  <a:cubicBezTo>
                    <a:pt x="1488281" y="5691696"/>
                    <a:pt x="1490879" y="5715172"/>
                    <a:pt x="1493682" y="5842146"/>
                  </a:cubicBezTo>
                  <a:cubicBezTo>
                    <a:pt x="1491470" y="5842146"/>
                    <a:pt x="1089328" y="5842917"/>
                    <a:pt x="1086293" y="5842943"/>
                  </a:cubicBezTo>
                  <a:cubicBezTo>
                    <a:pt x="1079555" y="5405479"/>
                    <a:pt x="1081869" y="5557857"/>
                    <a:pt x="1079580" y="5373851"/>
                  </a:cubicBezTo>
                  <a:cubicBezTo>
                    <a:pt x="1467370" y="5374751"/>
                    <a:pt x="1342471" y="5375214"/>
                    <a:pt x="1485966" y="5375266"/>
                  </a:cubicBezTo>
                  <a:close/>
                  <a:moveTo>
                    <a:pt x="1494196" y="5866033"/>
                  </a:moveTo>
                  <a:cubicBezTo>
                    <a:pt x="1498209" y="6064773"/>
                    <a:pt x="1497051" y="6150451"/>
                    <a:pt x="1500524" y="6332553"/>
                  </a:cubicBezTo>
                  <a:cubicBezTo>
                    <a:pt x="1497952" y="6332553"/>
                    <a:pt x="1453558" y="6332373"/>
                    <a:pt x="1092055" y="6333427"/>
                  </a:cubicBezTo>
                  <a:cubicBezTo>
                    <a:pt x="1088531" y="6116817"/>
                    <a:pt x="1091000" y="6148625"/>
                    <a:pt x="1086679" y="5866830"/>
                  </a:cubicBezTo>
                  <a:cubicBezTo>
                    <a:pt x="1091746" y="5866830"/>
                    <a:pt x="1469402" y="5866033"/>
                    <a:pt x="1494196" y="5866033"/>
                  </a:cubicBezTo>
                  <a:close/>
                  <a:moveTo>
                    <a:pt x="1495251" y="6356416"/>
                  </a:moveTo>
                  <a:cubicBezTo>
                    <a:pt x="1503919" y="6356416"/>
                    <a:pt x="1499932" y="6344022"/>
                    <a:pt x="1504227" y="6468526"/>
                  </a:cubicBezTo>
                  <a:cubicBezTo>
                    <a:pt x="1517988" y="6868191"/>
                    <a:pt x="1514927" y="6827872"/>
                    <a:pt x="1495251" y="6827872"/>
                  </a:cubicBezTo>
                  <a:cubicBezTo>
                    <a:pt x="1492705" y="6827872"/>
                    <a:pt x="1101263" y="6827950"/>
                    <a:pt x="1101006" y="6818693"/>
                  </a:cubicBezTo>
                  <a:cubicBezTo>
                    <a:pt x="1097790" y="6704988"/>
                    <a:pt x="1098048" y="6700282"/>
                    <a:pt x="1092466" y="6357341"/>
                  </a:cubicBezTo>
                  <a:cubicBezTo>
                    <a:pt x="1095321" y="6357341"/>
                    <a:pt x="1492962" y="6356416"/>
                    <a:pt x="1495251" y="6356416"/>
                  </a:cubicBezTo>
                  <a:close/>
                  <a:moveTo>
                    <a:pt x="1186938" y="6848855"/>
                  </a:moveTo>
                  <a:cubicBezTo>
                    <a:pt x="1340464" y="6848855"/>
                    <a:pt x="1341005" y="6851761"/>
                    <a:pt x="1495277" y="6851761"/>
                  </a:cubicBezTo>
                  <a:cubicBezTo>
                    <a:pt x="1520123" y="6851761"/>
                    <a:pt x="1507803" y="6800256"/>
                    <a:pt x="1515056" y="7315760"/>
                  </a:cubicBezTo>
                  <a:cubicBezTo>
                    <a:pt x="1505025" y="7315735"/>
                    <a:pt x="1113146" y="7317946"/>
                    <a:pt x="1111242" y="7317971"/>
                  </a:cubicBezTo>
                  <a:cubicBezTo>
                    <a:pt x="1102060" y="6765389"/>
                    <a:pt x="1072764" y="6848855"/>
                    <a:pt x="1186938" y="6848855"/>
                  </a:cubicBezTo>
                  <a:close/>
                  <a:moveTo>
                    <a:pt x="1522078" y="6356467"/>
                  </a:moveTo>
                  <a:cubicBezTo>
                    <a:pt x="1659117" y="6357007"/>
                    <a:pt x="1650886" y="6360890"/>
                    <a:pt x="1803718" y="6360890"/>
                  </a:cubicBezTo>
                  <a:cubicBezTo>
                    <a:pt x="1968073" y="6360890"/>
                    <a:pt x="1924991" y="6263461"/>
                    <a:pt x="1938880" y="6819413"/>
                  </a:cubicBezTo>
                  <a:cubicBezTo>
                    <a:pt x="1939137" y="6829775"/>
                    <a:pt x="1990501" y="6827050"/>
                    <a:pt x="1531543" y="6827846"/>
                  </a:cubicBezTo>
                  <a:cubicBezTo>
                    <a:pt x="1530462" y="6560504"/>
                    <a:pt x="1524341" y="6461738"/>
                    <a:pt x="1522078" y="6356467"/>
                  </a:cubicBezTo>
                  <a:close/>
                  <a:moveTo>
                    <a:pt x="1939677" y="6851040"/>
                  </a:moveTo>
                  <a:cubicBezTo>
                    <a:pt x="1946493" y="7130211"/>
                    <a:pt x="1941426" y="7149060"/>
                    <a:pt x="1943613" y="7317818"/>
                  </a:cubicBezTo>
                  <a:cubicBezTo>
                    <a:pt x="1565391" y="7318074"/>
                    <a:pt x="1711896" y="7316300"/>
                    <a:pt x="1536095" y="7315786"/>
                  </a:cubicBezTo>
                  <a:cubicBezTo>
                    <a:pt x="1536070" y="7313754"/>
                    <a:pt x="1531697" y="6853714"/>
                    <a:pt x="1531671" y="6851709"/>
                  </a:cubicBezTo>
                  <a:cubicBezTo>
                    <a:pt x="1647337" y="6851529"/>
                    <a:pt x="1768892" y="6849292"/>
                    <a:pt x="1939677" y="6851040"/>
                  </a:cubicBezTo>
                  <a:close/>
                  <a:moveTo>
                    <a:pt x="1943973" y="7341679"/>
                  </a:moveTo>
                  <a:cubicBezTo>
                    <a:pt x="1943998" y="7343582"/>
                    <a:pt x="1950145" y="7736459"/>
                    <a:pt x="1951972" y="7809460"/>
                  </a:cubicBezTo>
                  <a:cubicBezTo>
                    <a:pt x="1731109" y="7808020"/>
                    <a:pt x="1640984" y="7810282"/>
                    <a:pt x="1545149" y="7810565"/>
                  </a:cubicBezTo>
                  <a:cubicBezTo>
                    <a:pt x="1545123" y="7808739"/>
                    <a:pt x="1536610" y="7347954"/>
                    <a:pt x="1536481" y="7339674"/>
                  </a:cubicBezTo>
                  <a:cubicBezTo>
                    <a:pt x="1729926" y="7340291"/>
                    <a:pt x="1552865" y="7341963"/>
                    <a:pt x="1943973" y="7341679"/>
                  </a:cubicBezTo>
                  <a:close/>
                  <a:moveTo>
                    <a:pt x="1952563" y="7833373"/>
                  </a:moveTo>
                  <a:cubicBezTo>
                    <a:pt x="1960665" y="8131213"/>
                    <a:pt x="1958531" y="8162583"/>
                    <a:pt x="1959868" y="8300510"/>
                  </a:cubicBezTo>
                  <a:cubicBezTo>
                    <a:pt x="1802715" y="8298736"/>
                    <a:pt x="1609913" y="8300639"/>
                    <a:pt x="1551939" y="8300793"/>
                  </a:cubicBezTo>
                  <a:cubicBezTo>
                    <a:pt x="1550627" y="8169474"/>
                    <a:pt x="1552479" y="8175157"/>
                    <a:pt x="1545586" y="7834428"/>
                  </a:cubicBezTo>
                  <a:cubicBezTo>
                    <a:pt x="1672260" y="7834118"/>
                    <a:pt x="1719303" y="7831856"/>
                    <a:pt x="1952563" y="7833373"/>
                  </a:cubicBezTo>
                  <a:close/>
                  <a:moveTo>
                    <a:pt x="1957836" y="8324449"/>
                  </a:moveTo>
                  <a:cubicBezTo>
                    <a:pt x="1963057" y="8324475"/>
                    <a:pt x="1957502" y="8297322"/>
                    <a:pt x="1967198" y="8790403"/>
                  </a:cubicBezTo>
                  <a:cubicBezTo>
                    <a:pt x="1733347" y="8789092"/>
                    <a:pt x="1667759" y="8790506"/>
                    <a:pt x="1562099" y="8790789"/>
                  </a:cubicBezTo>
                  <a:cubicBezTo>
                    <a:pt x="1558447" y="8547565"/>
                    <a:pt x="1554871" y="8559342"/>
                    <a:pt x="1552171" y="8324707"/>
                  </a:cubicBezTo>
                  <a:cubicBezTo>
                    <a:pt x="1680465" y="8324424"/>
                    <a:pt x="1766063" y="8322624"/>
                    <a:pt x="1957836" y="8324449"/>
                  </a:cubicBezTo>
                  <a:close/>
                  <a:moveTo>
                    <a:pt x="1965063" y="7345408"/>
                  </a:moveTo>
                  <a:cubicBezTo>
                    <a:pt x="1964961" y="7338697"/>
                    <a:pt x="1932527" y="7342091"/>
                    <a:pt x="2376465" y="7343068"/>
                  </a:cubicBezTo>
                  <a:cubicBezTo>
                    <a:pt x="2377082" y="7381201"/>
                    <a:pt x="2382020" y="7797914"/>
                    <a:pt x="2382097" y="7809434"/>
                  </a:cubicBezTo>
                  <a:cubicBezTo>
                    <a:pt x="2259745" y="7809511"/>
                    <a:pt x="2127669" y="7810591"/>
                    <a:pt x="1972985" y="7809588"/>
                  </a:cubicBezTo>
                  <a:cubicBezTo>
                    <a:pt x="1971391" y="7743916"/>
                    <a:pt x="1971031" y="7710720"/>
                    <a:pt x="1965063" y="7345408"/>
                  </a:cubicBezTo>
                  <a:close/>
                  <a:moveTo>
                    <a:pt x="2382252" y="7833322"/>
                  </a:moveTo>
                  <a:cubicBezTo>
                    <a:pt x="2383203" y="8097271"/>
                    <a:pt x="2386033" y="8154509"/>
                    <a:pt x="2388939" y="8301513"/>
                  </a:cubicBezTo>
                  <a:cubicBezTo>
                    <a:pt x="2070106" y="8301256"/>
                    <a:pt x="2051176" y="8301359"/>
                    <a:pt x="1980959" y="8300716"/>
                  </a:cubicBezTo>
                  <a:cubicBezTo>
                    <a:pt x="1979750" y="8171171"/>
                    <a:pt x="1981576" y="8127330"/>
                    <a:pt x="1973654" y="7833502"/>
                  </a:cubicBezTo>
                  <a:cubicBezTo>
                    <a:pt x="2123014" y="7834428"/>
                    <a:pt x="2287780" y="7833399"/>
                    <a:pt x="2382252" y="7833322"/>
                  </a:cubicBezTo>
                  <a:close/>
                  <a:moveTo>
                    <a:pt x="2112134" y="8325170"/>
                  </a:moveTo>
                  <a:cubicBezTo>
                    <a:pt x="2442669" y="8325452"/>
                    <a:pt x="2389093" y="8300947"/>
                    <a:pt x="2390611" y="8398967"/>
                  </a:cubicBezTo>
                  <a:cubicBezTo>
                    <a:pt x="2393029" y="8553556"/>
                    <a:pt x="2392797" y="8576647"/>
                    <a:pt x="2395498" y="8750059"/>
                  </a:cubicBezTo>
                  <a:cubicBezTo>
                    <a:pt x="2396347" y="8804675"/>
                    <a:pt x="2462037" y="8792949"/>
                    <a:pt x="1988238" y="8790506"/>
                  </a:cubicBezTo>
                  <a:cubicBezTo>
                    <a:pt x="1987620" y="8759367"/>
                    <a:pt x="1988032" y="8784875"/>
                    <a:pt x="1982142" y="8398556"/>
                  </a:cubicBezTo>
                  <a:cubicBezTo>
                    <a:pt x="1980727" y="8304856"/>
                    <a:pt x="1954981" y="8325170"/>
                    <a:pt x="2112134" y="8325170"/>
                  </a:cubicBezTo>
                  <a:close/>
                  <a:moveTo>
                    <a:pt x="2386161" y="6848700"/>
                  </a:moveTo>
                  <a:cubicBezTo>
                    <a:pt x="2387987" y="6848700"/>
                    <a:pt x="2710987" y="6847981"/>
                    <a:pt x="2795710" y="6848109"/>
                  </a:cubicBezTo>
                  <a:cubicBezTo>
                    <a:pt x="2802243" y="7401695"/>
                    <a:pt x="2824312" y="7316866"/>
                    <a:pt x="2729043" y="7316866"/>
                  </a:cubicBezTo>
                  <a:cubicBezTo>
                    <a:pt x="2575491" y="7316866"/>
                    <a:pt x="2572121" y="7319258"/>
                    <a:pt x="2420627" y="7319258"/>
                  </a:cubicBezTo>
                  <a:cubicBezTo>
                    <a:pt x="2389942" y="7319258"/>
                    <a:pt x="2396012" y="7381689"/>
                    <a:pt x="2386161" y="6848700"/>
                  </a:cubicBezTo>
                  <a:close/>
                  <a:moveTo>
                    <a:pt x="2420627" y="7343119"/>
                  </a:moveTo>
                  <a:cubicBezTo>
                    <a:pt x="2832491" y="7343119"/>
                    <a:pt x="2801472" y="7335251"/>
                    <a:pt x="2801652" y="7345819"/>
                  </a:cubicBezTo>
                  <a:cubicBezTo>
                    <a:pt x="2810191" y="7889223"/>
                    <a:pt x="2842239" y="7810951"/>
                    <a:pt x="2729043" y="7811028"/>
                  </a:cubicBezTo>
                  <a:cubicBezTo>
                    <a:pt x="2578500" y="7811028"/>
                    <a:pt x="2578603" y="7809434"/>
                    <a:pt x="2420627" y="7809434"/>
                  </a:cubicBezTo>
                  <a:cubicBezTo>
                    <a:pt x="2396990" y="7809434"/>
                    <a:pt x="2403934" y="7826559"/>
                    <a:pt x="2401902" y="7696449"/>
                  </a:cubicBezTo>
                  <a:cubicBezTo>
                    <a:pt x="2395524" y="7288787"/>
                    <a:pt x="2388656" y="7343119"/>
                    <a:pt x="2420627" y="7343119"/>
                  </a:cubicBezTo>
                  <a:close/>
                  <a:moveTo>
                    <a:pt x="2420627" y="7833322"/>
                  </a:moveTo>
                  <a:cubicBezTo>
                    <a:pt x="2873361" y="7833322"/>
                    <a:pt x="2811117" y="7822804"/>
                    <a:pt x="2812352" y="7872509"/>
                  </a:cubicBezTo>
                  <a:cubicBezTo>
                    <a:pt x="2824595" y="8382691"/>
                    <a:pt x="2837378" y="8298864"/>
                    <a:pt x="2729043" y="8298864"/>
                  </a:cubicBezTo>
                  <a:cubicBezTo>
                    <a:pt x="2345214" y="8298864"/>
                    <a:pt x="2410853" y="8334092"/>
                    <a:pt x="2408307" y="8222932"/>
                  </a:cubicBezTo>
                  <a:cubicBezTo>
                    <a:pt x="2398250" y="7785392"/>
                    <a:pt x="2400745" y="7833322"/>
                    <a:pt x="2420627" y="7833322"/>
                  </a:cubicBezTo>
                  <a:close/>
                  <a:moveTo>
                    <a:pt x="2816750" y="6848160"/>
                  </a:moveTo>
                  <a:cubicBezTo>
                    <a:pt x="3231186" y="6848983"/>
                    <a:pt x="3043992" y="6848212"/>
                    <a:pt x="3223547" y="6849549"/>
                  </a:cubicBezTo>
                  <a:cubicBezTo>
                    <a:pt x="3238336" y="7393261"/>
                    <a:pt x="3237153" y="7318229"/>
                    <a:pt x="3192013" y="7317149"/>
                  </a:cubicBezTo>
                  <a:cubicBezTo>
                    <a:pt x="2744372" y="7306298"/>
                    <a:pt x="2821997" y="7368498"/>
                    <a:pt x="2820736" y="7170016"/>
                  </a:cubicBezTo>
                  <a:cubicBezTo>
                    <a:pt x="2819913" y="7035149"/>
                    <a:pt x="2818550" y="6998636"/>
                    <a:pt x="2816750" y="6848160"/>
                  </a:cubicBezTo>
                  <a:close/>
                  <a:moveTo>
                    <a:pt x="2883418" y="7339957"/>
                  </a:moveTo>
                  <a:cubicBezTo>
                    <a:pt x="3266860" y="7336331"/>
                    <a:pt x="3229746" y="7343942"/>
                    <a:pt x="3229797" y="7345819"/>
                  </a:cubicBezTo>
                  <a:cubicBezTo>
                    <a:pt x="3238130" y="7878423"/>
                    <a:pt x="3265677" y="7809408"/>
                    <a:pt x="3191705" y="7810102"/>
                  </a:cubicBezTo>
                  <a:cubicBezTo>
                    <a:pt x="3089131" y="7810925"/>
                    <a:pt x="3103329" y="7810720"/>
                    <a:pt x="2831976" y="7810951"/>
                  </a:cubicBezTo>
                  <a:cubicBezTo>
                    <a:pt x="2820145" y="7265233"/>
                    <a:pt x="2800160" y="7340857"/>
                    <a:pt x="2883418" y="7339957"/>
                  </a:cubicBezTo>
                  <a:close/>
                  <a:moveTo>
                    <a:pt x="3241577" y="7833604"/>
                  </a:moveTo>
                  <a:cubicBezTo>
                    <a:pt x="3248316" y="8191896"/>
                    <a:pt x="3246541" y="8159960"/>
                    <a:pt x="3248213" y="8301744"/>
                  </a:cubicBezTo>
                  <a:cubicBezTo>
                    <a:pt x="2811606" y="8299045"/>
                    <a:pt x="3163772" y="8301976"/>
                    <a:pt x="2839255" y="8299250"/>
                  </a:cubicBezTo>
                  <a:cubicBezTo>
                    <a:pt x="2838072" y="8173692"/>
                    <a:pt x="2839564" y="8138052"/>
                    <a:pt x="2832517" y="7834839"/>
                  </a:cubicBezTo>
                  <a:cubicBezTo>
                    <a:pt x="3225219" y="7834505"/>
                    <a:pt x="3068477" y="7834736"/>
                    <a:pt x="3241577" y="7833604"/>
                  </a:cubicBezTo>
                  <a:close/>
                  <a:moveTo>
                    <a:pt x="3244663" y="6849678"/>
                  </a:moveTo>
                  <a:cubicBezTo>
                    <a:pt x="3486617" y="6851118"/>
                    <a:pt x="3474194" y="6847492"/>
                    <a:pt x="3652850" y="6847441"/>
                  </a:cubicBezTo>
                  <a:cubicBezTo>
                    <a:pt x="3651923" y="7210978"/>
                    <a:pt x="3671703" y="7316197"/>
                    <a:pt x="3654598" y="7316197"/>
                  </a:cubicBezTo>
                  <a:cubicBezTo>
                    <a:pt x="3503541" y="7316197"/>
                    <a:pt x="3412388" y="7320851"/>
                    <a:pt x="3250476" y="7318358"/>
                  </a:cubicBezTo>
                  <a:cubicBezTo>
                    <a:pt x="3248393" y="7172305"/>
                    <a:pt x="3250245" y="7053689"/>
                    <a:pt x="3244663" y="6849678"/>
                  </a:cubicBezTo>
                  <a:close/>
                  <a:moveTo>
                    <a:pt x="3346054" y="7342863"/>
                  </a:moveTo>
                  <a:cubicBezTo>
                    <a:pt x="3686852" y="7342863"/>
                    <a:pt x="3661929" y="7333657"/>
                    <a:pt x="3662109" y="7345768"/>
                  </a:cubicBezTo>
                  <a:cubicBezTo>
                    <a:pt x="3670185" y="7862866"/>
                    <a:pt x="3673915" y="7807248"/>
                    <a:pt x="3654547" y="7807248"/>
                  </a:cubicBezTo>
                  <a:cubicBezTo>
                    <a:pt x="3182548" y="7807248"/>
                    <a:pt x="3262642" y="7846435"/>
                    <a:pt x="3260301" y="7696397"/>
                  </a:cubicBezTo>
                  <a:cubicBezTo>
                    <a:pt x="3253666" y="7270068"/>
                    <a:pt x="3212950" y="7342863"/>
                    <a:pt x="3346054" y="7342863"/>
                  </a:cubicBezTo>
                  <a:close/>
                  <a:moveTo>
                    <a:pt x="3346054" y="7833322"/>
                  </a:moveTo>
                  <a:cubicBezTo>
                    <a:pt x="3724507" y="7833322"/>
                    <a:pt x="3669002" y="7812854"/>
                    <a:pt x="3670442" y="7873486"/>
                  </a:cubicBezTo>
                  <a:cubicBezTo>
                    <a:pt x="3682634" y="8356514"/>
                    <a:pt x="3677567" y="8298273"/>
                    <a:pt x="3654547" y="8298273"/>
                  </a:cubicBezTo>
                  <a:cubicBezTo>
                    <a:pt x="3205311" y="8298273"/>
                    <a:pt x="3269484" y="8336381"/>
                    <a:pt x="3268532" y="8223061"/>
                  </a:cubicBezTo>
                  <a:cubicBezTo>
                    <a:pt x="3264751" y="7763561"/>
                    <a:pt x="3237024" y="7833322"/>
                    <a:pt x="3346054" y="7833322"/>
                  </a:cubicBezTo>
                  <a:close/>
                  <a:moveTo>
                    <a:pt x="3346054" y="8325889"/>
                  </a:moveTo>
                  <a:cubicBezTo>
                    <a:pt x="3731786" y="8325889"/>
                    <a:pt x="3674815" y="8291870"/>
                    <a:pt x="3676487" y="8398967"/>
                  </a:cubicBezTo>
                  <a:cubicBezTo>
                    <a:pt x="3683509" y="8847359"/>
                    <a:pt x="3702207" y="8791792"/>
                    <a:pt x="3654573" y="8791792"/>
                  </a:cubicBezTo>
                  <a:cubicBezTo>
                    <a:pt x="3215496" y="8791792"/>
                    <a:pt x="3275091" y="8805086"/>
                    <a:pt x="3274191" y="8749648"/>
                  </a:cubicBezTo>
                  <a:cubicBezTo>
                    <a:pt x="3266269" y="8243298"/>
                    <a:pt x="3251428" y="8325889"/>
                    <a:pt x="3346054" y="8325889"/>
                  </a:cubicBezTo>
                  <a:close/>
                  <a:moveTo>
                    <a:pt x="3683174" y="7345356"/>
                  </a:moveTo>
                  <a:cubicBezTo>
                    <a:pt x="3682994" y="7333040"/>
                    <a:pt x="3674686" y="7344740"/>
                    <a:pt x="4089688" y="7342888"/>
                  </a:cubicBezTo>
                  <a:cubicBezTo>
                    <a:pt x="4092260" y="7514577"/>
                    <a:pt x="4091334" y="7644302"/>
                    <a:pt x="4095707" y="7810102"/>
                  </a:cubicBezTo>
                  <a:cubicBezTo>
                    <a:pt x="3865842" y="7812674"/>
                    <a:pt x="3822863" y="7807891"/>
                    <a:pt x="3690016" y="7807325"/>
                  </a:cubicBezTo>
                  <a:cubicBezTo>
                    <a:pt x="3686878" y="7660655"/>
                    <a:pt x="3685849" y="7516532"/>
                    <a:pt x="3683174" y="7345356"/>
                  </a:cubicBezTo>
                  <a:close/>
                  <a:moveTo>
                    <a:pt x="4117492" y="6852429"/>
                  </a:moveTo>
                  <a:cubicBezTo>
                    <a:pt x="4255766" y="6852249"/>
                    <a:pt x="4156125" y="6852249"/>
                    <a:pt x="4510683" y="6852300"/>
                  </a:cubicBezTo>
                  <a:cubicBezTo>
                    <a:pt x="4515210" y="7180945"/>
                    <a:pt x="4516702" y="7142657"/>
                    <a:pt x="4519685" y="7318306"/>
                  </a:cubicBezTo>
                  <a:cubicBezTo>
                    <a:pt x="4193368" y="7318511"/>
                    <a:pt x="4181691" y="7318460"/>
                    <a:pt x="4110393" y="7318872"/>
                  </a:cubicBezTo>
                  <a:cubicBezTo>
                    <a:pt x="4101957" y="6798739"/>
                    <a:pt x="4092749" y="6852480"/>
                    <a:pt x="4117492" y="6852429"/>
                  </a:cubicBezTo>
                  <a:close/>
                  <a:moveTo>
                    <a:pt x="4117518" y="7342760"/>
                  </a:moveTo>
                  <a:cubicBezTo>
                    <a:pt x="4206357" y="7342297"/>
                    <a:pt x="4204968" y="7342400"/>
                    <a:pt x="4520046" y="7342168"/>
                  </a:cubicBezTo>
                  <a:cubicBezTo>
                    <a:pt x="4520071" y="7344303"/>
                    <a:pt x="4526193" y="7746821"/>
                    <a:pt x="4526604" y="7806683"/>
                  </a:cubicBezTo>
                  <a:cubicBezTo>
                    <a:pt x="4524649" y="7806683"/>
                    <a:pt x="4118624" y="7809820"/>
                    <a:pt x="4116772" y="7809845"/>
                  </a:cubicBezTo>
                  <a:cubicBezTo>
                    <a:pt x="4116746" y="7808020"/>
                    <a:pt x="4105763" y="7342837"/>
                    <a:pt x="4117518" y="7342760"/>
                  </a:cubicBezTo>
                  <a:close/>
                  <a:moveTo>
                    <a:pt x="4117621" y="7833733"/>
                  </a:moveTo>
                  <a:cubicBezTo>
                    <a:pt x="4592218" y="7827973"/>
                    <a:pt x="4526758" y="7817894"/>
                    <a:pt x="4526887" y="7872201"/>
                  </a:cubicBezTo>
                  <a:cubicBezTo>
                    <a:pt x="4527942" y="8377857"/>
                    <a:pt x="4567448" y="8302181"/>
                    <a:pt x="4426140" y="8300485"/>
                  </a:cubicBezTo>
                  <a:cubicBezTo>
                    <a:pt x="4328401" y="8299173"/>
                    <a:pt x="4221892" y="8299045"/>
                    <a:pt x="4125311" y="8300716"/>
                  </a:cubicBezTo>
                  <a:cubicBezTo>
                    <a:pt x="4124643" y="8236046"/>
                    <a:pt x="4121324" y="7833681"/>
                    <a:pt x="4117621" y="7833733"/>
                  </a:cubicBezTo>
                  <a:close/>
                  <a:moveTo>
                    <a:pt x="4532108" y="8325246"/>
                  </a:moveTo>
                  <a:cubicBezTo>
                    <a:pt x="4534757" y="8514755"/>
                    <a:pt x="4535941" y="8535582"/>
                    <a:pt x="4540108" y="8790044"/>
                  </a:cubicBezTo>
                  <a:cubicBezTo>
                    <a:pt x="4250673" y="8790095"/>
                    <a:pt x="4214305" y="8789632"/>
                    <a:pt x="4131330" y="8791664"/>
                  </a:cubicBezTo>
                  <a:cubicBezTo>
                    <a:pt x="4130301" y="8736585"/>
                    <a:pt x="4125594" y="8326558"/>
                    <a:pt x="4125568" y="8324630"/>
                  </a:cubicBezTo>
                  <a:cubicBezTo>
                    <a:pt x="4304095" y="8321492"/>
                    <a:pt x="4420918" y="8324886"/>
                    <a:pt x="4532108" y="8325246"/>
                  </a:cubicBezTo>
                  <a:close/>
                  <a:moveTo>
                    <a:pt x="4531774" y="6852326"/>
                  </a:moveTo>
                  <a:cubicBezTo>
                    <a:pt x="4769612" y="6852351"/>
                    <a:pt x="4746155" y="6847157"/>
                    <a:pt x="4937182" y="6848392"/>
                  </a:cubicBezTo>
                  <a:cubicBezTo>
                    <a:pt x="4938519" y="6951169"/>
                    <a:pt x="4940269" y="7067728"/>
                    <a:pt x="4942840" y="7170428"/>
                  </a:cubicBezTo>
                  <a:cubicBezTo>
                    <a:pt x="4947496" y="7363459"/>
                    <a:pt x="5023783" y="7318281"/>
                    <a:pt x="4580309" y="7318281"/>
                  </a:cubicBezTo>
                  <a:cubicBezTo>
                    <a:pt x="4526964" y="7318306"/>
                    <a:pt x="4539207" y="7394598"/>
                    <a:pt x="4531774" y="6852326"/>
                  </a:cubicBezTo>
                  <a:close/>
                  <a:moveTo>
                    <a:pt x="4580309" y="7342142"/>
                  </a:moveTo>
                  <a:cubicBezTo>
                    <a:pt x="4582598" y="7342142"/>
                    <a:pt x="4946313" y="7342528"/>
                    <a:pt x="4946364" y="7345768"/>
                  </a:cubicBezTo>
                  <a:cubicBezTo>
                    <a:pt x="4954775" y="7881817"/>
                    <a:pt x="4975840" y="7808714"/>
                    <a:pt x="4888879" y="7808714"/>
                  </a:cubicBezTo>
                  <a:cubicBezTo>
                    <a:pt x="4742297" y="7808714"/>
                    <a:pt x="4732420" y="7806580"/>
                    <a:pt x="4580309" y="7806580"/>
                  </a:cubicBezTo>
                  <a:cubicBezTo>
                    <a:pt x="4538770" y="7806580"/>
                    <a:pt x="4548467" y="7828745"/>
                    <a:pt x="4546383" y="7696397"/>
                  </a:cubicBezTo>
                  <a:cubicBezTo>
                    <a:pt x="4539773" y="7273488"/>
                    <a:pt x="4524778" y="7342194"/>
                    <a:pt x="4580309" y="7342142"/>
                  </a:cubicBezTo>
                  <a:close/>
                  <a:moveTo>
                    <a:pt x="4580309" y="7830467"/>
                  </a:moveTo>
                  <a:cubicBezTo>
                    <a:pt x="5013264" y="7830467"/>
                    <a:pt x="4953206" y="7824733"/>
                    <a:pt x="4953592" y="7872354"/>
                  </a:cubicBezTo>
                  <a:cubicBezTo>
                    <a:pt x="4954543" y="7985263"/>
                    <a:pt x="4954981" y="8003314"/>
                    <a:pt x="4959816" y="8301950"/>
                  </a:cubicBezTo>
                  <a:cubicBezTo>
                    <a:pt x="4873807" y="8303005"/>
                    <a:pt x="4811614" y="8301847"/>
                    <a:pt x="4552865" y="8301436"/>
                  </a:cubicBezTo>
                  <a:cubicBezTo>
                    <a:pt x="4545972" y="7771172"/>
                    <a:pt x="4534140" y="7830467"/>
                    <a:pt x="4580309" y="7830467"/>
                  </a:cubicBezTo>
                  <a:close/>
                  <a:moveTo>
                    <a:pt x="4580309" y="8325323"/>
                  </a:moveTo>
                  <a:cubicBezTo>
                    <a:pt x="4703408" y="8325323"/>
                    <a:pt x="4865422" y="8326970"/>
                    <a:pt x="4960202" y="8325812"/>
                  </a:cubicBezTo>
                  <a:cubicBezTo>
                    <a:pt x="4969178" y="8878523"/>
                    <a:pt x="4989292" y="8792666"/>
                    <a:pt x="4888853" y="8792666"/>
                  </a:cubicBezTo>
                  <a:cubicBezTo>
                    <a:pt x="4505693" y="8792666"/>
                    <a:pt x="4561301" y="8800303"/>
                    <a:pt x="4560530" y="8749648"/>
                  </a:cubicBezTo>
                  <a:cubicBezTo>
                    <a:pt x="4552865" y="8259806"/>
                    <a:pt x="4541316" y="8325323"/>
                    <a:pt x="4580309" y="8325323"/>
                  </a:cubicBezTo>
                  <a:close/>
                  <a:moveTo>
                    <a:pt x="4967404" y="7345356"/>
                  </a:moveTo>
                  <a:cubicBezTo>
                    <a:pt x="4967327" y="7341114"/>
                    <a:pt x="5181682" y="7339365"/>
                    <a:pt x="5351310" y="7341217"/>
                  </a:cubicBezTo>
                  <a:cubicBezTo>
                    <a:pt x="5382483" y="7341551"/>
                    <a:pt x="5375667" y="7288067"/>
                    <a:pt x="5382071" y="7696886"/>
                  </a:cubicBezTo>
                  <a:cubicBezTo>
                    <a:pt x="5384335" y="7840753"/>
                    <a:pt x="5455221" y="7806759"/>
                    <a:pt x="5042971" y="7808405"/>
                  </a:cubicBezTo>
                  <a:cubicBezTo>
                    <a:pt x="4949271" y="7808765"/>
                    <a:pt x="4975866" y="7885366"/>
                    <a:pt x="4967404" y="7345356"/>
                  </a:cubicBezTo>
                  <a:close/>
                  <a:moveTo>
                    <a:pt x="5043074" y="7832319"/>
                  </a:moveTo>
                  <a:cubicBezTo>
                    <a:pt x="5437551" y="7830725"/>
                    <a:pt x="5384258" y="7821776"/>
                    <a:pt x="5385363" y="7872380"/>
                  </a:cubicBezTo>
                  <a:cubicBezTo>
                    <a:pt x="5396243" y="8368986"/>
                    <a:pt x="5399047" y="8301256"/>
                    <a:pt x="5351618" y="8300022"/>
                  </a:cubicBezTo>
                  <a:cubicBezTo>
                    <a:pt x="5250639" y="8297245"/>
                    <a:pt x="5147834" y="8297116"/>
                    <a:pt x="5042739" y="8300125"/>
                  </a:cubicBezTo>
                  <a:cubicBezTo>
                    <a:pt x="4960202" y="8302387"/>
                    <a:pt x="4981550" y="8344763"/>
                    <a:pt x="4976740" y="8047541"/>
                  </a:cubicBezTo>
                  <a:cubicBezTo>
                    <a:pt x="4972702" y="7788966"/>
                    <a:pt x="4958556" y="7832679"/>
                    <a:pt x="5043074" y="7832319"/>
                  </a:cubicBezTo>
                  <a:close/>
                  <a:moveTo>
                    <a:pt x="5043305" y="8324012"/>
                  </a:moveTo>
                  <a:cubicBezTo>
                    <a:pt x="5153750" y="8320978"/>
                    <a:pt x="5246241" y="8321158"/>
                    <a:pt x="5351130" y="8323909"/>
                  </a:cubicBezTo>
                  <a:cubicBezTo>
                    <a:pt x="5400179" y="8325246"/>
                    <a:pt x="5389376" y="8309921"/>
                    <a:pt x="5390765" y="8398941"/>
                  </a:cubicBezTo>
                  <a:cubicBezTo>
                    <a:pt x="5397915" y="8854944"/>
                    <a:pt x="5412216" y="8793823"/>
                    <a:pt x="5351438" y="8793592"/>
                  </a:cubicBezTo>
                  <a:cubicBezTo>
                    <a:pt x="4930932" y="8791895"/>
                    <a:pt x="4989035" y="8807195"/>
                    <a:pt x="4988135" y="8749622"/>
                  </a:cubicBezTo>
                  <a:cubicBezTo>
                    <a:pt x="4980213" y="8260680"/>
                    <a:pt x="4956498" y="8326507"/>
                    <a:pt x="5043305" y="8324012"/>
                  </a:cubicBezTo>
                  <a:close/>
                  <a:moveTo>
                    <a:pt x="5395626" y="7345356"/>
                  </a:moveTo>
                  <a:cubicBezTo>
                    <a:pt x="5395575" y="7341628"/>
                    <a:pt x="5803632" y="7338774"/>
                    <a:pt x="5805535" y="7338774"/>
                  </a:cubicBezTo>
                  <a:cubicBezTo>
                    <a:pt x="5808982" y="7549496"/>
                    <a:pt x="5803503" y="7543351"/>
                    <a:pt x="5809805" y="7807685"/>
                  </a:cubicBezTo>
                  <a:cubicBezTo>
                    <a:pt x="5323429" y="7807788"/>
                    <a:pt x="5405477" y="7846975"/>
                    <a:pt x="5403111" y="7696449"/>
                  </a:cubicBezTo>
                  <a:cubicBezTo>
                    <a:pt x="5400384" y="7520825"/>
                    <a:pt x="5398353" y="7519951"/>
                    <a:pt x="5395626" y="7345356"/>
                  </a:cubicBezTo>
                  <a:close/>
                  <a:moveTo>
                    <a:pt x="5505659" y="8325992"/>
                  </a:moveTo>
                  <a:cubicBezTo>
                    <a:pt x="5880357" y="8325992"/>
                    <a:pt x="5816672" y="8294982"/>
                    <a:pt x="5818293" y="8399019"/>
                  </a:cubicBezTo>
                  <a:cubicBezTo>
                    <a:pt x="5825109" y="8836920"/>
                    <a:pt x="5838612" y="8792717"/>
                    <a:pt x="5814255" y="8792717"/>
                  </a:cubicBezTo>
                  <a:cubicBezTo>
                    <a:pt x="5356299" y="8792717"/>
                    <a:pt x="5417977" y="8812080"/>
                    <a:pt x="5416974" y="8749648"/>
                  </a:cubicBezTo>
                  <a:cubicBezTo>
                    <a:pt x="5409104" y="8245407"/>
                    <a:pt x="5384849" y="8325992"/>
                    <a:pt x="5505659" y="8325992"/>
                  </a:cubicBezTo>
                  <a:close/>
                  <a:moveTo>
                    <a:pt x="5826600" y="7338774"/>
                  </a:moveTo>
                  <a:cubicBezTo>
                    <a:pt x="5828427" y="7338774"/>
                    <a:pt x="6233655" y="7340497"/>
                    <a:pt x="6233732" y="7345768"/>
                  </a:cubicBezTo>
                  <a:cubicBezTo>
                    <a:pt x="6237847" y="7619746"/>
                    <a:pt x="6239108" y="7709151"/>
                    <a:pt x="6240856" y="7810951"/>
                  </a:cubicBezTo>
                  <a:cubicBezTo>
                    <a:pt x="5948902" y="7813085"/>
                    <a:pt x="6017370" y="7808020"/>
                    <a:pt x="5830921" y="7807685"/>
                  </a:cubicBezTo>
                  <a:cubicBezTo>
                    <a:pt x="5824414" y="7538568"/>
                    <a:pt x="5830073" y="7554793"/>
                    <a:pt x="5826600" y="7338774"/>
                  </a:cubicBezTo>
                  <a:close/>
                  <a:moveTo>
                    <a:pt x="6241268" y="7834890"/>
                  </a:moveTo>
                  <a:cubicBezTo>
                    <a:pt x="6246824" y="8149803"/>
                    <a:pt x="6239853" y="7758907"/>
                    <a:pt x="6249241" y="8300716"/>
                  </a:cubicBezTo>
                  <a:cubicBezTo>
                    <a:pt x="6166884" y="8301025"/>
                    <a:pt x="6065596" y="8301050"/>
                    <a:pt x="5968630" y="8300407"/>
                  </a:cubicBezTo>
                  <a:cubicBezTo>
                    <a:pt x="5792238" y="8299250"/>
                    <a:pt x="5847126" y="8387268"/>
                    <a:pt x="5832645" y="7871146"/>
                  </a:cubicBezTo>
                  <a:cubicBezTo>
                    <a:pt x="5830819" y="7807788"/>
                    <a:pt x="5774516" y="7838053"/>
                    <a:pt x="6241268" y="7834890"/>
                  </a:cubicBezTo>
                  <a:close/>
                  <a:moveTo>
                    <a:pt x="6247929" y="6994367"/>
                  </a:moveTo>
                  <a:cubicBezTo>
                    <a:pt x="6245280" y="6824915"/>
                    <a:pt x="6236021" y="6850835"/>
                    <a:pt x="6277277" y="6850397"/>
                  </a:cubicBezTo>
                  <a:cubicBezTo>
                    <a:pt x="6368559" y="6849421"/>
                    <a:pt x="6375118" y="6849600"/>
                    <a:pt x="6654110" y="6849446"/>
                  </a:cubicBezTo>
                  <a:cubicBezTo>
                    <a:pt x="6659537" y="7396578"/>
                    <a:pt x="6691378" y="7318589"/>
                    <a:pt x="6585975" y="7317175"/>
                  </a:cubicBezTo>
                  <a:cubicBezTo>
                    <a:pt x="6503438" y="7316069"/>
                    <a:pt x="6408298" y="7315631"/>
                    <a:pt x="6277097" y="7316866"/>
                  </a:cubicBezTo>
                  <a:cubicBezTo>
                    <a:pt x="6246618" y="7317175"/>
                    <a:pt x="6253666" y="7361016"/>
                    <a:pt x="6247929" y="6994367"/>
                  </a:cubicBezTo>
                  <a:close/>
                  <a:moveTo>
                    <a:pt x="6277251" y="7340805"/>
                  </a:moveTo>
                  <a:cubicBezTo>
                    <a:pt x="6695828" y="7336845"/>
                    <a:pt x="6662314" y="7343634"/>
                    <a:pt x="6662340" y="7345794"/>
                  </a:cubicBezTo>
                  <a:cubicBezTo>
                    <a:pt x="6670828" y="7888425"/>
                    <a:pt x="6699918" y="7811053"/>
                    <a:pt x="6585847" y="7810437"/>
                  </a:cubicBezTo>
                  <a:cubicBezTo>
                    <a:pt x="6499529" y="7809974"/>
                    <a:pt x="6383657" y="7809845"/>
                    <a:pt x="6277071" y="7810694"/>
                  </a:cubicBezTo>
                  <a:cubicBezTo>
                    <a:pt x="6256932" y="7810848"/>
                    <a:pt x="6262101" y="7828179"/>
                    <a:pt x="6260044" y="7696474"/>
                  </a:cubicBezTo>
                  <a:cubicBezTo>
                    <a:pt x="6253999" y="7292670"/>
                    <a:pt x="6245898" y="7341088"/>
                    <a:pt x="6277251" y="7340805"/>
                  </a:cubicBezTo>
                  <a:close/>
                  <a:moveTo>
                    <a:pt x="7048689" y="6332399"/>
                  </a:moveTo>
                  <a:cubicBezTo>
                    <a:pt x="6609561" y="6332399"/>
                    <a:pt x="6666584" y="6358010"/>
                    <a:pt x="6665555" y="6292389"/>
                  </a:cubicBezTo>
                  <a:cubicBezTo>
                    <a:pt x="6657633" y="5786630"/>
                    <a:pt x="6638523" y="5868425"/>
                    <a:pt x="6740119" y="5868425"/>
                  </a:cubicBezTo>
                  <a:cubicBezTo>
                    <a:pt x="7122250" y="5868425"/>
                    <a:pt x="7068160" y="5840988"/>
                    <a:pt x="7069729" y="5941863"/>
                  </a:cubicBezTo>
                  <a:cubicBezTo>
                    <a:pt x="7076776" y="6392929"/>
                    <a:pt x="7078088" y="6332399"/>
                    <a:pt x="7048689" y="6332399"/>
                  </a:cubicBezTo>
                  <a:close/>
                  <a:moveTo>
                    <a:pt x="7048689" y="5843611"/>
                  </a:moveTo>
                  <a:cubicBezTo>
                    <a:pt x="6590271" y="5843611"/>
                    <a:pt x="6659819" y="5869505"/>
                    <a:pt x="6657787" y="5765982"/>
                  </a:cubicBezTo>
                  <a:cubicBezTo>
                    <a:pt x="6648528" y="5299951"/>
                    <a:pt x="6631063" y="5374134"/>
                    <a:pt x="6740119" y="5374134"/>
                  </a:cubicBezTo>
                  <a:cubicBezTo>
                    <a:pt x="7109158" y="5374134"/>
                    <a:pt x="7060546" y="5355620"/>
                    <a:pt x="7060803" y="5415353"/>
                  </a:cubicBezTo>
                  <a:cubicBezTo>
                    <a:pt x="7062836" y="5894704"/>
                    <a:pt x="7081252" y="5843611"/>
                    <a:pt x="7048689" y="5843611"/>
                  </a:cubicBezTo>
                  <a:close/>
                  <a:moveTo>
                    <a:pt x="7048689" y="5349732"/>
                  </a:moveTo>
                  <a:cubicBezTo>
                    <a:pt x="6569515" y="5349732"/>
                    <a:pt x="6652026" y="5384060"/>
                    <a:pt x="6649763" y="5239653"/>
                  </a:cubicBezTo>
                  <a:cubicBezTo>
                    <a:pt x="6641943" y="4751662"/>
                    <a:pt x="6644593" y="4919699"/>
                    <a:pt x="6644052" y="4883418"/>
                  </a:cubicBezTo>
                  <a:cubicBezTo>
                    <a:pt x="6706476" y="4883186"/>
                    <a:pt x="6755140" y="4883263"/>
                    <a:pt x="7048689" y="4883315"/>
                  </a:cubicBezTo>
                  <a:cubicBezTo>
                    <a:pt x="7050489" y="4883315"/>
                    <a:pt x="7070166" y="5349732"/>
                    <a:pt x="7048689" y="5349732"/>
                  </a:cubicBezTo>
                  <a:close/>
                  <a:moveTo>
                    <a:pt x="7048689" y="4859453"/>
                  </a:moveTo>
                  <a:cubicBezTo>
                    <a:pt x="6762728" y="4859402"/>
                    <a:pt x="6706863" y="4859324"/>
                    <a:pt x="6643667" y="4859556"/>
                  </a:cubicBezTo>
                  <a:cubicBezTo>
                    <a:pt x="6641018" y="4705480"/>
                    <a:pt x="6635899" y="4612192"/>
                    <a:pt x="6634716" y="4393858"/>
                  </a:cubicBezTo>
                  <a:cubicBezTo>
                    <a:pt x="6637417" y="4393858"/>
                    <a:pt x="7040073" y="4393190"/>
                    <a:pt x="7043262" y="4393190"/>
                  </a:cubicBezTo>
                  <a:cubicBezTo>
                    <a:pt x="7045680" y="4508669"/>
                    <a:pt x="7050876" y="4859453"/>
                    <a:pt x="7048689" y="4859453"/>
                  </a:cubicBezTo>
                  <a:close/>
                  <a:moveTo>
                    <a:pt x="6634588" y="4369945"/>
                  </a:moveTo>
                  <a:cubicBezTo>
                    <a:pt x="6634588" y="4367631"/>
                    <a:pt x="6630370" y="3905070"/>
                    <a:pt x="6630344" y="3903116"/>
                  </a:cubicBezTo>
                  <a:cubicBezTo>
                    <a:pt x="6884129" y="3905045"/>
                    <a:pt x="6867488" y="3900159"/>
                    <a:pt x="7033900" y="3899851"/>
                  </a:cubicBezTo>
                  <a:cubicBezTo>
                    <a:pt x="7033926" y="3901676"/>
                    <a:pt x="7042593" y="4360225"/>
                    <a:pt x="7042645" y="4362925"/>
                  </a:cubicBezTo>
                  <a:cubicBezTo>
                    <a:pt x="7042825" y="4372542"/>
                    <a:pt x="7085547" y="4369379"/>
                    <a:pt x="6634588" y="4369945"/>
                  </a:cubicBezTo>
                  <a:close/>
                  <a:moveTo>
                    <a:pt x="6630035" y="3879228"/>
                  </a:moveTo>
                  <a:cubicBezTo>
                    <a:pt x="6627206" y="3676606"/>
                    <a:pt x="6623939" y="3677943"/>
                    <a:pt x="6619824" y="3410111"/>
                  </a:cubicBezTo>
                  <a:cubicBezTo>
                    <a:pt x="6689706" y="3408800"/>
                    <a:pt x="6783664" y="3408569"/>
                    <a:pt x="6894211" y="3410497"/>
                  </a:cubicBezTo>
                  <a:cubicBezTo>
                    <a:pt x="7068314" y="3413531"/>
                    <a:pt x="7024589" y="3323071"/>
                    <a:pt x="7032871" y="3836595"/>
                  </a:cubicBezTo>
                  <a:cubicBezTo>
                    <a:pt x="7033514" y="3879691"/>
                    <a:pt x="7101417" y="3882905"/>
                    <a:pt x="6630035" y="3879228"/>
                  </a:cubicBezTo>
                  <a:close/>
                  <a:moveTo>
                    <a:pt x="6619438" y="3386198"/>
                  </a:moveTo>
                  <a:cubicBezTo>
                    <a:pt x="6614706" y="3078947"/>
                    <a:pt x="6614140" y="3065885"/>
                    <a:pt x="6614371" y="2959276"/>
                  </a:cubicBezTo>
                  <a:cubicBezTo>
                    <a:pt x="6614474" y="2908261"/>
                    <a:pt x="6546829" y="2919009"/>
                    <a:pt x="7020294" y="2918289"/>
                  </a:cubicBezTo>
                  <a:cubicBezTo>
                    <a:pt x="7022712" y="3200212"/>
                    <a:pt x="7025155" y="3259919"/>
                    <a:pt x="7027650" y="3387920"/>
                  </a:cubicBezTo>
                  <a:cubicBezTo>
                    <a:pt x="6890276" y="3387689"/>
                    <a:pt x="6789400" y="3382983"/>
                    <a:pt x="6619438" y="3386198"/>
                  </a:cubicBezTo>
                  <a:close/>
                  <a:moveTo>
                    <a:pt x="6614371" y="2895353"/>
                  </a:moveTo>
                  <a:cubicBezTo>
                    <a:pt x="6613471" y="2663108"/>
                    <a:pt x="6606783" y="2621787"/>
                    <a:pt x="6603775" y="2427933"/>
                  </a:cubicBezTo>
                  <a:cubicBezTo>
                    <a:pt x="7060752" y="2427676"/>
                    <a:pt x="7015073" y="2425284"/>
                    <a:pt x="7015226" y="2433333"/>
                  </a:cubicBezTo>
                  <a:cubicBezTo>
                    <a:pt x="7015639" y="2460923"/>
                    <a:pt x="7014429" y="2337781"/>
                    <a:pt x="7020088" y="2894427"/>
                  </a:cubicBezTo>
                  <a:cubicBezTo>
                    <a:pt x="6887704" y="2894607"/>
                    <a:pt x="6782250" y="2897179"/>
                    <a:pt x="6614371" y="2895353"/>
                  </a:cubicBezTo>
                  <a:close/>
                  <a:moveTo>
                    <a:pt x="6603440" y="2403942"/>
                  </a:moveTo>
                  <a:cubicBezTo>
                    <a:pt x="6601793" y="2277689"/>
                    <a:pt x="6605497" y="2126545"/>
                    <a:pt x="6598322" y="1936445"/>
                  </a:cubicBezTo>
                  <a:cubicBezTo>
                    <a:pt x="6789117" y="1941819"/>
                    <a:pt x="6898146" y="1934851"/>
                    <a:pt x="7005144" y="1934156"/>
                  </a:cubicBezTo>
                  <a:cubicBezTo>
                    <a:pt x="7010057" y="2242513"/>
                    <a:pt x="7013015" y="2303479"/>
                    <a:pt x="7014763" y="2403814"/>
                  </a:cubicBezTo>
                  <a:lnTo>
                    <a:pt x="6603440" y="2403942"/>
                  </a:lnTo>
                  <a:close/>
                  <a:moveTo>
                    <a:pt x="6585899" y="2895019"/>
                  </a:moveTo>
                  <a:cubicBezTo>
                    <a:pt x="6103766" y="2889182"/>
                    <a:pt x="6183319" y="2938731"/>
                    <a:pt x="6180902" y="2783653"/>
                  </a:cubicBezTo>
                  <a:cubicBezTo>
                    <a:pt x="6178201" y="2612247"/>
                    <a:pt x="6179873" y="2607053"/>
                    <a:pt x="6177146" y="2432973"/>
                  </a:cubicBezTo>
                  <a:cubicBezTo>
                    <a:pt x="6176967" y="2420964"/>
                    <a:pt x="6136791" y="2427778"/>
                    <a:pt x="6582709" y="2427933"/>
                  </a:cubicBezTo>
                  <a:cubicBezTo>
                    <a:pt x="6585256" y="2605279"/>
                    <a:pt x="6601382" y="2895224"/>
                    <a:pt x="6585899" y="2895019"/>
                  </a:cubicBezTo>
                  <a:close/>
                  <a:moveTo>
                    <a:pt x="6170408" y="3409263"/>
                  </a:moveTo>
                  <a:cubicBezTo>
                    <a:pt x="6171668" y="3516025"/>
                    <a:pt x="6173366" y="3593294"/>
                    <a:pt x="6178047" y="3875474"/>
                  </a:cubicBezTo>
                  <a:cubicBezTo>
                    <a:pt x="6118941" y="3875140"/>
                    <a:pt x="5772922" y="3876014"/>
                    <a:pt x="5771018" y="3876014"/>
                  </a:cubicBezTo>
                  <a:cubicBezTo>
                    <a:pt x="5767160" y="3617671"/>
                    <a:pt x="5769732" y="3657964"/>
                    <a:pt x="5765386" y="3411731"/>
                  </a:cubicBezTo>
                  <a:cubicBezTo>
                    <a:pt x="5984628" y="3412014"/>
                    <a:pt x="5996614" y="3408311"/>
                    <a:pt x="6170408" y="3409263"/>
                  </a:cubicBezTo>
                  <a:close/>
                  <a:moveTo>
                    <a:pt x="6122876" y="3385272"/>
                  </a:moveTo>
                  <a:cubicBezTo>
                    <a:pt x="5700955" y="3385272"/>
                    <a:pt x="5765591" y="3413994"/>
                    <a:pt x="5763405" y="3309803"/>
                  </a:cubicBezTo>
                  <a:cubicBezTo>
                    <a:pt x="5753914" y="2855137"/>
                    <a:pt x="5740051" y="2920758"/>
                    <a:pt x="5814255" y="2920758"/>
                  </a:cubicBezTo>
                  <a:cubicBezTo>
                    <a:pt x="6216833" y="2920758"/>
                    <a:pt x="6162229" y="2906333"/>
                    <a:pt x="6163772" y="2959637"/>
                  </a:cubicBezTo>
                  <a:cubicBezTo>
                    <a:pt x="6178278" y="3454210"/>
                    <a:pt x="6175964" y="3385272"/>
                    <a:pt x="6122876" y="3385272"/>
                  </a:cubicBezTo>
                  <a:close/>
                  <a:moveTo>
                    <a:pt x="6122876" y="2896587"/>
                  </a:moveTo>
                  <a:cubicBezTo>
                    <a:pt x="5682051" y="2896587"/>
                    <a:pt x="5757824" y="2929012"/>
                    <a:pt x="5755534" y="2783602"/>
                  </a:cubicBezTo>
                  <a:cubicBezTo>
                    <a:pt x="5748873" y="2357684"/>
                    <a:pt x="5719320" y="2428936"/>
                    <a:pt x="5814255" y="2428936"/>
                  </a:cubicBezTo>
                  <a:cubicBezTo>
                    <a:pt x="6185300" y="2428936"/>
                    <a:pt x="6155850" y="2418547"/>
                    <a:pt x="6156081" y="2433410"/>
                  </a:cubicBezTo>
                  <a:cubicBezTo>
                    <a:pt x="6164518" y="2970565"/>
                    <a:pt x="6174497" y="2896587"/>
                    <a:pt x="6122876" y="2896587"/>
                  </a:cubicBezTo>
                  <a:close/>
                  <a:moveTo>
                    <a:pt x="6122876" y="2402039"/>
                  </a:moveTo>
                  <a:cubicBezTo>
                    <a:pt x="5967601" y="2402039"/>
                    <a:pt x="5967498" y="2405048"/>
                    <a:pt x="5814281" y="2405048"/>
                  </a:cubicBezTo>
                  <a:cubicBezTo>
                    <a:pt x="5720529" y="2405048"/>
                    <a:pt x="5748435" y="2476557"/>
                    <a:pt x="5739691" y="1934388"/>
                  </a:cubicBezTo>
                  <a:cubicBezTo>
                    <a:pt x="5889462" y="1932228"/>
                    <a:pt x="5987534" y="1937396"/>
                    <a:pt x="6149265" y="1936934"/>
                  </a:cubicBezTo>
                  <a:cubicBezTo>
                    <a:pt x="6161200" y="2477766"/>
                    <a:pt x="6164029" y="2402039"/>
                    <a:pt x="6122876" y="2402039"/>
                  </a:cubicBezTo>
                  <a:close/>
                  <a:moveTo>
                    <a:pt x="5742314" y="3310369"/>
                  </a:moveTo>
                  <a:cubicBezTo>
                    <a:pt x="5744346" y="3408208"/>
                    <a:pt x="5818961" y="3389643"/>
                    <a:pt x="5351464" y="3386506"/>
                  </a:cubicBezTo>
                  <a:cubicBezTo>
                    <a:pt x="5328675" y="3386352"/>
                    <a:pt x="5337163" y="3439219"/>
                    <a:pt x="5327672" y="2958968"/>
                  </a:cubicBezTo>
                  <a:cubicBezTo>
                    <a:pt x="5326618" y="2906384"/>
                    <a:pt x="5268824" y="2919575"/>
                    <a:pt x="5659982" y="2920603"/>
                  </a:cubicBezTo>
                  <a:cubicBezTo>
                    <a:pt x="5759264" y="2920886"/>
                    <a:pt x="5732694" y="2849891"/>
                    <a:pt x="5742314" y="3310369"/>
                  </a:cubicBezTo>
                  <a:close/>
                  <a:moveTo>
                    <a:pt x="5659957" y="2896690"/>
                  </a:moveTo>
                  <a:cubicBezTo>
                    <a:pt x="5257198" y="2895610"/>
                    <a:pt x="5326746" y="2926132"/>
                    <a:pt x="5324535" y="2783653"/>
                  </a:cubicBezTo>
                  <a:cubicBezTo>
                    <a:pt x="5318130" y="2375683"/>
                    <a:pt x="5302852" y="2429964"/>
                    <a:pt x="5351489" y="2429450"/>
                  </a:cubicBezTo>
                  <a:cubicBezTo>
                    <a:pt x="5760756" y="2425027"/>
                    <a:pt x="5726599" y="2429733"/>
                    <a:pt x="5726650" y="2433384"/>
                  </a:cubicBezTo>
                  <a:cubicBezTo>
                    <a:pt x="5735061" y="2972673"/>
                    <a:pt x="5766131" y="2896973"/>
                    <a:pt x="5659957" y="2896690"/>
                  </a:cubicBezTo>
                  <a:close/>
                  <a:moveTo>
                    <a:pt x="5659957" y="2404893"/>
                  </a:moveTo>
                  <a:cubicBezTo>
                    <a:pt x="5562527" y="2404637"/>
                    <a:pt x="5448713" y="2404508"/>
                    <a:pt x="5351310" y="2405562"/>
                  </a:cubicBezTo>
                  <a:cubicBezTo>
                    <a:pt x="5305424" y="2406051"/>
                    <a:pt x="5316638" y="2478794"/>
                    <a:pt x="5310182" y="1937294"/>
                  </a:cubicBezTo>
                  <a:cubicBezTo>
                    <a:pt x="5641104" y="1940405"/>
                    <a:pt x="5587142" y="1937371"/>
                    <a:pt x="5718600" y="1934748"/>
                  </a:cubicBezTo>
                  <a:cubicBezTo>
                    <a:pt x="5727345" y="2476171"/>
                    <a:pt x="5752680" y="2404996"/>
                    <a:pt x="5659957" y="2404893"/>
                  </a:cubicBezTo>
                  <a:close/>
                  <a:moveTo>
                    <a:pt x="5312986" y="3310369"/>
                  </a:moveTo>
                  <a:cubicBezTo>
                    <a:pt x="5315172" y="3410446"/>
                    <a:pt x="5388141" y="3386198"/>
                    <a:pt x="4906806" y="3386352"/>
                  </a:cubicBezTo>
                  <a:cubicBezTo>
                    <a:pt x="4901919" y="3071362"/>
                    <a:pt x="4902150" y="3063313"/>
                    <a:pt x="4898447" y="2958762"/>
                  </a:cubicBezTo>
                  <a:cubicBezTo>
                    <a:pt x="4896415" y="2901550"/>
                    <a:pt x="4851481" y="2918006"/>
                    <a:pt x="5197166" y="2918238"/>
                  </a:cubicBezTo>
                  <a:cubicBezTo>
                    <a:pt x="5335826" y="2918238"/>
                    <a:pt x="5302672" y="2839632"/>
                    <a:pt x="5312986" y="3310369"/>
                  </a:cubicBezTo>
                  <a:close/>
                  <a:moveTo>
                    <a:pt x="4896338" y="2894144"/>
                  </a:moveTo>
                  <a:cubicBezTo>
                    <a:pt x="4889727" y="2664034"/>
                    <a:pt x="4895720" y="2622944"/>
                    <a:pt x="4892737" y="2432921"/>
                  </a:cubicBezTo>
                  <a:cubicBezTo>
                    <a:pt x="4892634" y="2425490"/>
                    <a:pt x="4891374" y="2432921"/>
                    <a:pt x="5297013" y="2429964"/>
                  </a:cubicBezTo>
                  <a:cubicBezTo>
                    <a:pt x="5297065" y="2432561"/>
                    <a:pt x="5297116" y="2449609"/>
                    <a:pt x="5305347" y="2894864"/>
                  </a:cubicBezTo>
                  <a:cubicBezTo>
                    <a:pt x="5246421" y="2894221"/>
                    <a:pt x="5222552" y="2894376"/>
                    <a:pt x="4896338" y="2894144"/>
                  </a:cubicBezTo>
                  <a:close/>
                  <a:moveTo>
                    <a:pt x="4888853" y="4371282"/>
                  </a:moveTo>
                  <a:cubicBezTo>
                    <a:pt x="4445584" y="4371282"/>
                    <a:pt x="4492447" y="4373211"/>
                    <a:pt x="4492550" y="4362719"/>
                  </a:cubicBezTo>
                  <a:cubicBezTo>
                    <a:pt x="4493476" y="4254388"/>
                    <a:pt x="4492627" y="4235720"/>
                    <a:pt x="4487406" y="3903810"/>
                  </a:cubicBezTo>
                  <a:cubicBezTo>
                    <a:pt x="4730028" y="3903862"/>
                    <a:pt x="4764468" y="3902833"/>
                    <a:pt x="4892351" y="3902833"/>
                  </a:cubicBezTo>
                  <a:cubicBezTo>
                    <a:pt x="4901636" y="4427492"/>
                    <a:pt x="4908118" y="4371282"/>
                    <a:pt x="4888853" y="4371282"/>
                  </a:cubicBezTo>
                  <a:close/>
                  <a:moveTo>
                    <a:pt x="4888853" y="3878971"/>
                  </a:moveTo>
                  <a:cubicBezTo>
                    <a:pt x="4416957" y="3878971"/>
                    <a:pt x="4487303" y="3898488"/>
                    <a:pt x="4486326" y="3836055"/>
                  </a:cubicBezTo>
                  <a:cubicBezTo>
                    <a:pt x="4478404" y="3330657"/>
                    <a:pt x="4446587" y="3409700"/>
                    <a:pt x="4580309" y="3409700"/>
                  </a:cubicBezTo>
                  <a:cubicBezTo>
                    <a:pt x="4724781" y="3409700"/>
                    <a:pt x="4738233" y="3410214"/>
                    <a:pt x="4886127" y="3410214"/>
                  </a:cubicBezTo>
                  <a:cubicBezTo>
                    <a:pt x="4894023" y="3918287"/>
                    <a:pt x="4891991" y="3878971"/>
                    <a:pt x="4888853" y="3878971"/>
                  </a:cubicBezTo>
                  <a:close/>
                  <a:moveTo>
                    <a:pt x="4477761" y="3385452"/>
                  </a:moveTo>
                  <a:cubicBezTo>
                    <a:pt x="4473363" y="3097230"/>
                    <a:pt x="4473234" y="3067145"/>
                    <a:pt x="4469941" y="2958865"/>
                  </a:cubicBezTo>
                  <a:cubicBezTo>
                    <a:pt x="4468167" y="2899956"/>
                    <a:pt x="4405151" y="2917878"/>
                    <a:pt x="4875967" y="2918032"/>
                  </a:cubicBezTo>
                  <a:cubicBezTo>
                    <a:pt x="4881497" y="3092704"/>
                    <a:pt x="4879439" y="2978510"/>
                    <a:pt x="4885767" y="3386378"/>
                  </a:cubicBezTo>
                  <a:cubicBezTo>
                    <a:pt x="4853822" y="3386352"/>
                    <a:pt x="4510477" y="3385735"/>
                    <a:pt x="4477761" y="3385452"/>
                  </a:cubicBezTo>
                  <a:close/>
                  <a:moveTo>
                    <a:pt x="4463615" y="2403634"/>
                  </a:moveTo>
                  <a:cubicBezTo>
                    <a:pt x="4458290" y="2066530"/>
                    <a:pt x="4457750" y="2021582"/>
                    <a:pt x="4455744" y="1936393"/>
                  </a:cubicBezTo>
                  <a:cubicBezTo>
                    <a:pt x="4610865" y="1939248"/>
                    <a:pt x="4744200" y="1935519"/>
                    <a:pt x="4862747" y="1935288"/>
                  </a:cubicBezTo>
                  <a:cubicBezTo>
                    <a:pt x="4864599" y="2013586"/>
                    <a:pt x="4871209" y="2403736"/>
                    <a:pt x="4871260" y="2406076"/>
                  </a:cubicBezTo>
                  <a:cubicBezTo>
                    <a:pt x="4700501" y="2405794"/>
                    <a:pt x="4698958" y="2401551"/>
                    <a:pt x="4463615" y="2403634"/>
                  </a:cubicBezTo>
                  <a:close/>
                  <a:moveTo>
                    <a:pt x="4456695" y="3385247"/>
                  </a:moveTo>
                  <a:cubicBezTo>
                    <a:pt x="4199155" y="3382495"/>
                    <a:pt x="4158156" y="3384861"/>
                    <a:pt x="4047172" y="3385581"/>
                  </a:cubicBezTo>
                  <a:cubicBezTo>
                    <a:pt x="4038761" y="2834540"/>
                    <a:pt x="4021709" y="2919009"/>
                    <a:pt x="4117595" y="2917852"/>
                  </a:cubicBezTo>
                  <a:cubicBezTo>
                    <a:pt x="4500524" y="2913249"/>
                    <a:pt x="4447256" y="2906512"/>
                    <a:pt x="4448851" y="2959637"/>
                  </a:cubicBezTo>
                  <a:cubicBezTo>
                    <a:pt x="4452452" y="3079050"/>
                    <a:pt x="4452503" y="3110703"/>
                    <a:pt x="4456695" y="3385247"/>
                  </a:cubicBezTo>
                  <a:close/>
                  <a:moveTo>
                    <a:pt x="4425908" y="2404019"/>
                  </a:moveTo>
                  <a:cubicBezTo>
                    <a:pt x="4316364" y="2405202"/>
                    <a:pt x="4230200" y="2405228"/>
                    <a:pt x="4117569" y="2404019"/>
                  </a:cubicBezTo>
                  <a:cubicBezTo>
                    <a:pt x="4007048" y="2402682"/>
                    <a:pt x="4030068" y="2491574"/>
                    <a:pt x="4023689" y="1934825"/>
                  </a:cubicBezTo>
                  <a:cubicBezTo>
                    <a:pt x="4229840" y="1934542"/>
                    <a:pt x="4291518" y="1932974"/>
                    <a:pt x="4434627" y="1935982"/>
                  </a:cubicBezTo>
                  <a:cubicBezTo>
                    <a:pt x="4446844" y="2455781"/>
                    <a:pt x="4447127" y="2403788"/>
                    <a:pt x="4425908" y="2404019"/>
                  </a:cubicBezTo>
                  <a:close/>
                  <a:moveTo>
                    <a:pt x="4026107" y="3385709"/>
                  </a:moveTo>
                  <a:cubicBezTo>
                    <a:pt x="3546495" y="3387920"/>
                    <a:pt x="3619130" y="3406846"/>
                    <a:pt x="3617921" y="3309957"/>
                  </a:cubicBezTo>
                  <a:cubicBezTo>
                    <a:pt x="3612211" y="2852566"/>
                    <a:pt x="3593126" y="2916464"/>
                    <a:pt x="3654573" y="2916464"/>
                  </a:cubicBezTo>
                  <a:cubicBezTo>
                    <a:pt x="4078963" y="2916464"/>
                    <a:pt x="4020808" y="2910138"/>
                    <a:pt x="4020808" y="2958711"/>
                  </a:cubicBezTo>
                  <a:cubicBezTo>
                    <a:pt x="4020911" y="3066399"/>
                    <a:pt x="4021091" y="3057965"/>
                    <a:pt x="4026107" y="3385709"/>
                  </a:cubicBezTo>
                  <a:close/>
                  <a:moveTo>
                    <a:pt x="3963169" y="2894864"/>
                  </a:moveTo>
                  <a:cubicBezTo>
                    <a:pt x="3809076" y="2894864"/>
                    <a:pt x="3808999" y="2892576"/>
                    <a:pt x="3654573" y="2892576"/>
                  </a:cubicBezTo>
                  <a:cubicBezTo>
                    <a:pt x="3598965" y="2892576"/>
                    <a:pt x="3610076" y="2914766"/>
                    <a:pt x="3608019" y="2783705"/>
                  </a:cubicBezTo>
                  <a:cubicBezTo>
                    <a:pt x="3601305" y="2355729"/>
                    <a:pt x="3586542" y="2425387"/>
                    <a:pt x="3654573" y="2425387"/>
                  </a:cubicBezTo>
                  <a:cubicBezTo>
                    <a:pt x="4052265" y="2425387"/>
                    <a:pt x="4010700" y="2425593"/>
                    <a:pt x="4010829" y="2433435"/>
                  </a:cubicBezTo>
                  <a:cubicBezTo>
                    <a:pt x="4019137" y="2964059"/>
                    <a:pt x="4047429" y="2894864"/>
                    <a:pt x="3963169" y="2894864"/>
                  </a:cubicBezTo>
                  <a:close/>
                  <a:moveTo>
                    <a:pt x="3654573" y="2401525"/>
                  </a:moveTo>
                  <a:cubicBezTo>
                    <a:pt x="3580420" y="2401525"/>
                    <a:pt x="3609382" y="2473420"/>
                    <a:pt x="3595981" y="1935031"/>
                  </a:cubicBezTo>
                  <a:cubicBezTo>
                    <a:pt x="3637597" y="1934851"/>
                    <a:pt x="3663704" y="1934902"/>
                    <a:pt x="3963194" y="1934851"/>
                  </a:cubicBezTo>
                  <a:cubicBezTo>
                    <a:pt x="4015690" y="1934851"/>
                    <a:pt x="4001595" y="1860539"/>
                    <a:pt x="4010366" y="2403196"/>
                  </a:cubicBezTo>
                  <a:cubicBezTo>
                    <a:pt x="3754111" y="2402451"/>
                    <a:pt x="3786031" y="2401525"/>
                    <a:pt x="3654573" y="2401525"/>
                  </a:cubicBezTo>
                  <a:close/>
                  <a:moveTo>
                    <a:pt x="3596856" y="3310266"/>
                  </a:moveTo>
                  <a:cubicBezTo>
                    <a:pt x="3598039" y="3405329"/>
                    <a:pt x="3675818" y="3388949"/>
                    <a:pt x="3191859" y="3386352"/>
                  </a:cubicBezTo>
                  <a:cubicBezTo>
                    <a:pt x="3188361" y="3386326"/>
                    <a:pt x="3191859" y="3227391"/>
                    <a:pt x="3183757" y="2958248"/>
                  </a:cubicBezTo>
                  <a:cubicBezTo>
                    <a:pt x="3181879" y="2894736"/>
                    <a:pt x="3133988" y="2929218"/>
                    <a:pt x="3500609" y="2918700"/>
                  </a:cubicBezTo>
                  <a:cubicBezTo>
                    <a:pt x="3609973" y="2915538"/>
                    <a:pt x="3590991" y="2842023"/>
                    <a:pt x="3596856" y="3310266"/>
                  </a:cubicBezTo>
                  <a:close/>
                  <a:moveTo>
                    <a:pt x="3500043" y="2894761"/>
                  </a:moveTo>
                  <a:cubicBezTo>
                    <a:pt x="3421878" y="2897024"/>
                    <a:pt x="3334274" y="2898181"/>
                    <a:pt x="3191988" y="2895481"/>
                  </a:cubicBezTo>
                  <a:cubicBezTo>
                    <a:pt x="3179050" y="2895250"/>
                    <a:pt x="3181828" y="2910832"/>
                    <a:pt x="3179770" y="2783679"/>
                  </a:cubicBezTo>
                  <a:cubicBezTo>
                    <a:pt x="3173340" y="2373626"/>
                    <a:pt x="3169379" y="2428807"/>
                    <a:pt x="3192039" y="2428267"/>
                  </a:cubicBezTo>
                  <a:cubicBezTo>
                    <a:pt x="3630961" y="2418187"/>
                    <a:pt x="3584073" y="2428704"/>
                    <a:pt x="3584124" y="2433358"/>
                  </a:cubicBezTo>
                  <a:cubicBezTo>
                    <a:pt x="3586850" y="2606642"/>
                    <a:pt x="3584227" y="2608853"/>
                    <a:pt x="3586953" y="2784090"/>
                  </a:cubicBezTo>
                  <a:cubicBezTo>
                    <a:pt x="3589037" y="2915795"/>
                    <a:pt x="3611696" y="2891573"/>
                    <a:pt x="3500043" y="2894761"/>
                  </a:cubicBezTo>
                  <a:close/>
                  <a:moveTo>
                    <a:pt x="3500223" y="2402091"/>
                  </a:moveTo>
                  <a:cubicBezTo>
                    <a:pt x="3317067" y="2403325"/>
                    <a:pt x="3307319" y="2401731"/>
                    <a:pt x="3191576" y="2404379"/>
                  </a:cubicBezTo>
                  <a:cubicBezTo>
                    <a:pt x="3169636" y="2404893"/>
                    <a:pt x="3173700" y="2462003"/>
                    <a:pt x="3169251" y="1937859"/>
                  </a:cubicBezTo>
                  <a:cubicBezTo>
                    <a:pt x="3297159" y="1936728"/>
                    <a:pt x="3072618" y="1938399"/>
                    <a:pt x="3574890" y="1935134"/>
                  </a:cubicBezTo>
                  <a:cubicBezTo>
                    <a:pt x="3588522" y="2489259"/>
                    <a:pt x="3606732" y="2401242"/>
                    <a:pt x="3500223" y="2402091"/>
                  </a:cubicBezTo>
                  <a:close/>
                  <a:moveTo>
                    <a:pt x="3169611" y="3386223"/>
                  </a:moveTo>
                  <a:cubicBezTo>
                    <a:pt x="2696275" y="3383446"/>
                    <a:pt x="2763791" y="3421117"/>
                    <a:pt x="2761476" y="3309854"/>
                  </a:cubicBezTo>
                  <a:cubicBezTo>
                    <a:pt x="2758390" y="3162207"/>
                    <a:pt x="2756949" y="3052951"/>
                    <a:pt x="2756152" y="2959122"/>
                  </a:cubicBezTo>
                  <a:cubicBezTo>
                    <a:pt x="2755766" y="2912606"/>
                    <a:pt x="2690796" y="2910807"/>
                    <a:pt x="3161483" y="2918881"/>
                  </a:cubicBezTo>
                  <a:cubicBezTo>
                    <a:pt x="3168659" y="3176196"/>
                    <a:pt x="3167553" y="3215537"/>
                    <a:pt x="3169611" y="3386223"/>
                  </a:cubicBezTo>
                  <a:close/>
                  <a:moveTo>
                    <a:pt x="2755586" y="2896099"/>
                  </a:moveTo>
                  <a:cubicBezTo>
                    <a:pt x="2753014" y="2658763"/>
                    <a:pt x="2749928" y="2626133"/>
                    <a:pt x="2746790" y="2427599"/>
                  </a:cubicBezTo>
                  <a:cubicBezTo>
                    <a:pt x="2749130" y="2427599"/>
                    <a:pt x="3154333" y="2429810"/>
                    <a:pt x="3154410" y="2433435"/>
                  </a:cubicBezTo>
                  <a:cubicBezTo>
                    <a:pt x="3156750" y="2582008"/>
                    <a:pt x="3157265" y="2749814"/>
                    <a:pt x="3160892" y="2894941"/>
                  </a:cubicBezTo>
                  <a:cubicBezTo>
                    <a:pt x="3001758" y="2892344"/>
                    <a:pt x="2870120" y="2895893"/>
                    <a:pt x="2755586" y="2896099"/>
                  </a:cubicBezTo>
                  <a:close/>
                  <a:moveTo>
                    <a:pt x="2746430" y="2403711"/>
                  </a:moveTo>
                  <a:cubicBezTo>
                    <a:pt x="2741183" y="2071672"/>
                    <a:pt x="2740231" y="2027548"/>
                    <a:pt x="2739742" y="1936342"/>
                  </a:cubicBezTo>
                  <a:cubicBezTo>
                    <a:pt x="2903505" y="1936445"/>
                    <a:pt x="2929175" y="1939608"/>
                    <a:pt x="3148160" y="1938014"/>
                  </a:cubicBezTo>
                  <a:cubicBezTo>
                    <a:pt x="3148186" y="1939968"/>
                    <a:pt x="3153921" y="2403119"/>
                    <a:pt x="3153947" y="2405176"/>
                  </a:cubicBezTo>
                  <a:cubicBezTo>
                    <a:pt x="3001372" y="2408056"/>
                    <a:pt x="2871972" y="2403865"/>
                    <a:pt x="2746430" y="2403711"/>
                  </a:cubicBezTo>
                  <a:close/>
                  <a:moveTo>
                    <a:pt x="2740437" y="3310420"/>
                  </a:moveTo>
                  <a:cubicBezTo>
                    <a:pt x="2742700" y="3418288"/>
                    <a:pt x="2806590" y="3387021"/>
                    <a:pt x="2420627" y="3387021"/>
                  </a:cubicBezTo>
                  <a:cubicBezTo>
                    <a:pt x="2315738" y="3387021"/>
                    <a:pt x="2332148" y="3470229"/>
                    <a:pt x="2327878" y="2957965"/>
                  </a:cubicBezTo>
                  <a:cubicBezTo>
                    <a:pt x="2327441" y="2905587"/>
                    <a:pt x="2263680" y="2919961"/>
                    <a:pt x="2734778" y="2919961"/>
                  </a:cubicBezTo>
                  <a:cubicBezTo>
                    <a:pt x="2735781" y="3024640"/>
                    <a:pt x="2736322" y="3112837"/>
                    <a:pt x="2740437" y="3310420"/>
                  </a:cubicBezTo>
                  <a:close/>
                  <a:moveTo>
                    <a:pt x="2729043" y="2896124"/>
                  </a:moveTo>
                  <a:cubicBezTo>
                    <a:pt x="2461934" y="2896201"/>
                    <a:pt x="2398816" y="2896304"/>
                    <a:pt x="2327312" y="2896099"/>
                  </a:cubicBezTo>
                  <a:cubicBezTo>
                    <a:pt x="2327287" y="2894736"/>
                    <a:pt x="2321782" y="2471800"/>
                    <a:pt x="2321062" y="2426287"/>
                  </a:cubicBezTo>
                  <a:cubicBezTo>
                    <a:pt x="2322889" y="2426261"/>
                    <a:pt x="2725699" y="2423253"/>
                    <a:pt x="2725853" y="2433410"/>
                  </a:cubicBezTo>
                  <a:cubicBezTo>
                    <a:pt x="2733518" y="2929140"/>
                    <a:pt x="2739434" y="2896124"/>
                    <a:pt x="2729043" y="2896124"/>
                  </a:cubicBezTo>
                  <a:close/>
                  <a:moveTo>
                    <a:pt x="2320651" y="2402374"/>
                  </a:moveTo>
                  <a:cubicBezTo>
                    <a:pt x="2319313" y="2319987"/>
                    <a:pt x="2324252" y="2615847"/>
                    <a:pt x="2312575" y="1937422"/>
                  </a:cubicBezTo>
                  <a:cubicBezTo>
                    <a:pt x="2459465" y="1939428"/>
                    <a:pt x="2592132" y="1936419"/>
                    <a:pt x="2718651" y="1936342"/>
                  </a:cubicBezTo>
                  <a:cubicBezTo>
                    <a:pt x="2719166" y="2027625"/>
                    <a:pt x="2720452" y="2092500"/>
                    <a:pt x="2725364" y="2403685"/>
                  </a:cubicBezTo>
                  <a:cubicBezTo>
                    <a:pt x="2571170" y="2403659"/>
                    <a:pt x="2485751" y="2400702"/>
                    <a:pt x="2320651" y="2402374"/>
                  </a:cubicBezTo>
                  <a:close/>
                  <a:moveTo>
                    <a:pt x="2313886" y="3387149"/>
                  </a:moveTo>
                  <a:cubicBezTo>
                    <a:pt x="1966350" y="3387972"/>
                    <a:pt x="2067149" y="3387381"/>
                    <a:pt x="1904440" y="3386172"/>
                  </a:cubicBezTo>
                  <a:cubicBezTo>
                    <a:pt x="1903308" y="3262310"/>
                    <a:pt x="1905057" y="3239425"/>
                    <a:pt x="1897958" y="2919986"/>
                  </a:cubicBezTo>
                  <a:cubicBezTo>
                    <a:pt x="2019334" y="2919626"/>
                    <a:pt x="2029468" y="2918855"/>
                    <a:pt x="2306453" y="2919909"/>
                  </a:cubicBezTo>
                  <a:cubicBezTo>
                    <a:pt x="2309102" y="3206820"/>
                    <a:pt x="2311494" y="3263673"/>
                    <a:pt x="2313886" y="3387149"/>
                  </a:cubicBezTo>
                  <a:close/>
                  <a:moveTo>
                    <a:pt x="2266406" y="2895867"/>
                  </a:moveTo>
                  <a:cubicBezTo>
                    <a:pt x="1822597" y="2893450"/>
                    <a:pt x="1897701" y="2930014"/>
                    <a:pt x="1895412" y="2783653"/>
                  </a:cubicBezTo>
                  <a:cubicBezTo>
                    <a:pt x="1892660" y="2608622"/>
                    <a:pt x="1894692" y="2608364"/>
                    <a:pt x="1891940" y="2432973"/>
                  </a:cubicBezTo>
                  <a:cubicBezTo>
                    <a:pt x="1891786" y="2423073"/>
                    <a:pt x="1867891" y="2432124"/>
                    <a:pt x="2299997" y="2426519"/>
                  </a:cubicBezTo>
                  <a:cubicBezTo>
                    <a:pt x="2308279" y="2961642"/>
                    <a:pt x="2320702" y="2896073"/>
                    <a:pt x="2266406" y="2895867"/>
                  </a:cubicBezTo>
                  <a:close/>
                  <a:moveTo>
                    <a:pt x="1891477" y="2404482"/>
                  </a:moveTo>
                  <a:cubicBezTo>
                    <a:pt x="1882706" y="1861516"/>
                    <a:pt x="1854542" y="1935776"/>
                    <a:pt x="1957990" y="1935468"/>
                  </a:cubicBezTo>
                  <a:cubicBezTo>
                    <a:pt x="2088651" y="1935108"/>
                    <a:pt x="2165170" y="1934902"/>
                    <a:pt x="2266175" y="1936651"/>
                  </a:cubicBezTo>
                  <a:cubicBezTo>
                    <a:pt x="2301540" y="1937319"/>
                    <a:pt x="2291149" y="1880441"/>
                    <a:pt x="2299611" y="2402631"/>
                  </a:cubicBezTo>
                  <a:cubicBezTo>
                    <a:pt x="2149017" y="2404637"/>
                    <a:pt x="2228520" y="2404251"/>
                    <a:pt x="1891477" y="2404482"/>
                  </a:cubicBezTo>
                  <a:close/>
                  <a:moveTo>
                    <a:pt x="1883375" y="3386018"/>
                  </a:moveTo>
                  <a:cubicBezTo>
                    <a:pt x="1778229" y="3385478"/>
                    <a:pt x="1646025" y="3386223"/>
                    <a:pt x="1475986" y="3386301"/>
                  </a:cubicBezTo>
                  <a:cubicBezTo>
                    <a:pt x="1472797" y="3241354"/>
                    <a:pt x="1470534" y="3240119"/>
                    <a:pt x="1468141" y="2918649"/>
                  </a:cubicBezTo>
                  <a:cubicBezTo>
                    <a:pt x="1633756" y="2918238"/>
                    <a:pt x="1649703" y="2920475"/>
                    <a:pt x="1876842" y="2920012"/>
                  </a:cubicBezTo>
                  <a:cubicBezTo>
                    <a:pt x="1884352" y="3266244"/>
                    <a:pt x="1882140" y="3249865"/>
                    <a:pt x="1883375" y="3386018"/>
                  </a:cubicBezTo>
                  <a:close/>
                  <a:moveTo>
                    <a:pt x="1803718" y="2896227"/>
                  </a:moveTo>
                  <a:cubicBezTo>
                    <a:pt x="1649317" y="2896227"/>
                    <a:pt x="1649832" y="2894787"/>
                    <a:pt x="1495251" y="2894787"/>
                  </a:cubicBezTo>
                  <a:cubicBezTo>
                    <a:pt x="1459602" y="2894787"/>
                    <a:pt x="1468579" y="2916592"/>
                    <a:pt x="1466495" y="2783679"/>
                  </a:cubicBezTo>
                  <a:cubicBezTo>
                    <a:pt x="1460091" y="2375015"/>
                    <a:pt x="1448234" y="2429424"/>
                    <a:pt x="1495251" y="2429424"/>
                  </a:cubicBezTo>
                  <a:cubicBezTo>
                    <a:pt x="1904131" y="2429424"/>
                    <a:pt x="1870720" y="2424307"/>
                    <a:pt x="1870875" y="2433410"/>
                  </a:cubicBezTo>
                  <a:cubicBezTo>
                    <a:pt x="1879337" y="2972313"/>
                    <a:pt x="1899090" y="2896227"/>
                    <a:pt x="1803718" y="2896227"/>
                  </a:cubicBezTo>
                  <a:close/>
                  <a:moveTo>
                    <a:pt x="1803718" y="2404534"/>
                  </a:moveTo>
                  <a:cubicBezTo>
                    <a:pt x="1644688" y="2404534"/>
                    <a:pt x="1645125" y="2405511"/>
                    <a:pt x="1495251" y="2405511"/>
                  </a:cubicBezTo>
                  <a:cubicBezTo>
                    <a:pt x="1436325" y="2405511"/>
                    <a:pt x="1472360" y="2462337"/>
                    <a:pt x="1454252" y="1934182"/>
                  </a:cubicBezTo>
                  <a:cubicBezTo>
                    <a:pt x="1561353" y="1933565"/>
                    <a:pt x="1648854" y="1935776"/>
                    <a:pt x="1862232" y="1935648"/>
                  </a:cubicBezTo>
                  <a:cubicBezTo>
                    <a:pt x="1871492" y="2480260"/>
                    <a:pt x="1893149" y="2404482"/>
                    <a:pt x="1803718" y="2404534"/>
                  </a:cubicBezTo>
                  <a:close/>
                  <a:moveTo>
                    <a:pt x="1454895" y="3386352"/>
                  </a:moveTo>
                  <a:cubicBezTo>
                    <a:pt x="979604" y="3387561"/>
                    <a:pt x="1048844" y="3414997"/>
                    <a:pt x="1046864" y="3309854"/>
                  </a:cubicBezTo>
                  <a:cubicBezTo>
                    <a:pt x="1044549" y="3186018"/>
                    <a:pt x="1042748" y="3075039"/>
                    <a:pt x="1041642" y="2959122"/>
                  </a:cubicBezTo>
                  <a:cubicBezTo>
                    <a:pt x="1041154" y="2905304"/>
                    <a:pt x="975952" y="2920706"/>
                    <a:pt x="1447076" y="2918726"/>
                  </a:cubicBezTo>
                  <a:cubicBezTo>
                    <a:pt x="1449417" y="3237008"/>
                    <a:pt x="1451989" y="3257630"/>
                    <a:pt x="1454895" y="3386352"/>
                  </a:cubicBezTo>
                  <a:close/>
                  <a:moveTo>
                    <a:pt x="1340953" y="2895970"/>
                  </a:moveTo>
                  <a:cubicBezTo>
                    <a:pt x="1220323" y="2897770"/>
                    <a:pt x="1128835" y="2897436"/>
                    <a:pt x="1040974" y="2895893"/>
                  </a:cubicBezTo>
                  <a:cubicBezTo>
                    <a:pt x="1040948" y="2893887"/>
                    <a:pt x="1034826" y="2449275"/>
                    <a:pt x="1034441" y="2427290"/>
                  </a:cubicBezTo>
                  <a:cubicBezTo>
                    <a:pt x="1484320" y="2423664"/>
                    <a:pt x="1440749" y="2431558"/>
                    <a:pt x="1440775" y="2433384"/>
                  </a:cubicBezTo>
                  <a:cubicBezTo>
                    <a:pt x="1449365" y="2980284"/>
                    <a:pt x="1478378" y="2893733"/>
                    <a:pt x="1340953" y="2895970"/>
                  </a:cubicBezTo>
                  <a:close/>
                  <a:moveTo>
                    <a:pt x="1034055" y="2403376"/>
                  </a:moveTo>
                  <a:cubicBezTo>
                    <a:pt x="1025361" y="1912146"/>
                    <a:pt x="1018185" y="1938579"/>
                    <a:pt x="1032666" y="1938528"/>
                  </a:cubicBezTo>
                  <a:cubicBezTo>
                    <a:pt x="1226136" y="1938014"/>
                    <a:pt x="1242803" y="1939016"/>
                    <a:pt x="1341365" y="1936188"/>
                  </a:cubicBezTo>
                  <a:cubicBezTo>
                    <a:pt x="1459088" y="1932948"/>
                    <a:pt x="1432261" y="1852465"/>
                    <a:pt x="1440363" y="2405382"/>
                  </a:cubicBezTo>
                  <a:cubicBezTo>
                    <a:pt x="1324492" y="2404765"/>
                    <a:pt x="1277269" y="2401396"/>
                    <a:pt x="1034055" y="2403376"/>
                  </a:cubicBezTo>
                  <a:close/>
                  <a:moveTo>
                    <a:pt x="724430" y="3902653"/>
                  </a:moveTo>
                  <a:cubicBezTo>
                    <a:pt x="827724" y="3900699"/>
                    <a:pt x="925874" y="3900596"/>
                    <a:pt x="1032486" y="3902756"/>
                  </a:cubicBezTo>
                  <a:cubicBezTo>
                    <a:pt x="1034981" y="3902808"/>
                    <a:pt x="1043700" y="4370588"/>
                    <a:pt x="1032537" y="4370793"/>
                  </a:cubicBezTo>
                  <a:cubicBezTo>
                    <a:pt x="1016745" y="4371025"/>
                    <a:pt x="635668" y="4377402"/>
                    <a:pt x="635488" y="4361202"/>
                  </a:cubicBezTo>
                  <a:cubicBezTo>
                    <a:pt x="630370" y="3817207"/>
                    <a:pt x="586053" y="3905250"/>
                    <a:pt x="724430" y="3902653"/>
                  </a:cubicBezTo>
                  <a:close/>
                  <a:moveTo>
                    <a:pt x="724147" y="4394913"/>
                  </a:moveTo>
                  <a:cubicBezTo>
                    <a:pt x="826464" y="4396147"/>
                    <a:pt x="930889" y="4396301"/>
                    <a:pt x="1032794" y="4394656"/>
                  </a:cubicBezTo>
                  <a:cubicBezTo>
                    <a:pt x="1043083" y="4394501"/>
                    <a:pt x="1041822" y="4340400"/>
                    <a:pt x="1050696" y="4861355"/>
                  </a:cubicBezTo>
                  <a:cubicBezTo>
                    <a:pt x="855965" y="4864724"/>
                    <a:pt x="765120" y="4862436"/>
                    <a:pt x="643333" y="4862024"/>
                  </a:cubicBezTo>
                  <a:cubicBezTo>
                    <a:pt x="634562" y="4312270"/>
                    <a:pt x="606244" y="4393473"/>
                    <a:pt x="724147" y="4394913"/>
                  </a:cubicBezTo>
                  <a:close/>
                  <a:moveTo>
                    <a:pt x="1051159" y="4889101"/>
                  </a:moveTo>
                  <a:cubicBezTo>
                    <a:pt x="1056869" y="5254078"/>
                    <a:pt x="1057358" y="5282208"/>
                    <a:pt x="1058207" y="5349938"/>
                  </a:cubicBezTo>
                  <a:cubicBezTo>
                    <a:pt x="739528" y="5349064"/>
                    <a:pt x="776514" y="5350221"/>
                    <a:pt x="650998" y="5350786"/>
                  </a:cubicBezTo>
                  <a:cubicBezTo>
                    <a:pt x="641404" y="4737365"/>
                    <a:pt x="644285" y="4921448"/>
                    <a:pt x="643719" y="4885912"/>
                  </a:cubicBezTo>
                  <a:cubicBezTo>
                    <a:pt x="1087116" y="4887506"/>
                    <a:pt x="1051056" y="4883032"/>
                    <a:pt x="1051159" y="4889101"/>
                  </a:cubicBezTo>
                  <a:close/>
                  <a:moveTo>
                    <a:pt x="724327" y="5374134"/>
                  </a:moveTo>
                  <a:cubicBezTo>
                    <a:pt x="1119859" y="5370920"/>
                    <a:pt x="1058387" y="5364132"/>
                    <a:pt x="1058978" y="5415404"/>
                  </a:cubicBezTo>
                  <a:cubicBezTo>
                    <a:pt x="1060213" y="5523787"/>
                    <a:pt x="1060496" y="5535435"/>
                    <a:pt x="1065228" y="5843071"/>
                  </a:cubicBezTo>
                  <a:cubicBezTo>
                    <a:pt x="791432" y="5844562"/>
                    <a:pt x="780295" y="5843329"/>
                    <a:pt x="659691" y="5842866"/>
                  </a:cubicBezTo>
                  <a:cubicBezTo>
                    <a:pt x="649480" y="5302753"/>
                    <a:pt x="621959" y="5375111"/>
                    <a:pt x="724327" y="5374134"/>
                  </a:cubicBezTo>
                  <a:close/>
                  <a:moveTo>
                    <a:pt x="724147" y="6357161"/>
                  </a:moveTo>
                  <a:cubicBezTo>
                    <a:pt x="822451" y="6358216"/>
                    <a:pt x="934387" y="6358164"/>
                    <a:pt x="1032717" y="6357624"/>
                  </a:cubicBezTo>
                  <a:cubicBezTo>
                    <a:pt x="1094318" y="6357290"/>
                    <a:pt x="1064971" y="6298226"/>
                    <a:pt x="1080069" y="6825198"/>
                  </a:cubicBezTo>
                  <a:cubicBezTo>
                    <a:pt x="770007" y="6826741"/>
                    <a:pt x="835672" y="6825918"/>
                    <a:pt x="672217" y="6824839"/>
                  </a:cubicBezTo>
                  <a:cubicBezTo>
                    <a:pt x="658251" y="6279532"/>
                    <a:pt x="646805" y="6356339"/>
                    <a:pt x="724147" y="6357161"/>
                  </a:cubicBezTo>
                  <a:close/>
                  <a:moveTo>
                    <a:pt x="724147" y="6849215"/>
                  </a:moveTo>
                  <a:cubicBezTo>
                    <a:pt x="827313" y="6850192"/>
                    <a:pt x="928009" y="6850140"/>
                    <a:pt x="1032717" y="6849421"/>
                  </a:cubicBezTo>
                  <a:cubicBezTo>
                    <a:pt x="1095553" y="6848983"/>
                    <a:pt x="1080815" y="6772820"/>
                    <a:pt x="1090152" y="7318100"/>
                  </a:cubicBezTo>
                  <a:cubicBezTo>
                    <a:pt x="951389" y="7319232"/>
                    <a:pt x="999203" y="7320595"/>
                    <a:pt x="682969" y="7318897"/>
                  </a:cubicBezTo>
                  <a:cubicBezTo>
                    <a:pt x="673761" y="6776985"/>
                    <a:pt x="650612" y="6848520"/>
                    <a:pt x="724147" y="6849215"/>
                  </a:cubicBezTo>
                  <a:close/>
                  <a:moveTo>
                    <a:pt x="724199" y="7343068"/>
                  </a:moveTo>
                  <a:cubicBezTo>
                    <a:pt x="1114072" y="7345665"/>
                    <a:pt x="1090486" y="7337488"/>
                    <a:pt x="1090614" y="7345717"/>
                  </a:cubicBezTo>
                  <a:cubicBezTo>
                    <a:pt x="1093341" y="7520157"/>
                    <a:pt x="1089534" y="7518820"/>
                    <a:pt x="1092312" y="7696911"/>
                  </a:cubicBezTo>
                  <a:cubicBezTo>
                    <a:pt x="1094421" y="7831933"/>
                    <a:pt x="1110162" y="7809176"/>
                    <a:pt x="1032614" y="7809588"/>
                  </a:cubicBezTo>
                  <a:cubicBezTo>
                    <a:pt x="929038" y="7810154"/>
                    <a:pt x="827364" y="7810462"/>
                    <a:pt x="724430" y="7808662"/>
                  </a:cubicBezTo>
                  <a:cubicBezTo>
                    <a:pt x="679599" y="7807891"/>
                    <a:pt x="690068" y="7829079"/>
                    <a:pt x="687984" y="7696397"/>
                  </a:cubicBezTo>
                  <a:cubicBezTo>
                    <a:pt x="681605" y="7288298"/>
                    <a:pt x="666687" y="7342682"/>
                    <a:pt x="724199" y="7343068"/>
                  </a:cubicBezTo>
                  <a:close/>
                  <a:moveTo>
                    <a:pt x="724199" y="8325272"/>
                  </a:moveTo>
                  <a:cubicBezTo>
                    <a:pt x="1171120" y="8327663"/>
                    <a:pt x="1105095" y="8294133"/>
                    <a:pt x="1106716" y="8398916"/>
                  </a:cubicBezTo>
                  <a:cubicBezTo>
                    <a:pt x="1109416" y="8571967"/>
                    <a:pt x="1107179" y="8575053"/>
                    <a:pt x="1109931" y="8750059"/>
                  </a:cubicBezTo>
                  <a:cubicBezTo>
                    <a:pt x="1110805" y="8805240"/>
                    <a:pt x="1126366" y="8794157"/>
                    <a:pt x="1032717" y="8793643"/>
                  </a:cubicBezTo>
                  <a:cubicBezTo>
                    <a:pt x="654342" y="8791612"/>
                    <a:pt x="706451" y="8805549"/>
                    <a:pt x="705577" y="8749519"/>
                  </a:cubicBezTo>
                  <a:cubicBezTo>
                    <a:pt x="698169" y="8275003"/>
                    <a:pt x="676513" y="8325015"/>
                    <a:pt x="724199" y="8325272"/>
                  </a:cubicBezTo>
                  <a:close/>
                  <a:moveTo>
                    <a:pt x="706374" y="8815011"/>
                  </a:moveTo>
                  <a:cubicBezTo>
                    <a:pt x="803727" y="8817146"/>
                    <a:pt x="779472" y="8817069"/>
                    <a:pt x="1111088" y="8817866"/>
                  </a:cubicBezTo>
                  <a:cubicBezTo>
                    <a:pt x="1113429" y="8938822"/>
                    <a:pt x="1118444" y="9066978"/>
                    <a:pt x="1118804" y="9281583"/>
                  </a:cubicBezTo>
                  <a:cubicBezTo>
                    <a:pt x="675124" y="9284694"/>
                    <a:pt x="711879" y="9289091"/>
                    <a:pt x="711441" y="9275643"/>
                  </a:cubicBezTo>
                  <a:cubicBezTo>
                    <a:pt x="703622" y="9032907"/>
                    <a:pt x="707455" y="8936225"/>
                    <a:pt x="706374" y="8815011"/>
                  </a:cubicBezTo>
                  <a:close/>
                  <a:moveTo>
                    <a:pt x="1123845" y="8222830"/>
                  </a:moveTo>
                  <a:cubicBezTo>
                    <a:pt x="1110471" y="7765901"/>
                    <a:pt x="1095193" y="7833116"/>
                    <a:pt x="1186912" y="7833116"/>
                  </a:cubicBezTo>
                  <a:cubicBezTo>
                    <a:pt x="1578328" y="7833116"/>
                    <a:pt x="1524212" y="7822959"/>
                    <a:pt x="1525267" y="7874231"/>
                  </a:cubicBezTo>
                  <a:cubicBezTo>
                    <a:pt x="1535735" y="8368651"/>
                    <a:pt x="1540982" y="8300896"/>
                    <a:pt x="1495251" y="8300896"/>
                  </a:cubicBezTo>
                  <a:cubicBezTo>
                    <a:pt x="1342445" y="8300896"/>
                    <a:pt x="1341570" y="8297887"/>
                    <a:pt x="1186912" y="8297887"/>
                  </a:cubicBezTo>
                  <a:cubicBezTo>
                    <a:pt x="1109853" y="8297862"/>
                    <a:pt x="1126495" y="8313624"/>
                    <a:pt x="1123845" y="8222830"/>
                  </a:cubicBezTo>
                  <a:close/>
                  <a:moveTo>
                    <a:pt x="1186938" y="8321750"/>
                  </a:moveTo>
                  <a:cubicBezTo>
                    <a:pt x="1338638" y="8321750"/>
                    <a:pt x="1341493" y="8324758"/>
                    <a:pt x="1495277" y="8324758"/>
                  </a:cubicBezTo>
                  <a:cubicBezTo>
                    <a:pt x="1540622" y="8324758"/>
                    <a:pt x="1530771" y="8309844"/>
                    <a:pt x="1532160" y="8398967"/>
                  </a:cubicBezTo>
                  <a:cubicBezTo>
                    <a:pt x="1539259" y="8853016"/>
                    <a:pt x="1560710" y="8790866"/>
                    <a:pt x="1495277" y="8790866"/>
                  </a:cubicBezTo>
                  <a:cubicBezTo>
                    <a:pt x="1077214" y="8790866"/>
                    <a:pt x="1132050" y="8815474"/>
                    <a:pt x="1131021" y="8749648"/>
                  </a:cubicBezTo>
                  <a:cubicBezTo>
                    <a:pt x="1123202" y="8252323"/>
                    <a:pt x="1113403" y="8321750"/>
                    <a:pt x="1186938" y="8321750"/>
                  </a:cubicBezTo>
                  <a:close/>
                  <a:moveTo>
                    <a:pt x="1186938" y="8817943"/>
                  </a:moveTo>
                  <a:cubicBezTo>
                    <a:pt x="1613411" y="8817943"/>
                    <a:pt x="1541136" y="8778961"/>
                    <a:pt x="1542834" y="8925374"/>
                  </a:cubicBezTo>
                  <a:cubicBezTo>
                    <a:pt x="1547772" y="9355226"/>
                    <a:pt x="1568426" y="9284463"/>
                    <a:pt x="1495277" y="9284411"/>
                  </a:cubicBezTo>
                  <a:cubicBezTo>
                    <a:pt x="1474212" y="9284411"/>
                    <a:pt x="1139947" y="9283331"/>
                    <a:pt x="1139947" y="9276055"/>
                  </a:cubicBezTo>
                  <a:cubicBezTo>
                    <a:pt x="1138815" y="8748928"/>
                    <a:pt x="1104041" y="8817943"/>
                    <a:pt x="1186938" y="8817943"/>
                  </a:cubicBezTo>
                  <a:close/>
                  <a:moveTo>
                    <a:pt x="1186938" y="9305213"/>
                  </a:moveTo>
                  <a:cubicBezTo>
                    <a:pt x="1339461" y="9305213"/>
                    <a:pt x="1338715" y="9308274"/>
                    <a:pt x="1495277" y="9308274"/>
                  </a:cubicBezTo>
                  <a:cubicBezTo>
                    <a:pt x="1561481" y="9308325"/>
                    <a:pt x="1546101" y="9229950"/>
                    <a:pt x="1555283" y="9774073"/>
                  </a:cubicBezTo>
                  <a:cubicBezTo>
                    <a:pt x="1402065" y="9773507"/>
                    <a:pt x="1275520" y="9775694"/>
                    <a:pt x="1145888" y="9775128"/>
                  </a:cubicBezTo>
                  <a:cubicBezTo>
                    <a:pt x="1137580" y="9229101"/>
                    <a:pt x="1123537" y="9305213"/>
                    <a:pt x="1186938" y="9305213"/>
                  </a:cubicBezTo>
                  <a:close/>
                  <a:moveTo>
                    <a:pt x="1186938" y="9799092"/>
                  </a:moveTo>
                  <a:cubicBezTo>
                    <a:pt x="1586148" y="9799092"/>
                    <a:pt x="1555617" y="9793924"/>
                    <a:pt x="1555746" y="9802821"/>
                  </a:cubicBezTo>
                  <a:cubicBezTo>
                    <a:pt x="1564259" y="10346430"/>
                    <a:pt x="1589517" y="10267747"/>
                    <a:pt x="1495277" y="10267747"/>
                  </a:cubicBezTo>
                  <a:cubicBezTo>
                    <a:pt x="1343062" y="10267747"/>
                    <a:pt x="1345403" y="10265715"/>
                    <a:pt x="1186938" y="10265715"/>
                  </a:cubicBezTo>
                  <a:cubicBezTo>
                    <a:pt x="1147560" y="10265715"/>
                    <a:pt x="1158182" y="10287624"/>
                    <a:pt x="1156099" y="10153450"/>
                  </a:cubicBezTo>
                  <a:cubicBezTo>
                    <a:pt x="1149695" y="9744863"/>
                    <a:pt x="1120553" y="9799092"/>
                    <a:pt x="1186938" y="9799092"/>
                  </a:cubicBezTo>
                  <a:close/>
                  <a:moveTo>
                    <a:pt x="1563925" y="8925014"/>
                  </a:moveTo>
                  <a:cubicBezTo>
                    <a:pt x="1562356" y="8787781"/>
                    <a:pt x="1479561" y="8811643"/>
                    <a:pt x="1957887" y="8814214"/>
                  </a:cubicBezTo>
                  <a:cubicBezTo>
                    <a:pt x="1969410" y="8814292"/>
                    <a:pt x="1970593" y="8757182"/>
                    <a:pt x="1978772" y="9284154"/>
                  </a:cubicBezTo>
                  <a:cubicBezTo>
                    <a:pt x="1522309" y="9286365"/>
                    <a:pt x="1567937" y="9287446"/>
                    <a:pt x="1567912" y="9276055"/>
                  </a:cubicBezTo>
                  <a:cubicBezTo>
                    <a:pt x="1567629" y="9140441"/>
                    <a:pt x="1566240" y="9128485"/>
                    <a:pt x="1563925" y="8925014"/>
                  </a:cubicBezTo>
                  <a:close/>
                  <a:moveTo>
                    <a:pt x="1979133" y="9308068"/>
                  </a:moveTo>
                  <a:cubicBezTo>
                    <a:pt x="1987337" y="9836866"/>
                    <a:pt x="1997240" y="9775231"/>
                    <a:pt x="1957887" y="9775359"/>
                  </a:cubicBezTo>
                  <a:cubicBezTo>
                    <a:pt x="1850247" y="9775797"/>
                    <a:pt x="1756907" y="9775950"/>
                    <a:pt x="1649549" y="9774794"/>
                  </a:cubicBezTo>
                  <a:cubicBezTo>
                    <a:pt x="1562356" y="9773842"/>
                    <a:pt x="1570252" y="9853965"/>
                    <a:pt x="1567989" y="9308325"/>
                  </a:cubicBezTo>
                  <a:cubicBezTo>
                    <a:pt x="1830956" y="9308556"/>
                    <a:pt x="1852613" y="9308736"/>
                    <a:pt x="1979133" y="9308068"/>
                  </a:cubicBezTo>
                  <a:close/>
                  <a:moveTo>
                    <a:pt x="1649369" y="9798733"/>
                  </a:moveTo>
                  <a:cubicBezTo>
                    <a:pt x="2011592" y="9802641"/>
                    <a:pt x="1986180" y="9794772"/>
                    <a:pt x="1986309" y="9802769"/>
                  </a:cubicBezTo>
                  <a:cubicBezTo>
                    <a:pt x="1994719" y="10340465"/>
                    <a:pt x="2005393" y="10267515"/>
                    <a:pt x="1958067" y="10266796"/>
                  </a:cubicBezTo>
                  <a:cubicBezTo>
                    <a:pt x="1509089" y="10260161"/>
                    <a:pt x="1586353" y="10306960"/>
                    <a:pt x="1583961" y="10153450"/>
                  </a:cubicBezTo>
                  <a:cubicBezTo>
                    <a:pt x="1577300" y="9726940"/>
                    <a:pt x="1548261" y="9797652"/>
                    <a:pt x="1649369" y="9798733"/>
                  </a:cubicBezTo>
                  <a:close/>
                  <a:moveTo>
                    <a:pt x="1988778" y="8814394"/>
                  </a:moveTo>
                  <a:cubicBezTo>
                    <a:pt x="2047601" y="8814703"/>
                    <a:pt x="2393209" y="8814986"/>
                    <a:pt x="2396552" y="8814986"/>
                  </a:cubicBezTo>
                  <a:cubicBezTo>
                    <a:pt x="2396578" y="8816991"/>
                    <a:pt x="2403445" y="9222030"/>
                    <a:pt x="2404551" y="9281840"/>
                  </a:cubicBezTo>
                  <a:cubicBezTo>
                    <a:pt x="2267383" y="9281994"/>
                    <a:pt x="2403085" y="9282586"/>
                    <a:pt x="1999838" y="9284077"/>
                  </a:cubicBezTo>
                  <a:cubicBezTo>
                    <a:pt x="1992842" y="8833628"/>
                    <a:pt x="1993047" y="8999480"/>
                    <a:pt x="1988778" y="8814394"/>
                  </a:cubicBezTo>
                  <a:close/>
                  <a:moveTo>
                    <a:pt x="2405014" y="9305702"/>
                  </a:moveTo>
                  <a:cubicBezTo>
                    <a:pt x="2413888" y="9774794"/>
                    <a:pt x="2412396" y="9635452"/>
                    <a:pt x="2414788" y="9774279"/>
                  </a:cubicBezTo>
                  <a:cubicBezTo>
                    <a:pt x="2397504" y="9774279"/>
                    <a:pt x="2488169" y="9774022"/>
                    <a:pt x="2006962" y="9775205"/>
                  </a:cubicBezTo>
                  <a:cubicBezTo>
                    <a:pt x="2004905" y="9640878"/>
                    <a:pt x="2006139" y="9689913"/>
                    <a:pt x="2000223" y="9307965"/>
                  </a:cubicBezTo>
                  <a:cubicBezTo>
                    <a:pt x="2435673" y="9306113"/>
                    <a:pt x="2278058" y="9305831"/>
                    <a:pt x="2405014" y="9305702"/>
                  </a:cubicBezTo>
                  <a:close/>
                  <a:moveTo>
                    <a:pt x="2410442" y="8325401"/>
                  </a:moveTo>
                  <a:cubicBezTo>
                    <a:pt x="2594550" y="8325581"/>
                    <a:pt x="2593829" y="8321441"/>
                    <a:pt x="2818447" y="8322984"/>
                  </a:cubicBezTo>
                  <a:cubicBezTo>
                    <a:pt x="2821328" y="8574333"/>
                    <a:pt x="2824517" y="8538232"/>
                    <a:pt x="2828298" y="8789632"/>
                  </a:cubicBezTo>
                  <a:cubicBezTo>
                    <a:pt x="2553216" y="8789041"/>
                    <a:pt x="2609262" y="8791098"/>
                    <a:pt x="2417257" y="8791098"/>
                  </a:cubicBezTo>
                  <a:cubicBezTo>
                    <a:pt x="2414299" y="8611283"/>
                    <a:pt x="2413451" y="8488861"/>
                    <a:pt x="2410442" y="8325401"/>
                  </a:cubicBezTo>
                  <a:close/>
                  <a:moveTo>
                    <a:pt x="2420627" y="8814986"/>
                  </a:moveTo>
                  <a:cubicBezTo>
                    <a:pt x="2906978" y="8814986"/>
                    <a:pt x="2828195" y="8775644"/>
                    <a:pt x="2830202" y="8925270"/>
                  </a:cubicBezTo>
                  <a:cubicBezTo>
                    <a:pt x="2832234" y="9088243"/>
                    <a:pt x="2833700" y="9134630"/>
                    <a:pt x="2834728" y="9276106"/>
                  </a:cubicBezTo>
                  <a:cubicBezTo>
                    <a:pt x="2834806" y="9287343"/>
                    <a:pt x="2867651" y="9281891"/>
                    <a:pt x="2425668" y="9281815"/>
                  </a:cubicBezTo>
                  <a:cubicBezTo>
                    <a:pt x="2425591" y="9277597"/>
                    <a:pt x="2416383" y="8814986"/>
                    <a:pt x="2420627" y="8814986"/>
                  </a:cubicBezTo>
                  <a:close/>
                  <a:moveTo>
                    <a:pt x="2834960" y="9306447"/>
                  </a:moveTo>
                  <a:cubicBezTo>
                    <a:pt x="2834986" y="9308711"/>
                    <a:pt x="2840361" y="9770011"/>
                    <a:pt x="2840387" y="9772633"/>
                  </a:cubicBezTo>
                  <a:cubicBezTo>
                    <a:pt x="2674026" y="9770293"/>
                    <a:pt x="2561190" y="9774125"/>
                    <a:pt x="2435828" y="9774279"/>
                  </a:cubicBezTo>
                  <a:cubicBezTo>
                    <a:pt x="2433153" y="9617915"/>
                    <a:pt x="2434773" y="9773096"/>
                    <a:pt x="2426105" y="9305702"/>
                  </a:cubicBezTo>
                  <a:cubicBezTo>
                    <a:pt x="2570398" y="9305728"/>
                    <a:pt x="2672946" y="9307605"/>
                    <a:pt x="2834960" y="9306447"/>
                  </a:cubicBezTo>
                  <a:close/>
                  <a:moveTo>
                    <a:pt x="2840773" y="9796547"/>
                  </a:moveTo>
                  <a:cubicBezTo>
                    <a:pt x="2843834" y="9996135"/>
                    <a:pt x="2841853" y="9947665"/>
                    <a:pt x="2847023" y="10264918"/>
                  </a:cubicBezTo>
                  <a:cubicBezTo>
                    <a:pt x="2750211" y="10266230"/>
                    <a:pt x="2634879" y="10265356"/>
                    <a:pt x="2441280" y="10265304"/>
                  </a:cubicBezTo>
                  <a:cubicBezTo>
                    <a:pt x="2441255" y="10262372"/>
                    <a:pt x="2436342" y="9804801"/>
                    <a:pt x="2436316" y="9802358"/>
                  </a:cubicBezTo>
                  <a:cubicBezTo>
                    <a:pt x="2436188" y="9793795"/>
                    <a:pt x="2832079" y="9796419"/>
                    <a:pt x="2840773" y="9796547"/>
                  </a:cubicBezTo>
                  <a:close/>
                  <a:moveTo>
                    <a:pt x="2839513" y="8323164"/>
                  </a:moveTo>
                  <a:cubicBezTo>
                    <a:pt x="3076605" y="8325272"/>
                    <a:pt x="2893269" y="8323395"/>
                    <a:pt x="3248522" y="8325633"/>
                  </a:cubicBezTo>
                  <a:cubicBezTo>
                    <a:pt x="3251891" y="8585879"/>
                    <a:pt x="3251197" y="8638797"/>
                    <a:pt x="3253794" y="8790609"/>
                  </a:cubicBezTo>
                  <a:cubicBezTo>
                    <a:pt x="2921510" y="8789786"/>
                    <a:pt x="3113103" y="8790481"/>
                    <a:pt x="2849338" y="8789710"/>
                  </a:cubicBezTo>
                  <a:cubicBezTo>
                    <a:pt x="2845531" y="8540700"/>
                    <a:pt x="2842187" y="8559136"/>
                    <a:pt x="2839513" y="8323164"/>
                  </a:cubicBezTo>
                  <a:close/>
                  <a:moveTo>
                    <a:pt x="2883289" y="8813752"/>
                  </a:moveTo>
                  <a:cubicBezTo>
                    <a:pt x="3330442" y="8815551"/>
                    <a:pt x="3253203" y="8782921"/>
                    <a:pt x="3256624" y="8926531"/>
                  </a:cubicBezTo>
                  <a:cubicBezTo>
                    <a:pt x="3259530" y="9046484"/>
                    <a:pt x="3260867" y="9139927"/>
                    <a:pt x="3262719" y="9276285"/>
                  </a:cubicBezTo>
                  <a:cubicBezTo>
                    <a:pt x="3262822" y="9285337"/>
                    <a:pt x="2855897" y="9285003"/>
                    <a:pt x="2855845" y="9275977"/>
                  </a:cubicBezTo>
                  <a:cubicBezTo>
                    <a:pt x="2851961" y="8747076"/>
                    <a:pt x="2832774" y="8813520"/>
                    <a:pt x="2883289" y="8813752"/>
                  </a:cubicBezTo>
                  <a:close/>
                  <a:moveTo>
                    <a:pt x="2883418" y="9306010"/>
                  </a:moveTo>
                  <a:cubicBezTo>
                    <a:pt x="2991444" y="9304982"/>
                    <a:pt x="3083704" y="9305136"/>
                    <a:pt x="3191756" y="9305445"/>
                  </a:cubicBezTo>
                  <a:cubicBezTo>
                    <a:pt x="3284068" y="9305702"/>
                    <a:pt x="3262668" y="9222236"/>
                    <a:pt x="3272004" y="9772480"/>
                  </a:cubicBezTo>
                  <a:cubicBezTo>
                    <a:pt x="3159271" y="9773302"/>
                    <a:pt x="3096076" y="9777082"/>
                    <a:pt x="2861478" y="9772968"/>
                  </a:cubicBezTo>
                  <a:cubicBezTo>
                    <a:pt x="2853633" y="9236301"/>
                    <a:pt x="2846560" y="9306396"/>
                    <a:pt x="2883418" y="9306010"/>
                  </a:cubicBezTo>
                  <a:close/>
                  <a:moveTo>
                    <a:pt x="2883160" y="9797267"/>
                  </a:moveTo>
                  <a:cubicBezTo>
                    <a:pt x="3263028" y="9804415"/>
                    <a:pt x="3272262" y="9786673"/>
                    <a:pt x="3272519" y="9802769"/>
                  </a:cubicBezTo>
                  <a:cubicBezTo>
                    <a:pt x="3275194" y="9973199"/>
                    <a:pt x="3271464" y="9981761"/>
                    <a:pt x="3274165" y="10153965"/>
                  </a:cubicBezTo>
                  <a:cubicBezTo>
                    <a:pt x="3276274" y="10289475"/>
                    <a:pt x="3297571" y="10269135"/>
                    <a:pt x="3192142" y="10265638"/>
                  </a:cubicBezTo>
                  <a:cubicBezTo>
                    <a:pt x="2802295" y="10252858"/>
                    <a:pt x="2868885" y="10312745"/>
                    <a:pt x="2866288" y="10153528"/>
                  </a:cubicBezTo>
                  <a:cubicBezTo>
                    <a:pt x="2859832" y="9743371"/>
                    <a:pt x="2851344" y="9796675"/>
                    <a:pt x="2883160" y="9797267"/>
                  </a:cubicBezTo>
                  <a:close/>
                  <a:moveTo>
                    <a:pt x="3275322" y="8814523"/>
                  </a:moveTo>
                  <a:cubicBezTo>
                    <a:pt x="3609922" y="8814934"/>
                    <a:pt x="3347289" y="8814960"/>
                    <a:pt x="3685797" y="8815680"/>
                  </a:cubicBezTo>
                  <a:cubicBezTo>
                    <a:pt x="3694208" y="9357284"/>
                    <a:pt x="3705988" y="9284848"/>
                    <a:pt x="3654573" y="9284848"/>
                  </a:cubicBezTo>
                  <a:cubicBezTo>
                    <a:pt x="3652567" y="9284848"/>
                    <a:pt x="3283913" y="9283382"/>
                    <a:pt x="3283810" y="9275823"/>
                  </a:cubicBezTo>
                  <a:cubicBezTo>
                    <a:pt x="3279412" y="8951215"/>
                    <a:pt x="3277997" y="8959367"/>
                    <a:pt x="3275322" y="8814523"/>
                  </a:cubicBezTo>
                  <a:close/>
                  <a:moveTo>
                    <a:pt x="3654573" y="9308762"/>
                  </a:moveTo>
                  <a:cubicBezTo>
                    <a:pt x="3703571" y="9308762"/>
                    <a:pt x="3690530" y="9233936"/>
                    <a:pt x="3700072" y="9772299"/>
                  </a:cubicBezTo>
                  <a:cubicBezTo>
                    <a:pt x="3670288" y="9772119"/>
                    <a:pt x="3647037" y="9772170"/>
                    <a:pt x="3346080" y="9772222"/>
                  </a:cubicBezTo>
                  <a:cubicBezTo>
                    <a:pt x="3279643" y="9772222"/>
                    <a:pt x="3291681" y="9849491"/>
                    <a:pt x="3284222" y="9305573"/>
                  </a:cubicBezTo>
                  <a:cubicBezTo>
                    <a:pt x="3505239" y="9305702"/>
                    <a:pt x="3510409" y="9308762"/>
                    <a:pt x="3654573" y="9308762"/>
                  </a:cubicBezTo>
                  <a:close/>
                  <a:moveTo>
                    <a:pt x="3705834" y="8749596"/>
                  </a:moveTo>
                  <a:cubicBezTo>
                    <a:pt x="3698015" y="8247489"/>
                    <a:pt x="3659846" y="8320335"/>
                    <a:pt x="3808639" y="8324141"/>
                  </a:cubicBezTo>
                  <a:cubicBezTo>
                    <a:pt x="3910441" y="8326738"/>
                    <a:pt x="4014584" y="8326533"/>
                    <a:pt x="4104503" y="8324990"/>
                  </a:cubicBezTo>
                  <a:cubicBezTo>
                    <a:pt x="4109827" y="8765153"/>
                    <a:pt x="4108233" y="8679578"/>
                    <a:pt x="4110291" y="8792178"/>
                  </a:cubicBezTo>
                  <a:cubicBezTo>
                    <a:pt x="3640401" y="8804134"/>
                    <a:pt x="3706528" y="8793361"/>
                    <a:pt x="3705834" y="8749596"/>
                  </a:cubicBezTo>
                  <a:close/>
                  <a:moveTo>
                    <a:pt x="4110728" y="8816092"/>
                  </a:moveTo>
                  <a:cubicBezTo>
                    <a:pt x="4113865" y="8972198"/>
                    <a:pt x="4116721" y="8960652"/>
                    <a:pt x="4119627" y="9283203"/>
                  </a:cubicBezTo>
                  <a:cubicBezTo>
                    <a:pt x="4063608" y="9283717"/>
                    <a:pt x="3714167" y="9284822"/>
                    <a:pt x="3712341" y="9284822"/>
                  </a:cubicBezTo>
                  <a:cubicBezTo>
                    <a:pt x="3712598" y="9156178"/>
                    <a:pt x="3712547" y="9182046"/>
                    <a:pt x="3706837" y="8815757"/>
                  </a:cubicBezTo>
                  <a:cubicBezTo>
                    <a:pt x="3820419" y="8816245"/>
                    <a:pt x="3948817" y="8820180"/>
                    <a:pt x="4110728" y="8816092"/>
                  </a:cubicBezTo>
                  <a:close/>
                  <a:moveTo>
                    <a:pt x="4117569" y="9307090"/>
                  </a:moveTo>
                  <a:cubicBezTo>
                    <a:pt x="4120167" y="9307090"/>
                    <a:pt x="4127549" y="9772170"/>
                    <a:pt x="4127575" y="9774202"/>
                  </a:cubicBezTo>
                  <a:cubicBezTo>
                    <a:pt x="3887987" y="9778290"/>
                    <a:pt x="3831556" y="9773405"/>
                    <a:pt x="3721112" y="9772428"/>
                  </a:cubicBezTo>
                  <a:cubicBezTo>
                    <a:pt x="3718694" y="9634115"/>
                    <a:pt x="3712084" y="9500225"/>
                    <a:pt x="3712290" y="9308685"/>
                  </a:cubicBezTo>
                  <a:cubicBezTo>
                    <a:pt x="3714116" y="9308711"/>
                    <a:pt x="4079580" y="9307450"/>
                    <a:pt x="4117569" y="9307090"/>
                  </a:cubicBezTo>
                  <a:close/>
                  <a:moveTo>
                    <a:pt x="4128063" y="9802821"/>
                  </a:moveTo>
                  <a:cubicBezTo>
                    <a:pt x="4136268" y="10326116"/>
                    <a:pt x="4140563" y="10266538"/>
                    <a:pt x="4117569" y="10266281"/>
                  </a:cubicBezTo>
                  <a:cubicBezTo>
                    <a:pt x="3649223" y="10261267"/>
                    <a:pt x="3727310" y="10303900"/>
                    <a:pt x="3724970" y="10153502"/>
                  </a:cubicBezTo>
                  <a:cubicBezTo>
                    <a:pt x="3722244" y="9979062"/>
                    <a:pt x="3724456" y="9982507"/>
                    <a:pt x="3721626" y="9802358"/>
                  </a:cubicBezTo>
                  <a:cubicBezTo>
                    <a:pt x="3721498" y="9793024"/>
                    <a:pt x="4128037" y="9800816"/>
                    <a:pt x="4128063" y="9802821"/>
                  </a:cubicBezTo>
                  <a:close/>
                  <a:moveTo>
                    <a:pt x="4131793" y="8815551"/>
                  </a:moveTo>
                  <a:cubicBezTo>
                    <a:pt x="4210138" y="8813597"/>
                    <a:pt x="4223898" y="8813931"/>
                    <a:pt x="4540493" y="8813880"/>
                  </a:cubicBezTo>
                  <a:cubicBezTo>
                    <a:pt x="4544146" y="9027739"/>
                    <a:pt x="4541728" y="8836636"/>
                    <a:pt x="4548441" y="9284308"/>
                  </a:cubicBezTo>
                  <a:cubicBezTo>
                    <a:pt x="4093649" y="9283408"/>
                    <a:pt x="4140769" y="9284951"/>
                    <a:pt x="4140692" y="9275926"/>
                  </a:cubicBezTo>
                  <a:cubicBezTo>
                    <a:pt x="4138377" y="8998348"/>
                    <a:pt x="4134442" y="8944479"/>
                    <a:pt x="4131793" y="8815551"/>
                  </a:cubicBezTo>
                  <a:close/>
                  <a:moveTo>
                    <a:pt x="4548801" y="9308197"/>
                  </a:moveTo>
                  <a:cubicBezTo>
                    <a:pt x="4555411" y="9748823"/>
                    <a:pt x="4552248" y="9517864"/>
                    <a:pt x="4556337" y="9775179"/>
                  </a:cubicBezTo>
                  <a:cubicBezTo>
                    <a:pt x="4418680" y="9774947"/>
                    <a:pt x="4320968" y="9771245"/>
                    <a:pt x="4148665" y="9773842"/>
                  </a:cubicBezTo>
                  <a:cubicBezTo>
                    <a:pt x="4146428" y="9636995"/>
                    <a:pt x="4142467" y="9479911"/>
                    <a:pt x="4140975" y="9306859"/>
                  </a:cubicBezTo>
                  <a:cubicBezTo>
                    <a:pt x="4350546" y="9305033"/>
                    <a:pt x="4418089" y="9307965"/>
                    <a:pt x="4548801" y="9308197"/>
                  </a:cubicBezTo>
                  <a:close/>
                  <a:moveTo>
                    <a:pt x="4556723" y="9799067"/>
                  </a:moveTo>
                  <a:cubicBezTo>
                    <a:pt x="4559732" y="10016500"/>
                    <a:pt x="4556260" y="9918249"/>
                    <a:pt x="4561661" y="10264790"/>
                  </a:cubicBezTo>
                  <a:cubicBezTo>
                    <a:pt x="4407286" y="10264996"/>
                    <a:pt x="4367728" y="10268492"/>
                    <a:pt x="4155919" y="10266667"/>
                  </a:cubicBezTo>
                  <a:cubicBezTo>
                    <a:pt x="4152344" y="10129074"/>
                    <a:pt x="4151804" y="9975101"/>
                    <a:pt x="4149103" y="9802409"/>
                  </a:cubicBezTo>
                  <a:cubicBezTo>
                    <a:pt x="4148974" y="9792510"/>
                    <a:pt x="4131664" y="9798424"/>
                    <a:pt x="4556723" y="9799067"/>
                  </a:cubicBezTo>
                  <a:close/>
                  <a:moveTo>
                    <a:pt x="4561559" y="8813905"/>
                  </a:moveTo>
                  <a:cubicBezTo>
                    <a:pt x="4693042" y="8813880"/>
                    <a:pt x="4703510" y="8815963"/>
                    <a:pt x="4968150" y="8816632"/>
                  </a:cubicBezTo>
                  <a:cubicBezTo>
                    <a:pt x="4968175" y="8818688"/>
                    <a:pt x="4976303" y="9265203"/>
                    <a:pt x="4976689" y="9284000"/>
                  </a:cubicBezTo>
                  <a:cubicBezTo>
                    <a:pt x="4776403" y="9283948"/>
                    <a:pt x="4640958" y="9284411"/>
                    <a:pt x="4569480" y="9284334"/>
                  </a:cubicBezTo>
                  <a:cubicBezTo>
                    <a:pt x="4563076" y="8856282"/>
                    <a:pt x="4564671" y="8997448"/>
                    <a:pt x="4561559" y="8813905"/>
                  </a:cubicBezTo>
                  <a:close/>
                  <a:moveTo>
                    <a:pt x="4580309" y="9308222"/>
                  </a:moveTo>
                  <a:cubicBezTo>
                    <a:pt x="5060332" y="9308222"/>
                    <a:pt x="4976921" y="9272789"/>
                    <a:pt x="4979724" y="9451729"/>
                  </a:cubicBezTo>
                  <a:cubicBezTo>
                    <a:pt x="4982476" y="9627969"/>
                    <a:pt x="4983016" y="9615807"/>
                    <a:pt x="4985614" y="9776568"/>
                  </a:cubicBezTo>
                  <a:cubicBezTo>
                    <a:pt x="4789134" y="9777725"/>
                    <a:pt x="4749627" y="9775205"/>
                    <a:pt x="4577402" y="9775205"/>
                  </a:cubicBezTo>
                  <a:cubicBezTo>
                    <a:pt x="4569197" y="9253195"/>
                    <a:pt x="4564645" y="9308222"/>
                    <a:pt x="4580309" y="9308222"/>
                  </a:cubicBezTo>
                  <a:close/>
                  <a:moveTo>
                    <a:pt x="4580309" y="9799092"/>
                  </a:moveTo>
                  <a:cubicBezTo>
                    <a:pt x="4582135" y="9799092"/>
                    <a:pt x="4986000" y="9800070"/>
                    <a:pt x="4986051" y="9802821"/>
                  </a:cubicBezTo>
                  <a:cubicBezTo>
                    <a:pt x="4986103" y="9805907"/>
                    <a:pt x="4991684" y="10264764"/>
                    <a:pt x="4991710" y="10267850"/>
                  </a:cubicBezTo>
                  <a:cubicBezTo>
                    <a:pt x="4708706" y="10269315"/>
                    <a:pt x="4777663" y="10264815"/>
                    <a:pt x="4582727" y="10264790"/>
                  </a:cubicBezTo>
                  <a:cubicBezTo>
                    <a:pt x="4574624" y="9747280"/>
                    <a:pt x="4578482" y="9799092"/>
                    <a:pt x="4580309" y="9799092"/>
                  </a:cubicBezTo>
                  <a:close/>
                  <a:moveTo>
                    <a:pt x="5042971" y="8816914"/>
                  </a:moveTo>
                  <a:cubicBezTo>
                    <a:pt x="5195237" y="8817532"/>
                    <a:pt x="5200227" y="8816940"/>
                    <a:pt x="5351335" y="8817532"/>
                  </a:cubicBezTo>
                  <a:cubicBezTo>
                    <a:pt x="5413476" y="8817788"/>
                    <a:pt x="5397555" y="8744119"/>
                    <a:pt x="5403908" y="9283229"/>
                  </a:cubicBezTo>
                  <a:cubicBezTo>
                    <a:pt x="4955855" y="9285285"/>
                    <a:pt x="4997831" y="9287677"/>
                    <a:pt x="4997600" y="9275797"/>
                  </a:cubicBezTo>
                  <a:cubicBezTo>
                    <a:pt x="4987054" y="8743862"/>
                    <a:pt x="4970593" y="8816606"/>
                    <a:pt x="5042971" y="8816914"/>
                  </a:cubicBezTo>
                  <a:close/>
                  <a:moveTo>
                    <a:pt x="5404217" y="9307090"/>
                  </a:moveTo>
                  <a:cubicBezTo>
                    <a:pt x="5405632" y="9425758"/>
                    <a:pt x="5407123" y="9525321"/>
                    <a:pt x="5410210" y="9627455"/>
                  </a:cubicBezTo>
                  <a:cubicBezTo>
                    <a:pt x="5415946" y="9816269"/>
                    <a:pt x="5488323" y="9772531"/>
                    <a:pt x="5042920" y="9776156"/>
                  </a:cubicBezTo>
                  <a:cubicBezTo>
                    <a:pt x="4990758" y="9776568"/>
                    <a:pt x="5009071" y="9848025"/>
                    <a:pt x="4998268" y="9307887"/>
                  </a:cubicBezTo>
                  <a:cubicBezTo>
                    <a:pt x="5372812" y="9307939"/>
                    <a:pt x="5226770" y="9307939"/>
                    <a:pt x="5404217" y="9307090"/>
                  </a:cubicBezTo>
                  <a:close/>
                  <a:moveTo>
                    <a:pt x="5043125" y="9800070"/>
                  </a:moveTo>
                  <a:cubicBezTo>
                    <a:pt x="5044951" y="9800044"/>
                    <a:pt x="5414145" y="9796419"/>
                    <a:pt x="5414248" y="9802821"/>
                  </a:cubicBezTo>
                  <a:cubicBezTo>
                    <a:pt x="5422658" y="10341802"/>
                    <a:pt x="5451363" y="10265510"/>
                    <a:pt x="5351310" y="10266333"/>
                  </a:cubicBezTo>
                  <a:cubicBezTo>
                    <a:pt x="5197423" y="10267592"/>
                    <a:pt x="5188061" y="10266359"/>
                    <a:pt x="5042971" y="10267515"/>
                  </a:cubicBezTo>
                  <a:cubicBezTo>
                    <a:pt x="5003258" y="10267773"/>
                    <a:pt x="5013366" y="10288806"/>
                    <a:pt x="5011257" y="10153502"/>
                  </a:cubicBezTo>
                  <a:cubicBezTo>
                    <a:pt x="5005059" y="9746354"/>
                    <a:pt x="4992739" y="9800481"/>
                    <a:pt x="5043125" y="9800070"/>
                  </a:cubicBezTo>
                  <a:close/>
                  <a:moveTo>
                    <a:pt x="5418080" y="8817711"/>
                  </a:moveTo>
                  <a:cubicBezTo>
                    <a:pt x="5674000" y="8818174"/>
                    <a:pt x="5637220" y="8816580"/>
                    <a:pt x="5814281" y="8816580"/>
                  </a:cubicBezTo>
                  <a:cubicBezTo>
                    <a:pt x="5835268" y="8816580"/>
                    <a:pt x="5825623" y="8761116"/>
                    <a:pt x="5833982" y="9285543"/>
                  </a:cubicBezTo>
                  <a:cubicBezTo>
                    <a:pt x="5675003" y="9285980"/>
                    <a:pt x="5649566" y="9282329"/>
                    <a:pt x="5425025" y="9283100"/>
                  </a:cubicBezTo>
                  <a:cubicBezTo>
                    <a:pt x="5423276" y="9147435"/>
                    <a:pt x="5425205" y="9269961"/>
                    <a:pt x="5418080" y="8817711"/>
                  </a:cubicBezTo>
                  <a:close/>
                  <a:moveTo>
                    <a:pt x="5505659" y="9306885"/>
                  </a:moveTo>
                  <a:cubicBezTo>
                    <a:pt x="5658259" y="9306885"/>
                    <a:pt x="5659854" y="9309482"/>
                    <a:pt x="5814255" y="9309482"/>
                  </a:cubicBezTo>
                  <a:cubicBezTo>
                    <a:pt x="5844374" y="9309482"/>
                    <a:pt x="5833905" y="9251601"/>
                    <a:pt x="5842444" y="9776028"/>
                  </a:cubicBezTo>
                  <a:cubicBezTo>
                    <a:pt x="5688944" y="9776439"/>
                    <a:pt x="5631381" y="9773713"/>
                    <a:pt x="5434850" y="9774408"/>
                  </a:cubicBezTo>
                  <a:cubicBezTo>
                    <a:pt x="5425488" y="9231904"/>
                    <a:pt x="5392719" y="9306885"/>
                    <a:pt x="5505659" y="9306885"/>
                  </a:cubicBezTo>
                  <a:close/>
                  <a:moveTo>
                    <a:pt x="5839332" y="8398607"/>
                  </a:moveTo>
                  <a:cubicBezTo>
                    <a:pt x="5837737" y="8296113"/>
                    <a:pt x="5768343" y="8326352"/>
                    <a:pt x="6249627" y="8324604"/>
                  </a:cubicBezTo>
                  <a:cubicBezTo>
                    <a:pt x="6253948" y="8581250"/>
                    <a:pt x="6251273" y="8585776"/>
                    <a:pt x="6254926" y="8791946"/>
                  </a:cubicBezTo>
                  <a:cubicBezTo>
                    <a:pt x="6169482" y="8792949"/>
                    <a:pt x="6134296" y="8792666"/>
                    <a:pt x="5848720" y="8792717"/>
                  </a:cubicBezTo>
                  <a:cubicBezTo>
                    <a:pt x="5845711" y="8577316"/>
                    <a:pt x="5842084" y="8573973"/>
                    <a:pt x="5839332" y="8398607"/>
                  </a:cubicBezTo>
                  <a:close/>
                  <a:moveTo>
                    <a:pt x="6255363" y="8815834"/>
                  </a:moveTo>
                  <a:cubicBezTo>
                    <a:pt x="6257806" y="8944402"/>
                    <a:pt x="6261639" y="9015808"/>
                    <a:pt x="6263799" y="9276158"/>
                  </a:cubicBezTo>
                  <a:cubicBezTo>
                    <a:pt x="6263851" y="9283203"/>
                    <a:pt x="6311177" y="9282740"/>
                    <a:pt x="5855022" y="9285466"/>
                  </a:cubicBezTo>
                  <a:cubicBezTo>
                    <a:pt x="5847974" y="8843245"/>
                    <a:pt x="5851421" y="9001871"/>
                    <a:pt x="5849054" y="8816580"/>
                  </a:cubicBezTo>
                  <a:cubicBezTo>
                    <a:pt x="6134656" y="8816529"/>
                    <a:pt x="6180542" y="8816760"/>
                    <a:pt x="6255363" y="8815834"/>
                  </a:cubicBezTo>
                  <a:close/>
                  <a:moveTo>
                    <a:pt x="6264083" y="9306757"/>
                  </a:moveTo>
                  <a:cubicBezTo>
                    <a:pt x="6264108" y="9308787"/>
                    <a:pt x="6269252" y="9772376"/>
                    <a:pt x="6269278" y="9774228"/>
                  </a:cubicBezTo>
                  <a:cubicBezTo>
                    <a:pt x="6054639" y="9771374"/>
                    <a:pt x="5966675" y="9775410"/>
                    <a:pt x="5863509" y="9775924"/>
                  </a:cubicBezTo>
                  <a:cubicBezTo>
                    <a:pt x="5861400" y="9645455"/>
                    <a:pt x="5861221" y="9674510"/>
                    <a:pt x="5855408" y="9309353"/>
                  </a:cubicBezTo>
                  <a:cubicBezTo>
                    <a:pt x="5973697" y="9308659"/>
                    <a:pt x="6062433" y="9302462"/>
                    <a:pt x="6264083" y="9306757"/>
                  </a:cubicBezTo>
                  <a:close/>
                  <a:moveTo>
                    <a:pt x="6268918" y="8222932"/>
                  </a:moveTo>
                  <a:cubicBezTo>
                    <a:pt x="6260764" y="7788092"/>
                    <a:pt x="6256958" y="7834787"/>
                    <a:pt x="6277251" y="7834633"/>
                  </a:cubicBezTo>
                  <a:cubicBezTo>
                    <a:pt x="6732506" y="7830930"/>
                    <a:pt x="6669773" y="7824296"/>
                    <a:pt x="6669979" y="7872252"/>
                  </a:cubicBezTo>
                  <a:cubicBezTo>
                    <a:pt x="6672114" y="8375928"/>
                    <a:pt x="6703750" y="8298942"/>
                    <a:pt x="6585744" y="8299739"/>
                  </a:cubicBezTo>
                  <a:cubicBezTo>
                    <a:pt x="6438134" y="8300741"/>
                    <a:pt x="6442686" y="8299970"/>
                    <a:pt x="6277097" y="8300613"/>
                  </a:cubicBezTo>
                  <a:cubicBezTo>
                    <a:pt x="6267915" y="8300665"/>
                    <a:pt x="6270616" y="8312313"/>
                    <a:pt x="6268918" y="8222932"/>
                  </a:cubicBezTo>
                  <a:close/>
                  <a:moveTo>
                    <a:pt x="6277225" y="8324501"/>
                  </a:moveTo>
                  <a:cubicBezTo>
                    <a:pt x="6748710" y="8322572"/>
                    <a:pt x="6674429" y="8301744"/>
                    <a:pt x="6675972" y="8398967"/>
                  </a:cubicBezTo>
                  <a:cubicBezTo>
                    <a:pt x="6683354" y="8871941"/>
                    <a:pt x="6712290" y="8793129"/>
                    <a:pt x="6585924" y="8791587"/>
                  </a:cubicBezTo>
                  <a:cubicBezTo>
                    <a:pt x="6223830" y="8787189"/>
                    <a:pt x="6276299" y="8812980"/>
                    <a:pt x="6275296" y="8749648"/>
                  </a:cubicBezTo>
                  <a:cubicBezTo>
                    <a:pt x="6267838" y="8273922"/>
                    <a:pt x="6270229" y="8324501"/>
                    <a:pt x="6277225" y="8324501"/>
                  </a:cubicBezTo>
                  <a:close/>
                  <a:moveTo>
                    <a:pt x="6277302" y="8815551"/>
                  </a:moveTo>
                  <a:cubicBezTo>
                    <a:pt x="6770032" y="8809560"/>
                    <a:pt x="6683173" y="8792461"/>
                    <a:pt x="6686801" y="8925580"/>
                  </a:cubicBezTo>
                  <a:cubicBezTo>
                    <a:pt x="6690118" y="9047693"/>
                    <a:pt x="6692073" y="9156281"/>
                    <a:pt x="6691688" y="9276003"/>
                  </a:cubicBezTo>
                  <a:cubicBezTo>
                    <a:pt x="6691636" y="9292100"/>
                    <a:pt x="6286819" y="9283305"/>
                    <a:pt x="6284967" y="9283280"/>
                  </a:cubicBezTo>
                  <a:cubicBezTo>
                    <a:pt x="6281933" y="8933705"/>
                    <a:pt x="6274345" y="8815603"/>
                    <a:pt x="6277302" y="8815551"/>
                  </a:cubicBezTo>
                  <a:close/>
                  <a:moveTo>
                    <a:pt x="6691610" y="9309405"/>
                  </a:moveTo>
                  <a:cubicBezTo>
                    <a:pt x="6691507" y="9479191"/>
                    <a:pt x="6697217" y="9628818"/>
                    <a:pt x="6699635" y="9771888"/>
                  </a:cubicBezTo>
                  <a:cubicBezTo>
                    <a:pt x="6578800" y="9772480"/>
                    <a:pt x="6512286" y="9777416"/>
                    <a:pt x="6290317" y="9774510"/>
                  </a:cubicBezTo>
                  <a:cubicBezTo>
                    <a:pt x="6290291" y="9772222"/>
                    <a:pt x="6285173" y="9309045"/>
                    <a:pt x="6285148" y="9307219"/>
                  </a:cubicBezTo>
                  <a:cubicBezTo>
                    <a:pt x="6370823" y="9309045"/>
                    <a:pt x="6688626" y="9309405"/>
                    <a:pt x="6691610" y="9309405"/>
                  </a:cubicBezTo>
                  <a:close/>
                  <a:moveTo>
                    <a:pt x="6700046" y="9795775"/>
                  </a:moveTo>
                  <a:cubicBezTo>
                    <a:pt x="6702850" y="9968390"/>
                    <a:pt x="6702721" y="10073224"/>
                    <a:pt x="6706682" y="10265073"/>
                  </a:cubicBezTo>
                  <a:lnTo>
                    <a:pt x="6298548" y="10265252"/>
                  </a:lnTo>
                  <a:cubicBezTo>
                    <a:pt x="6297236" y="10203103"/>
                    <a:pt x="6290883" y="9809764"/>
                    <a:pt x="6290754" y="9802487"/>
                  </a:cubicBezTo>
                  <a:cubicBezTo>
                    <a:pt x="6290703" y="9798193"/>
                    <a:pt x="6254951" y="9798038"/>
                    <a:pt x="6700046" y="9795775"/>
                  </a:cubicBezTo>
                  <a:close/>
                  <a:moveTo>
                    <a:pt x="6705268" y="8816348"/>
                  </a:moveTo>
                  <a:cubicBezTo>
                    <a:pt x="6882457" y="8816683"/>
                    <a:pt x="6850846" y="8814806"/>
                    <a:pt x="7112965" y="8814703"/>
                  </a:cubicBezTo>
                  <a:cubicBezTo>
                    <a:pt x="7114431" y="8940776"/>
                    <a:pt x="7112965" y="9092383"/>
                    <a:pt x="7120475" y="9280709"/>
                  </a:cubicBezTo>
                  <a:cubicBezTo>
                    <a:pt x="6855039" y="9280580"/>
                    <a:pt x="6917231" y="9285697"/>
                    <a:pt x="6712753" y="9285543"/>
                  </a:cubicBezTo>
                  <a:cubicBezTo>
                    <a:pt x="6713396" y="9071889"/>
                    <a:pt x="6707685" y="8937382"/>
                    <a:pt x="6705268" y="8816348"/>
                  </a:cubicBezTo>
                  <a:close/>
                  <a:moveTo>
                    <a:pt x="6740119" y="9309430"/>
                  </a:moveTo>
                  <a:cubicBezTo>
                    <a:pt x="7195914" y="9309430"/>
                    <a:pt x="7122070" y="9253349"/>
                    <a:pt x="7125157" y="9451678"/>
                  </a:cubicBezTo>
                  <a:cubicBezTo>
                    <a:pt x="7127780" y="9619766"/>
                    <a:pt x="7125877" y="9618841"/>
                    <a:pt x="7128063" y="9773688"/>
                  </a:cubicBezTo>
                  <a:cubicBezTo>
                    <a:pt x="7126237" y="9773662"/>
                    <a:pt x="6770830" y="9771707"/>
                    <a:pt x="6720700" y="9771836"/>
                  </a:cubicBezTo>
                  <a:cubicBezTo>
                    <a:pt x="6711955" y="9256229"/>
                    <a:pt x="6698889" y="9309430"/>
                    <a:pt x="6740119" y="9309430"/>
                  </a:cubicBezTo>
                  <a:close/>
                  <a:moveTo>
                    <a:pt x="6740119" y="9795673"/>
                  </a:moveTo>
                  <a:cubicBezTo>
                    <a:pt x="7171943" y="9795673"/>
                    <a:pt x="7128423" y="9796598"/>
                    <a:pt x="7128500" y="9802847"/>
                  </a:cubicBezTo>
                  <a:cubicBezTo>
                    <a:pt x="7136988" y="10345248"/>
                    <a:pt x="7163198" y="10263298"/>
                    <a:pt x="7048664" y="10263298"/>
                  </a:cubicBezTo>
                  <a:cubicBezTo>
                    <a:pt x="6894854" y="10263298"/>
                    <a:pt x="6891408" y="10265073"/>
                    <a:pt x="6740093" y="10265073"/>
                  </a:cubicBezTo>
                  <a:cubicBezTo>
                    <a:pt x="6723375" y="10265073"/>
                    <a:pt x="6727747" y="10282275"/>
                    <a:pt x="6725716" y="10153553"/>
                  </a:cubicBezTo>
                  <a:cubicBezTo>
                    <a:pt x="6719465" y="9751677"/>
                    <a:pt x="6711209" y="9795673"/>
                    <a:pt x="6740119" y="9795673"/>
                  </a:cubicBezTo>
                  <a:close/>
                  <a:moveTo>
                    <a:pt x="7537072" y="8398916"/>
                  </a:moveTo>
                  <a:cubicBezTo>
                    <a:pt x="7544197" y="8851576"/>
                    <a:pt x="7555719" y="8792383"/>
                    <a:pt x="7512072" y="8791689"/>
                  </a:cubicBezTo>
                  <a:cubicBezTo>
                    <a:pt x="7423104" y="8790249"/>
                    <a:pt x="7345634" y="8790275"/>
                    <a:pt x="7202961" y="8790661"/>
                  </a:cubicBezTo>
                  <a:cubicBezTo>
                    <a:pt x="7110444" y="8790892"/>
                    <a:pt x="7134184" y="8857310"/>
                    <a:pt x="7127034" y="8398556"/>
                  </a:cubicBezTo>
                  <a:cubicBezTo>
                    <a:pt x="7125568" y="8303442"/>
                    <a:pt x="7105840" y="8323755"/>
                    <a:pt x="7203115" y="8322572"/>
                  </a:cubicBezTo>
                  <a:cubicBezTo>
                    <a:pt x="7594943" y="8317841"/>
                    <a:pt x="7535683" y="8308738"/>
                    <a:pt x="7537072" y="8398916"/>
                  </a:cubicBezTo>
                  <a:close/>
                  <a:moveTo>
                    <a:pt x="7526887" y="7872766"/>
                  </a:moveTo>
                  <a:cubicBezTo>
                    <a:pt x="7531157" y="7975826"/>
                    <a:pt x="7531310" y="8005294"/>
                    <a:pt x="7534474" y="8223395"/>
                  </a:cubicBezTo>
                  <a:cubicBezTo>
                    <a:pt x="7535734" y="8315758"/>
                    <a:pt x="7542422" y="8301204"/>
                    <a:pt x="7512277" y="8300253"/>
                  </a:cubicBezTo>
                  <a:cubicBezTo>
                    <a:pt x="7020088" y="8284156"/>
                    <a:pt x="7123948" y="8433089"/>
                    <a:pt x="7119472" y="7831470"/>
                  </a:cubicBezTo>
                  <a:cubicBezTo>
                    <a:pt x="7587947" y="7833296"/>
                    <a:pt x="7524469" y="7814577"/>
                    <a:pt x="7526887" y="7872766"/>
                  </a:cubicBezTo>
                  <a:close/>
                  <a:moveTo>
                    <a:pt x="7517447" y="7345819"/>
                  </a:moveTo>
                  <a:cubicBezTo>
                    <a:pt x="7525549" y="7865181"/>
                    <a:pt x="7527967" y="7808173"/>
                    <a:pt x="7511917" y="7808302"/>
                  </a:cubicBezTo>
                  <a:cubicBezTo>
                    <a:pt x="7037500" y="7811465"/>
                    <a:pt x="7120012" y="7834787"/>
                    <a:pt x="7117852" y="7696397"/>
                  </a:cubicBezTo>
                  <a:cubicBezTo>
                    <a:pt x="7115048" y="7519206"/>
                    <a:pt x="7114303" y="7531882"/>
                    <a:pt x="7111293" y="7345356"/>
                  </a:cubicBezTo>
                  <a:cubicBezTo>
                    <a:pt x="7111216" y="7339006"/>
                    <a:pt x="7517370" y="7341423"/>
                    <a:pt x="7517447" y="7345819"/>
                  </a:cubicBezTo>
                  <a:close/>
                  <a:moveTo>
                    <a:pt x="7516984" y="7317226"/>
                  </a:moveTo>
                  <a:cubicBezTo>
                    <a:pt x="7307772" y="7321366"/>
                    <a:pt x="7226162" y="7317381"/>
                    <a:pt x="7110830" y="7316763"/>
                  </a:cubicBezTo>
                  <a:cubicBezTo>
                    <a:pt x="7108438" y="7172922"/>
                    <a:pt x="7103397" y="7009719"/>
                    <a:pt x="7103114" y="6849626"/>
                  </a:cubicBezTo>
                  <a:cubicBezTo>
                    <a:pt x="7248564" y="6850218"/>
                    <a:pt x="7193162" y="6852172"/>
                    <a:pt x="7508882" y="6851400"/>
                  </a:cubicBezTo>
                  <a:cubicBezTo>
                    <a:pt x="7514489" y="7196990"/>
                    <a:pt x="7515055" y="7198044"/>
                    <a:pt x="7516984" y="7317226"/>
                  </a:cubicBezTo>
                  <a:close/>
                  <a:moveTo>
                    <a:pt x="7508522" y="6827461"/>
                  </a:moveTo>
                  <a:cubicBezTo>
                    <a:pt x="7050387" y="6828670"/>
                    <a:pt x="7103114" y="6826561"/>
                    <a:pt x="7103114" y="6819619"/>
                  </a:cubicBezTo>
                  <a:cubicBezTo>
                    <a:pt x="7102883" y="6592980"/>
                    <a:pt x="7097147" y="6472589"/>
                    <a:pt x="7094729" y="6356416"/>
                  </a:cubicBezTo>
                  <a:cubicBezTo>
                    <a:pt x="7228914" y="6357341"/>
                    <a:pt x="7241156" y="6362484"/>
                    <a:pt x="7501809" y="6359784"/>
                  </a:cubicBezTo>
                  <a:cubicBezTo>
                    <a:pt x="7504433" y="6546078"/>
                    <a:pt x="7501526" y="6395886"/>
                    <a:pt x="7508522" y="6827461"/>
                  </a:cubicBezTo>
                  <a:close/>
                  <a:moveTo>
                    <a:pt x="7498671" y="5941863"/>
                  </a:moveTo>
                  <a:cubicBezTo>
                    <a:pt x="7501398" y="6115583"/>
                    <a:pt x="7498028" y="6117151"/>
                    <a:pt x="7500781" y="6292851"/>
                  </a:cubicBezTo>
                  <a:cubicBezTo>
                    <a:pt x="7501809" y="6356750"/>
                    <a:pt x="7561146" y="6335588"/>
                    <a:pt x="7094241" y="6332553"/>
                  </a:cubicBezTo>
                  <a:cubicBezTo>
                    <a:pt x="7090460" y="6134045"/>
                    <a:pt x="7094215" y="6112780"/>
                    <a:pt x="7089508" y="5867525"/>
                  </a:cubicBezTo>
                  <a:cubicBezTo>
                    <a:pt x="7573672" y="5868245"/>
                    <a:pt x="7497153" y="5845360"/>
                    <a:pt x="7498671" y="5941863"/>
                  </a:cubicBezTo>
                  <a:close/>
                  <a:moveTo>
                    <a:pt x="7486120" y="5375188"/>
                  </a:moveTo>
                  <a:cubicBezTo>
                    <a:pt x="7494607" y="5871793"/>
                    <a:pt x="7491521" y="5651094"/>
                    <a:pt x="7496690" y="5844588"/>
                  </a:cubicBezTo>
                  <a:cubicBezTo>
                    <a:pt x="7013812" y="5844743"/>
                    <a:pt x="7089765" y="5867036"/>
                    <a:pt x="7087245" y="5765802"/>
                  </a:cubicBezTo>
                  <a:cubicBezTo>
                    <a:pt x="7084235" y="5645463"/>
                    <a:pt x="7082409" y="5538058"/>
                    <a:pt x="7081895" y="5415173"/>
                  </a:cubicBezTo>
                  <a:cubicBezTo>
                    <a:pt x="7081611" y="5358860"/>
                    <a:pt x="7018288" y="5371177"/>
                    <a:pt x="7486120" y="5375188"/>
                  </a:cubicBezTo>
                  <a:close/>
                  <a:moveTo>
                    <a:pt x="7481876" y="4889049"/>
                  </a:moveTo>
                  <a:cubicBezTo>
                    <a:pt x="7485040" y="5090206"/>
                    <a:pt x="7479998" y="5005531"/>
                    <a:pt x="7485708" y="5351326"/>
                  </a:cubicBezTo>
                  <a:cubicBezTo>
                    <a:pt x="7483110" y="5351300"/>
                    <a:pt x="7084596" y="5349784"/>
                    <a:pt x="7081483" y="5349758"/>
                  </a:cubicBezTo>
                  <a:cubicBezTo>
                    <a:pt x="7079271" y="5082209"/>
                    <a:pt x="7074307" y="5082980"/>
                    <a:pt x="7071375" y="4883366"/>
                  </a:cubicBezTo>
                  <a:cubicBezTo>
                    <a:pt x="7073252" y="4883366"/>
                    <a:pt x="7481850" y="4887223"/>
                    <a:pt x="7481876" y="4889049"/>
                  </a:cubicBezTo>
                  <a:close/>
                  <a:moveTo>
                    <a:pt x="7471330" y="4393370"/>
                  </a:moveTo>
                  <a:cubicBezTo>
                    <a:pt x="7484808" y="5024096"/>
                    <a:pt x="7480101" y="4784703"/>
                    <a:pt x="7481438" y="4861561"/>
                  </a:cubicBezTo>
                  <a:cubicBezTo>
                    <a:pt x="7312634" y="4865701"/>
                    <a:pt x="7197251" y="4859787"/>
                    <a:pt x="7071041" y="4859504"/>
                  </a:cubicBezTo>
                  <a:cubicBezTo>
                    <a:pt x="7068829" y="4711111"/>
                    <a:pt x="7068726" y="4605969"/>
                    <a:pt x="7064379" y="4393216"/>
                  </a:cubicBezTo>
                  <a:cubicBezTo>
                    <a:pt x="7188146" y="4393267"/>
                    <a:pt x="7354404" y="4395041"/>
                    <a:pt x="7471330" y="4393370"/>
                  </a:cubicBezTo>
                  <a:close/>
                  <a:moveTo>
                    <a:pt x="7470661" y="4362925"/>
                  </a:moveTo>
                  <a:cubicBezTo>
                    <a:pt x="7470919" y="4374085"/>
                    <a:pt x="7503533" y="4369482"/>
                    <a:pt x="7063890" y="4369328"/>
                  </a:cubicBezTo>
                  <a:cubicBezTo>
                    <a:pt x="7063839" y="4366962"/>
                    <a:pt x="7054991" y="3901753"/>
                    <a:pt x="7054965" y="3899851"/>
                  </a:cubicBezTo>
                  <a:cubicBezTo>
                    <a:pt x="7056817" y="3899851"/>
                    <a:pt x="7461608" y="3902139"/>
                    <a:pt x="7463562" y="3902165"/>
                  </a:cubicBezTo>
                  <a:cubicBezTo>
                    <a:pt x="7465054" y="4006382"/>
                    <a:pt x="7466340" y="4165548"/>
                    <a:pt x="7470661" y="4362925"/>
                  </a:cubicBezTo>
                  <a:close/>
                  <a:moveTo>
                    <a:pt x="7457981" y="3485786"/>
                  </a:moveTo>
                  <a:cubicBezTo>
                    <a:pt x="7460733" y="3661101"/>
                    <a:pt x="7459807" y="3660767"/>
                    <a:pt x="7462559" y="3836518"/>
                  </a:cubicBezTo>
                  <a:cubicBezTo>
                    <a:pt x="7463511" y="3896945"/>
                    <a:pt x="7526012" y="3876143"/>
                    <a:pt x="7054553" y="3875963"/>
                  </a:cubicBezTo>
                  <a:cubicBezTo>
                    <a:pt x="7050336" y="3623971"/>
                    <a:pt x="7054065" y="3682006"/>
                    <a:pt x="7049204" y="3411834"/>
                  </a:cubicBezTo>
                  <a:cubicBezTo>
                    <a:pt x="7526912" y="3411834"/>
                    <a:pt x="7456386" y="3383061"/>
                    <a:pt x="7457981" y="3485786"/>
                  </a:cubicBezTo>
                  <a:close/>
                  <a:moveTo>
                    <a:pt x="7451217" y="2959482"/>
                  </a:moveTo>
                  <a:cubicBezTo>
                    <a:pt x="7461865" y="3469561"/>
                    <a:pt x="7479998" y="3386918"/>
                    <a:pt x="7357414" y="3386918"/>
                  </a:cubicBezTo>
                  <a:cubicBezTo>
                    <a:pt x="7202781" y="3386918"/>
                    <a:pt x="7203450" y="3387946"/>
                    <a:pt x="7048741" y="3387946"/>
                  </a:cubicBezTo>
                  <a:cubicBezTo>
                    <a:pt x="7044651" y="3174396"/>
                    <a:pt x="7043957" y="3210060"/>
                    <a:pt x="7041384" y="2918263"/>
                  </a:cubicBezTo>
                  <a:cubicBezTo>
                    <a:pt x="7506361" y="2918289"/>
                    <a:pt x="7450007" y="2901138"/>
                    <a:pt x="7451217" y="2959482"/>
                  </a:cubicBezTo>
                  <a:close/>
                  <a:moveTo>
                    <a:pt x="7441365" y="2433384"/>
                  </a:moveTo>
                  <a:cubicBezTo>
                    <a:pt x="7449956" y="2981184"/>
                    <a:pt x="7480538" y="2893990"/>
                    <a:pt x="7357414" y="2893990"/>
                  </a:cubicBezTo>
                  <a:cubicBezTo>
                    <a:pt x="7204710" y="2893990"/>
                    <a:pt x="7202961" y="2894401"/>
                    <a:pt x="7048664" y="2894401"/>
                  </a:cubicBezTo>
                  <a:cubicBezTo>
                    <a:pt x="7038427" y="2894401"/>
                    <a:pt x="7041590" y="2908544"/>
                    <a:pt x="7039635" y="2783653"/>
                  </a:cubicBezTo>
                  <a:cubicBezTo>
                    <a:pt x="7033257" y="2374269"/>
                    <a:pt x="7030942" y="2427676"/>
                    <a:pt x="7048664" y="2427676"/>
                  </a:cubicBezTo>
                  <a:cubicBezTo>
                    <a:pt x="7469658" y="2427676"/>
                    <a:pt x="7441160" y="2419653"/>
                    <a:pt x="7441365" y="2433384"/>
                  </a:cubicBezTo>
                  <a:close/>
                  <a:moveTo>
                    <a:pt x="7440903" y="2402142"/>
                  </a:moveTo>
                  <a:cubicBezTo>
                    <a:pt x="7295633" y="2400471"/>
                    <a:pt x="7200158" y="2403762"/>
                    <a:pt x="7035803" y="2403788"/>
                  </a:cubicBezTo>
                  <a:cubicBezTo>
                    <a:pt x="7026724" y="1876378"/>
                    <a:pt x="7013555" y="1934002"/>
                    <a:pt x="7048689" y="1934002"/>
                  </a:cubicBezTo>
                  <a:cubicBezTo>
                    <a:pt x="7178476" y="1934002"/>
                    <a:pt x="7213199" y="1934311"/>
                    <a:pt x="7357439" y="1934311"/>
                  </a:cubicBezTo>
                  <a:cubicBezTo>
                    <a:pt x="7460502" y="1934337"/>
                    <a:pt x="7432543" y="1849636"/>
                    <a:pt x="7440903" y="2402142"/>
                  </a:cubicBezTo>
                  <a:close/>
                  <a:moveTo>
                    <a:pt x="7426988" y="1556554"/>
                  </a:moveTo>
                  <a:cubicBezTo>
                    <a:pt x="7430229" y="1663342"/>
                    <a:pt x="7430280" y="1686947"/>
                    <a:pt x="7433932" y="1910911"/>
                  </a:cubicBezTo>
                  <a:cubicBezTo>
                    <a:pt x="7388381" y="1910320"/>
                    <a:pt x="7057562" y="1910089"/>
                    <a:pt x="7025798" y="1910191"/>
                  </a:cubicBezTo>
                  <a:cubicBezTo>
                    <a:pt x="7017285" y="1374631"/>
                    <a:pt x="7003678" y="1446423"/>
                    <a:pt x="7048689" y="1446423"/>
                  </a:cubicBezTo>
                  <a:cubicBezTo>
                    <a:pt x="7501089" y="1446423"/>
                    <a:pt x="7422409" y="1404690"/>
                    <a:pt x="7426988" y="1556554"/>
                  </a:cubicBezTo>
                  <a:close/>
                  <a:moveTo>
                    <a:pt x="7419631" y="1030044"/>
                  </a:moveTo>
                  <a:cubicBezTo>
                    <a:pt x="7426627" y="1489519"/>
                    <a:pt x="7442086" y="1419141"/>
                    <a:pt x="7357414" y="1419141"/>
                  </a:cubicBezTo>
                  <a:cubicBezTo>
                    <a:pt x="6966537" y="1419141"/>
                    <a:pt x="7017182" y="1442669"/>
                    <a:pt x="7016230" y="1380622"/>
                  </a:cubicBezTo>
                  <a:cubicBezTo>
                    <a:pt x="7008514" y="888337"/>
                    <a:pt x="6999872" y="953804"/>
                    <a:pt x="7048689" y="953804"/>
                  </a:cubicBezTo>
                  <a:cubicBezTo>
                    <a:pt x="7486222" y="953804"/>
                    <a:pt x="7418063" y="929916"/>
                    <a:pt x="7419631" y="1030044"/>
                  </a:cubicBezTo>
                  <a:close/>
                  <a:moveTo>
                    <a:pt x="7048689" y="460747"/>
                  </a:moveTo>
                  <a:cubicBezTo>
                    <a:pt x="7468372" y="460747"/>
                    <a:pt x="7411247" y="450745"/>
                    <a:pt x="7411298" y="503509"/>
                  </a:cubicBezTo>
                  <a:cubicBezTo>
                    <a:pt x="7411298" y="1001502"/>
                    <a:pt x="7444066" y="929041"/>
                    <a:pt x="7357414" y="929041"/>
                  </a:cubicBezTo>
                  <a:cubicBezTo>
                    <a:pt x="6947067" y="929041"/>
                    <a:pt x="7011677" y="951258"/>
                    <a:pt x="7009439" y="854112"/>
                  </a:cubicBezTo>
                  <a:cubicBezTo>
                    <a:pt x="6999434" y="397698"/>
                    <a:pt x="6985751" y="460747"/>
                    <a:pt x="7048689" y="460747"/>
                  </a:cubicBezTo>
                  <a:close/>
                  <a:moveTo>
                    <a:pt x="7004733" y="1910294"/>
                  </a:moveTo>
                  <a:cubicBezTo>
                    <a:pt x="6896140" y="1910989"/>
                    <a:pt x="6597756" y="1922560"/>
                    <a:pt x="6597113" y="1906412"/>
                  </a:cubicBezTo>
                  <a:cubicBezTo>
                    <a:pt x="6590476" y="1742205"/>
                    <a:pt x="6590811" y="1584479"/>
                    <a:pt x="6588959" y="1445857"/>
                  </a:cubicBezTo>
                  <a:cubicBezTo>
                    <a:pt x="7029064" y="1446011"/>
                    <a:pt x="6814760" y="1446269"/>
                    <a:pt x="6996245" y="1446423"/>
                  </a:cubicBezTo>
                  <a:cubicBezTo>
                    <a:pt x="7000154" y="1665219"/>
                    <a:pt x="6996939" y="1419707"/>
                    <a:pt x="7004733" y="1910294"/>
                  </a:cubicBezTo>
                  <a:close/>
                  <a:moveTo>
                    <a:pt x="6995164" y="1381033"/>
                  </a:moveTo>
                  <a:cubicBezTo>
                    <a:pt x="6996065" y="1439043"/>
                    <a:pt x="7059981" y="1422149"/>
                    <a:pt x="6588625" y="1421995"/>
                  </a:cubicBezTo>
                  <a:cubicBezTo>
                    <a:pt x="6583584" y="1069206"/>
                    <a:pt x="6588574" y="1331921"/>
                    <a:pt x="6582915" y="952287"/>
                  </a:cubicBezTo>
                  <a:cubicBezTo>
                    <a:pt x="7151983" y="954369"/>
                    <a:pt x="6942386" y="953624"/>
                    <a:pt x="6990432" y="953752"/>
                  </a:cubicBezTo>
                  <a:cubicBezTo>
                    <a:pt x="6995062" y="1204613"/>
                    <a:pt x="6991975" y="1177485"/>
                    <a:pt x="6995164" y="1381033"/>
                  </a:cubicBezTo>
                  <a:close/>
                  <a:moveTo>
                    <a:pt x="6585873" y="463087"/>
                  </a:moveTo>
                  <a:cubicBezTo>
                    <a:pt x="7042568" y="462187"/>
                    <a:pt x="6979810" y="443288"/>
                    <a:pt x="6981404" y="503869"/>
                  </a:cubicBezTo>
                  <a:cubicBezTo>
                    <a:pt x="6994676" y="1011839"/>
                    <a:pt x="7013015" y="930250"/>
                    <a:pt x="6894494" y="929273"/>
                  </a:cubicBezTo>
                  <a:cubicBezTo>
                    <a:pt x="6519565" y="926239"/>
                    <a:pt x="6582992" y="954421"/>
                    <a:pt x="6581578" y="859718"/>
                  </a:cubicBezTo>
                  <a:cubicBezTo>
                    <a:pt x="6575327" y="415800"/>
                    <a:pt x="6569823" y="463139"/>
                    <a:pt x="6585873" y="463087"/>
                  </a:cubicBezTo>
                  <a:close/>
                  <a:moveTo>
                    <a:pt x="6576073" y="1907491"/>
                  </a:moveTo>
                  <a:cubicBezTo>
                    <a:pt x="6576279" y="1912609"/>
                    <a:pt x="6624608" y="1910474"/>
                    <a:pt x="6169816" y="1912969"/>
                  </a:cubicBezTo>
                  <a:cubicBezTo>
                    <a:pt x="6163540" y="1642231"/>
                    <a:pt x="6165109" y="1576250"/>
                    <a:pt x="6163412" y="1443337"/>
                  </a:cubicBezTo>
                  <a:cubicBezTo>
                    <a:pt x="6365293" y="1444057"/>
                    <a:pt x="6166112" y="1445728"/>
                    <a:pt x="6567920" y="1445857"/>
                  </a:cubicBezTo>
                  <a:cubicBezTo>
                    <a:pt x="6569771" y="1586176"/>
                    <a:pt x="6569463" y="1743414"/>
                    <a:pt x="6576073" y="1907491"/>
                  </a:cubicBezTo>
                  <a:close/>
                  <a:moveTo>
                    <a:pt x="6563033" y="1030044"/>
                  </a:moveTo>
                  <a:cubicBezTo>
                    <a:pt x="6565734" y="1202299"/>
                    <a:pt x="6564242" y="1206182"/>
                    <a:pt x="6566968" y="1381033"/>
                  </a:cubicBezTo>
                  <a:cubicBezTo>
                    <a:pt x="6567920" y="1441434"/>
                    <a:pt x="6629341" y="1421044"/>
                    <a:pt x="6163077" y="1419449"/>
                  </a:cubicBezTo>
                  <a:cubicBezTo>
                    <a:pt x="6160840" y="1258123"/>
                    <a:pt x="6159734" y="1255731"/>
                    <a:pt x="6154847" y="952647"/>
                  </a:cubicBezTo>
                  <a:cubicBezTo>
                    <a:pt x="6633867" y="952338"/>
                    <a:pt x="6561464" y="925827"/>
                    <a:pt x="6563033" y="1030044"/>
                  </a:cubicBezTo>
                  <a:close/>
                  <a:moveTo>
                    <a:pt x="6431472" y="463293"/>
                  </a:moveTo>
                  <a:cubicBezTo>
                    <a:pt x="6575996" y="463293"/>
                    <a:pt x="6553439" y="451953"/>
                    <a:pt x="6554519" y="503740"/>
                  </a:cubicBezTo>
                  <a:cubicBezTo>
                    <a:pt x="6557066" y="625622"/>
                    <a:pt x="6558660" y="731510"/>
                    <a:pt x="6560461" y="860104"/>
                  </a:cubicBezTo>
                  <a:cubicBezTo>
                    <a:pt x="6561798" y="949587"/>
                    <a:pt x="6636079" y="928373"/>
                    <a:pt x="6154487" y="928759"/>
                  </a:cubicBezTo>
                  <a:cubicBezTo>
                    <a:pt x="6149420" y="613074"/>
                    <a:pt x="6149445" y="605026"/>
                    <a:pt x="6146899" y="503123"/>
                  </a:cubicBezTo>
                  <a:cubicBezTo>
                    <a:pt x="6145562" y="449716"/>
                    <a:pt x="6095484" y="463036"/>
                    <a:pt x="6431472" y="463293"/>
                  </a:cubicBezTo>
                  <a:close/>
                  <a:moveTo>
                    <a:pt x="6122876" y="1913097"/>
                  </a:moveTo>
                  <a:cubicBezTo>
                    <a:pt x="5970173" y="1913097"/>
                    <a:pt x="5971022" y="1910037"/>
                    <a:pt x="5814281" y="1910037"/>
                  </a:cubicBezTo>
                  <a:cubicBezTo>
                    <a:pt x="5711809" y="1910037"/>
                    <a:pt x="5740694" y="1998132"/>
                    <a:pt x="5731331" y="1445343"/>
                  </a:cubicBezTo>
                  <a:cubicBezTo>
                    <a:pt x="5905691" y="1447194"/>
                    <a:pt x="5968115" y="1442977"/>
                    <a:pt x="6142347" y="1443260"/>
                  </a:cubicBezTo>
                  <a:cubicBezTo>
                    <a:pt x="6149060" y="1982601"/>
                    <a:pt x="6160120" y="1913097"/>
                    <a:pt x="6122876" y="1913097"/>
                  </a:cubicBezTo>
                  <a:close/>
                  <a:moveTo>
                    <a:pt x="6135042" y="1029993"/>
                  </a:moveTo>
                  <a:cubicBezTo>
                    <a:pt x="6142141" y="1479105"/>
                    <a:pt x="6149909" y="1419398"/>
                    <a:pt x="6122876" y="1419398"/>
                  </a:cubicBezTo>
                  <a:cubicBezTo>
                    <a:pt x="5672688" y="1419398"/>
                    <a:pt x="5731229" y="1440894"/>
                    <a:pt x="5730277" y="1380622"/>
                  </a:cubicBezTo>
                  <a:cubicBezTo>
                    <a:pt x="5727473" y="1200962"/>
                    <a:pt x="5729582" y="1204330"/>
                    <a:pt x="5726830" y="1029633"/>
                  </a:cubicBezTo>
                  <a:cubicBezTo>
                    <a:pt x="5725338" y="937064"/>
                    <a:pt x="5702601" y="953084"/>
                    <a:pt x="5814255" y="953084"/>
                  </a:cubicBezTo>
                  <a:cubicBezTo>
                    <a:pt x="6198495" y="953084"/>
                    <a:pt x="6133319" y="923487"/>
                    <a:pt x="6135042" y="1029993"/>
                  </a:cubicBezTo>
                  <a:close/>
                  <a:moveTo>
                    <a:pt x="6125834" y="503817"/>
                  </a:moveTo>
                  <a:cubicBezTo>
                    <a:pt x="6128483" y="609140"/>
                    <a:pt x="6128560" y="625982"/>
                    <a:pt x="6133421" y="928784"/>
                  </a:cubicBezTo>
                  <a:cubicBezTo>
                    <a:pt x="6088359" y="928784"/>
                    <a:pt x="5770658" y="929144"/>
                    <a:pt x="5725210" y="929633"/>
                  </a:cubicBezTo>
                  <a:lnTo>
                    <a:pt x="5717622" y="461442"/>
                  </a:lnTo>
                  <a:cubicBezTo>
                    <a:pt x="6202687" y="453728"/>
                    <a:pt x="6124574" y="453856"/>
                    <a:pt x="6125834" y="503817"/>
                  </a:cubicBezTo>
                  <a:close/>
                  <a:moveTo>
                    <a:pt x="5712273" y="1556348"/>
                  </a:moveTo>
                  <a:cubicBezTo>
                    <a:pt x="5714356" y="1667070"/>
                    <a:pt x="5713636" y="1625569"/>
                    <a:pt x="5718214" y="1910860"/>
                  </a:cubicBezTo>
                  <a:cubicBezTo>
                    <a:pt x="5585470" y="1913457"/>
                    <a:pt x="5639097" y="1916543"/>
                    <a:pt x="5309899" y="1913406"/>
                  </a:cubicBezTo>
                  <a:cubicBezTo>
                    <a:pt x="5303932" y="1433489"/>
                    <a:pt x="5307405" y="1591833"/>
                    <a:pt x="5305887" y="1442720"/>
                  </a:cubicBezTo>
                  <a:cubicBezTo>
                    <a:pt x="5793935" y="1442489"/>
                    <a:pt x="5709623" y="1422638"/>
                    <a:pt x="5712273" y="1556348"/>
                  </a:cubicBezTo>
                  <a:close/>
                  <a:moveTo>
                    <a:pt x="5705765" y="1030044"/>
                  </a:moveTo>
                  <a:cubicBezTo>
                    <a:pt x="5712684" y="1484376"/>
                    <a:pt x="5724593" y="1421635"/>
                    <a:pt x="5660137" y="1420324"/>
                  </a:cubicBezTo>
                  <a:cubicBezTo>
                    <a:pt x="5563684" y="1418369"/>
                    <a:pt x="5545886" y="1418755"/>
                    <a:pt x="5305604" y="1418858"/>
                  </a:cubicBezTo>
                  <a:cubicBezTo>
                    <a:pt x="5302723" y="1192759"/>
                    <a:pt x="5298119" y="1194019"/>
                    <a:pt x="5295599" y="954112"/>
                  </a:cubicBezTo>
                  <a:cubicBezTo>
                    <a:pt x="5777217" y="958818"/>
                    <a:pt x="5704068" y="924130"/>
                    <a:pt x="5705765" y="1030044"/>
                  </a:cubicBezTo>
                  <a:close/>
                  <a:moveTo>
                    <a:pt x="5351258" y="463550"/>
                  </a:moveTo>
                  <a:cubicBezTo>
                    <a:pt x="5455889" y="464939"/>
                    <a:pt x="5556792" y="465170"/>
                    <a:pt x="5660188" y="462676"/>
                  </a:cubicBezTo>
                  <a:cubicBezTo>
                    <a:pt x="5711269" y="461390"/>
                    <a:pt x="5695451" y="391835"/>
                    <a:pt x="5704145" y="929916"/>
                  </a:cubicBezTo>
                  <a:cubicBezTo>
                    <a:pt x="5520834" y="932539"/>
                    <a:pt x="5592775" y="933181"/>
                    <a:pt x="5295367" y="930276"/>
                  </a:cubicBezTo>
                  <a:cubicBezTo>
                    <a:pt x="5290943" y="384635"/>
                    <a:pt x="5266149" y="462444"/>
                    <a:pt x="5351258" y="463550"/>
                  </a:cubicBezTo>
                  <a:close/>
                  <a:moveTo>
                    <a:pt x="5296627" y="2406076"/>
                  </a:moveTo>
                  <a:cubicBezTo>
                    <a:pt x="5195828" y="2406796"/>
                    <a:pt x="5065091" y="2406076"/>
                    <a:pt x="4892326" y="2406076"/>
                  </a:cubicBezTo>
                  <a:cubicBezTo>
                    <a:pt x="4892043" y="2389003"/>
                    <a:pt x="4885124" y="1989106"/>
                    <a:pt x="4883838" y="1935262"/>
                  </a:cubicBezTo>
                  <a:cubicBezTo>
                    <a:pt x="4885715" y="1935262"/>
                    <a:pt x="5286262" y="1937088"/>
                    <a:pt x="5289091" y="1937113"/>
                  </a:cubicBezTo>
                  <a:cubicBezTo>
                    <a:pt x="5291200" y="2108340"/>
                    <a:pt x="5294827" y="2293271"/>
                    <a:pt x="5296627" y="2406076"/>
                  </a:cubicBezTo>
                  <a:close/>
                  <a:moveTo>
                    <a:pt x="5285156" y="1556091"/>
                  </a:moveTo>
                  <a:cubicBezTo>
                    <a:pt x="5284256" y="1985095"/>
                    <a:pt x="5330887" y="1912943"/>
                    <a:pt x="5197192" y="1912943"/>
                  </a:cubicBezTo>
                  <a:cubicBezTo>
                    <a:pt x="4847649" y="1912943"/>
                    <a:pt x="4883297" y="1912917"/>
                    <a:pt x="4883143" y="1906669"/>
                  </a:cubicBezTo>
                  <a:cubicBezTo>
                    <a:pt x="4881085" y="1821377"/>
                    <a:pt x="4867891" y="1443826"/>
                    <a:pt x="4888853" y="1443826"/>
                  </a:cubicBezTo>
                  <a:cubicBezTo>
                    <a:pt x="5365533" y="1443826"/>
                    <a:pt x="5285465" y="1408727"/>
                    <a:pt x="5285156" y="1556091"/>
                  </a:cubicBezTo>
                  <a:close/>
                  <a:moveTo>
                    <a:pt x="5275562" y="1030044"/>
                  </a:moveTo>
                  <a:cubicBezTo>
                    <a:pt x="5282739" y="1487744"/>
                    <a:pt x="5313372" y="1418858"/>
                    <a:pt x="5197192" y="1418909"/>
                  </a:cubicBezTo>
                  <a:cubicBezTo>
                    <a:pt x="4829438" y="1418909"/>
                    <a:pt x="4876070" y="1437346"/>
                    <a:pt x="4875170" y="1380571"/>
                  </a:cubicBezTo>
                  <a:cubicBezTo>
                    <a:pt x="4874964" y="1366840"/>
                    <a:pt x="4868894" y="972857"/>
                    <a:pt x="4868559" y="951027"/>
                  </a:cubicBezTo>
                  <a:cubicBezTo>
                    <a:pt x="5357071" y="949998"/>
                    <a:pt x="5274045" y="934287"/>
                    <a:pt x="5275562" y="1030044"/>
                  </a:cubicBezTo>
                  <a:close/>
                  <a:moveTo>
                    <a:pt x="4888853" y="463833"/>
                  </a:moveTo>
                  <a:cubicBezTo>
                    <a:pt x="5326412" y="463833"/>
                    <a:pt x="5267692" y="445628"/>
                    <a:pt x="5268952" y="502583"/>
                  </a:cubicBezTo>
                  <a:cubicBezTo>
                    <a:pt x="5280578" y="1013845"/>
                    <a:pt x="5290249" y="929839"/>
                    <a:pt x="5197192" y="929839"/>
                  </a:cubicBezTo>
                  <a:cubicBezTo>
                    <a:pt x="5043434" y="929839"/>
                    <a:pt x="5043279" y="927139"/>
                    <a:pt x="4888853" y="927139"/>
                  </a:cubicBezTo>
                  <a:cubicBezTo>
                    <a:pt x="4861358" y="927139"/>
                    <a:pt x="4868380" y="940561"/>
                    <a:pt x="4867196" y="854164"/>
                  </a:cubicBezTo>
                  <a:cubicBezTo>
                    <a:pt x="4861101" y="403740"/>
                    <a:pt x="4849372" y="463833"/>
                    <a:pt x="4888853" y="463833"/>
                  </a:cubicBezTo>
                  <a:close/>
                  <a:moveTo>
                    <a:pt x="4855030" y="1443877"/>
                  </a:moveTo>
                  <a:cubicBezTo>
                    <a:pt x="4856805" y="1572856"/>
                    <a:pt x="4856831" y="1692861"/>
                    <a:pt x="4862181" y="1911426"/>
                  </a:cubicBezTo>
                  <a:cubicBezTo>
                    <a:pt x="4432415" y="1912197"/>
                    <a:pt x="4455306" y="1917263"/>
                    <a:pt x="4455049" y="1907672"/>
                  </a:cubicBezTo>
                  <a:cubicBezTo>
                    <a:pt x="4454072" y="1866196"/>
                    <a:pt x="4446253" y="1447220"/>
                    <a:pt x="4446227" y="1445343"/>
                  </a:cubicBezTo>
                  <a:cubicBezTo>
                    <a:pt x="4661714" y="1447169"/>
                    <a:pt x="4724370" y="1444160"/>
                    <a:pt x="4855030" y="1443877"/>
                  </a:cubicBezTo>
                  <a:close/>
                  <a:moveTo>
                    <a:pt x="4854696" y="1419989"/>
                  </a:moveTo>
                  <a:cubicBezTo>
                    <a:pt x="4383495" y="1420992"/>
                    <a:pt x="4446099" y="1438889"/>
                    <a:pt x="4445173" y="1380571"/>
                  </a:cubicBezTo>
                  <a:cubicBezTo>
                    <a:pt x="4442421" y="1204922"/>
                    <a:pt x="4443166" y="1204819"/>
                    <a:pt x="4440414" y="1029633"/>
                  </a:cubicBezTo>
                  <a:cubicBezTo>
                    <a:pt x="4438871" y="931870"/>
                    <a:pt x="4358957" y="953855"/>
                    <a:pt x="4847469" y="951129"/>
                  </a:cubicBezTo>
                  <a:cubicBezTo>
                    <a:pt x="4847494" y="953084"/>
                    <a:pt x="4854053" y="1375351"/>
                    <a:pt x="4854696" y="1419989"/>
                  </a:cubicBezTo>
                  <a:close/>
                  <a:moveTo>
                    <a:pt x="4839521" y="463704"/>
                  </a:moveTo>
                  <a:cubicBezTo>
                    <a:pt x="4844716" y="725776"/>
                    <a:pt x="4844305" y="734159"/>
                    <a:pt x="4847134" y="927242"/>
                  </a:cubicBezTo>
                  <a:cubicBezTo>
                    <a:pt x="4374492" y="929736"/>
                    <a:pt x="4439489" y="960823"/>
                    <a:pt x="4437045" y="854061"/>
                  </a:cubicBezTo>
                  <a:cubicBezTo>
                    <a:pt x="4433213" y="686897"/>
                    <a:pt x="4432235" y="591038"/>
                    <a:pt x="4431875" y="503432"/>
                  </a:cubicBezTo>
                  <a:cubicBezTo>
                    <a:pt x="4431618" y="443751"/>
                    <a:pt x="4371586" y="461390"/>
                    <a:pt x="4839521" y="463704"/>
                  </a:cubicBezTo>
                  <a:close/>
                  <a:moveTo>
                    <a:pt x="4426191" y="1911914"/>
                  </a:moveTo>
                  <a:cubicBezTo>
                    <a:pt x="4174746" y="1906489"/>
                    <a:pt x="4023483" y="1915900"/>
                    <a:pt x="4023380" y="1906875"/>
                  </a:cubicBezTo>
                  <a:cubicBezTo>
                    <a:pt x="4017670" y="1359768"/>
                    <a:pt x="3983591" y="1441614"/>
                    <a:pt x="4117364" y="1443414"/>
                  </a:cubicBezTo>
                  <a:cubicBezTo>
                    <a:pt x="4244269" y="1445111"/>
                    <a:pt x="4277809" y="1443749"/>
                    <a:pt x="4425188" y="1445111"/>
                  </a:cubicBezTo>
                  <a:cubicBezTo>
                    <a:pt x="4434113" y="1972495"/>
                    <a:pt x="4438794" y="1912146"/>
                    <a:pt x="4426191" y="1911914"/>
                  </a:cubicBezTo>
                  <a:close/>
                  <a:moveTo>
                    <a:pt x="4419349" y="1030044"/>
                  </a:moveTo>
                  <a:cubicBezTo>
                    <a:pt x="4422101" y="1205307"/>
                    <a:pt x="4421355" y="1205127"/>
                    <a:pt x="4424107" y="1380982"/>
                  </a:cubicBezTo>
                  <a:cubicBezTo>
                    <a:pt x="4425034" y="1439172"/>
                    <a:pt x="4488512" y="1420298"/>
                    <a:pt x="4016642" y="1418601"/>
                  </a:cubicBezTo>
                  <a:cubicBezTo>
                    <a:pt x="4012861" y="1169797"/>
                    <a:pt x="4016436" y="1172368"/>
                    <a:pt x="4011909" y="954909"/>
                  </a:cubicBezTo>
                  <a:cubicBezTo>
                    <a:pt x="4481413" y="952107"/>
                    <a:pt x="4417677" y="922073"/>
                    <a:pt x="4419349" y="1030044"/>
                  </a:cubicBezTo>
                  <a:close/>
                  <a:moveTo>
                    <a:pt x="4410553" y="462959"/>
                  </a:moveTo>
                  <a:cubicBezTo>
                    <a:pt x="4412173" y="727653"/>
                    <a:pt x="4414231" y="765169"/>
                    <a:pt x="4417574" y="929119"/>
                  </a:cubicBezTo>
                  <a:cubicBezTo>
                    <a:pt x="4322048" y="927087"/>
                    <a:pt x="4219809" y="927062"/>
                    <a:pt x="4117261" y="929401"/>
                  </a:cubicBezTo>
                  <a:cubicBezTo>
                    <a:pt x="3978910" y="932564"/>
                    <a:pt x="4015021" y="1008419"/>
                    <a:pt x="4001826" y="503175"/>
                  </a:cubicBezTo>
                  <a:cubicBezTo>
                    <a:pt x="3999975" y="432900"/>
                    <a:pt x="3948842" y="472524"/>
                    <a:pt x="4410553" y="462959"/>
                  </a:cubicBezTo>
                  <a:close/>
                  <a:moveTo>
                    <a:pt x="3963169" y="1910963"/>
                  </a:moveTo>
                  <a:cubicBezTo>
                    <a:pt x="3661080" y="1911014"/>
                    <a:pt x="3633765" y="1910963"/>
                    <a:pt x="3595364" y="1911143"/>
                  </a:cubicBezTo>
                  <a:cubicBezTo>
                    <a:pt x="3588214" y="1658328"/>
                    <a:pt x="3591454" y="1562211"/>
                    <a:pt x="3590297" y="1444752"/>
                  </a:cubicBezTo>
                  <a:cubicBezTo>
                    <a:pt x="3812652" y="1444083"/>
                    <a:pt x="3869263" y="1442129"/>
                    <a:pt x="3995911" y="1442411"/>
                  </a:cubicBezTo>
                  <a:cubicBezTo>
                    <a:pt x="4003987" y="1994789"/>
                    <a:pt x="4019600" y="1910963"/>
                    <a:pt x="3963169" y="1910963"/>
                  </a:cubicBezTo>
                  <a:close/>
                  <a:moveTo>
                    <a:pt x="3992207" y="1029993"/>
                  </a:moveTo>
                  <a:cubicBezTo>
                    <a:pt x="3999229" y="1479516"/>
                    <a:pt x="4003267" y="1418498"/>
                    <a:pt x="3963194" y="1418498"/>
                  </a:cubicBezTo>
                  <a:cubicBezTo>
                    <a:pt x="3532837" y="1418498"/>
                    <a:pt x="3590400" y="1439326"/>
                    <a:pt x="3589500" y="1380571"/>
                  </a:cubicBezTo>
                  <a:cubicBezTo>
                    <a:pt x="3581603" y="876380"/>
                    <a:pt x="3557349" y="952981"/>
                    <a:pt x="3654598" y="952981"/>
                  </a:cubicBezTo>
                  <a:cubicBezTo>
                    <a:pt x="3808716" y="952981"/>
                    <a:pt x="3808768" y="955064"/>
                    <a:pt x="3963194" y="955064"/>
                  </a:cubicBezTo>
                  <a:cubicBezTo>
                    <a:pt x="3997840" y="955038"/>
                    <a:pt x="3990741" y="939970"/>
                    <a:pt x="3992207" y="1029993"/>
                  </a:cubicBezTo>
                  <a:close/>
                  <a:moveTo>
                    <a:pt x="3654573" y="461467"/>
                  </a:moveTo>
                  <a:cubicBezTo>
                    <a:pt x="3666867" y="461467"/>
                    <a:pt x="3960699" y="461647"/>
                    <a:pt x="3979681" y="461673"/>
                  </a:cubicBezTo>
                  <a:cubicBezTo>
                    <a:pt x="3981276" y="527937"/>
                    <a:pt x="3974974" y="267767"/>
                    <a:pt x="3990278" y="931150"/>
                  </a:cubicBezTo>
                  <a:cubicBezTo>
                    <a:pt x="3818644" y="931639"/>
                    <a:pt x="3747553" y="927884"/>
                    <a:pt x="3581115" y="929401"/>
                  </a:cubicBezTo>
                  <a:cubicBezTo>
                    <a:pt x="3574685" y="376664"/>
                    <a:pt x="3544797" y="461467"/>
                    <a:pt x="3654573" y="461467"/>
                  </a:cubicBezTo>
                  <a:close/>
                  <a:moveTo>
                    <a:pt x="3569232" y="1444829"/>
                  </a:moveTo>
                  <a:cubicBezTo>
                    <a:pt x="3570775" y="1608289"/>
                    <a:pt x="3566351" y="1572316"/>
                    <a:pt x="3574273" y="1911246"/>
                  </a:cubicBezTo>
                  <a:cubicBezTo>
                    <a:pt x="3099239" y="1914228"/>
                    <a:pt x="3218505" y="1913457"/>
                    <a:pt x="3169045" y="1913920"/>
                  </a:cubicBezTo>
                  <a:cubicBezTo>
                    <a:pt x="3167527" y="1720503"/>
                    <a:pt x="3164261" y="1589750"/>
                    <a:pt x="3161817" y="1443569"/>
                  </a:cubicBezTo>
                  <a:cubicBezTo>
                    <a:pt x="3361178" y="1447349"/>
                    <a:pt x="3411667" y="1445523"/>
                    <a:pt x="3569232" y="1444829"/>
                  </a:cubicBezTo>
                  <a:close/>
                  <a:moveTo>
                    <a:pt x="3561464" y="1030044"/>
                  </a:moveTo>
                  <a:cubicBezTo>
                    <a:pt x="3568640" y="1488413"/>
                    <a:pt x="3591917" y="1420606"/>
                    <a:pt x="3500223" y="1421352"/>
                  </a:cubicBezTo>
                  <a:cubicBezTo>
                    <a:pt x="3107213" y="1424541"/>
                    <a:pt x="3161586" y="1428835"/>
                    <a:pt x="3160814" y="1380571"/>
                  </a:cubicBezTo>
                  <a:cubicBezTo>
                    <a:pt x="3154127" y="964218"/>
                    <a:pt x="3154590" y="990471"/>
                    <a:pt x="3153844" y="954266"/>
                  </a:cubicBezTo>
                  <a:cubicBezTo>
                    <a:pt x="3632350" y="961183"/>
                    <a:pt x="3559741" y="919553"/>
                    <a:pt x="3561464" y="1030044"/>
                  </a:cubicBezTo>
                  <a:close/>
                  <a:moveTo>
                    <a:pt x="3191910" y="463807"/>
                  </a:moveTo>
                  <a:cubicBezTo>
                    <a:pt x="3609484" y="460156"/>
                    <a:pt x="3551690" y="450282"/>
                    <a:pt x="3553234" y="503895"/>
                  </a:cubicBezTo>
                  <a:cubicBezTo>
                    <a:pt x="3567688" y="997722"/>
                    <a:pt x="3569695" y="929221"/>
                    <a:pt x="3500146" y="930713"/>
                  </a:cubicBezTo>
                  <a:cubicBezTo>
                    <a:pt x="3395180" y="932976"/>
                    <a:pt x="3295950" y="932847"/>
                    <a:pt x="3191962" y="931022"/>
                  </a:cubicBezTo>
                  <a:cubicBezTo>
                    <a:pt x="3143170" y="930173"/>
                    <a:pt x="3153947" y="945755"/>
                    <a:pt x="3151452" y="854010"/>
                  </a:cubicBezTo>
                  <a:cubicBezTo>
                    <a:pt x="3139209" y="403535"/>
                    <a:pt x="3133499" y="464347"/>
                    <a:pt x="3191910" y="463807"/>
                  </a:cubicBezTo>
                  <a:close/>
                  <a:moveTo>
                    <a:pt x="3147903" y="1906000"/>
                  </a:moveTo>
                  <a:cubicBezTo>
                    <a:pt x="3148031" y="1920477"/>
                    <a:pt x="3180053" y="1912763"/>
                    <a:pt x="2739639" y="1912506"/>
                  </a:cubicBezTo>
                  <a:cubicBezTo>
                    <a:pt x="2739228" y="1827523"/>
                    <a:pt x="2734187" y="1445857"/>
                    <a:pt x="2734135" y="1442926"/>
                  </a:cubicBezTo>
                  <a:cubicBezTo>
                    <a:pt x="2949828" y="1442926"/>
                    <a:pt x="3050164" y="1441872"/>
                    <a:pt x="3140752" y="1443260"/>
                  </a:cubicBezTo>
                  <a:cubicBezTo>
                    <a:pt x="3143324" y="1597695"/>
                    <a:pt x="3146616" y="1729297"/>
                    <a:pt x="3147903" y="1906000"/>
                  </a:cubicBezTo>
                  <a:close/>
                  <a:moveTo>
                    <a:pt x="3140366" y="1419347"/>
                  </a:moveTo>
                  <a:cubicBezTo>
                    <a:pt x="2676032" y="1412301"/>
                    <a:pt x="2734187" y="1442283"/>
                    <a:pt x="2733209" y="1380519"/>
                  </a:cubicBezTo>
                  <a:cubicBezTo>
                    <a:pt x="2727345" y="1008830"/>
                    <a:pt x="2727242" y="998108"/>
                    <a:pt x="2726213" y="950949"/>
                  </a:cubicBezTo>
                  <a:cubicBezTo>
                    <a:pt x="2729094" y="950949"/>
                    <a:pt x="3130773" y="953984"/>
                    <a:pt x="3132779" y="954009"/>
                  </a:cubicBezTo>
                  <a:cubicBezTo>
                    <a:pt x="3133833" y="1005462"/>
                    <a:pt x="3133962" y="1020582"/>
                    <a:pt x="3140366" y="1419347"/>
                  </a:cubicBezTo>
                  <a:close/>
                  <a:moveTo>
                    <a:pt x="2729043" y="464861"/>
                  </a:moveTo>
                  <a:cubicBezTo>
                    <a:pt x="3186046" y="464861"/>
                    <a:pt x="3124060" y="449176"/>
                    <a:pt x="3124523" y="503612"/>
                  </a:cubicBezTo>
                  <a:cubicBezTo>
                    <a:pt x="3128175" y="1006259"/>
                    <a:pt x="3164878" y="929684"/>
                    <a:pt x="3037587" y="929684"/>
                  </a:cubicBezTo>
                  <a:cubicBezTo>
                    <a:pt x="2886273" y="929684"/>
                    <a:pt x="2882389" y="927087"/>
                    <a:pt x="2729017" y="927087"/>
                  </a:cubicBezTo>
                  <a:cubicBezTo>
                    <a:pt x="2724361" y="927062"/>
                    <a:pt x="2704608" y="464861"/>
                    <a:pt x="2729043" y="464861"/>
                  </a:cubicBezTo>
                  <a:close/>
                  <a:moveTo>
                    <a:pt x="2718497" y="1907029"/>
                  </a:moveTo>
                  <a:cubicBezTo>
                    <a:pt x="2718549" y="1915206"/>
                    <a:pt x="2390765" y="1914614"/>
                    <a:pt x="2312163" y="1913534"/>
                  </a:cubicBezTo>
                  <a:cubicBezTo>
                    <a:pt x="2304164" y="1454420"/>
                    <a:pt x="2305476" y="1578462"/>
                    <a:pt x="2302955" y="1445009"/>
                  </a:cubicBezTo>
                  <a:cubicBezTo>
                    <a:pt x="2493030" y="1447966"/>
                    <a:pt x="2561036" y="1443131"/>
                    <a:pt x="2713096" y="1442926"/>
                  </a:cubicBezTo>
                  <a:cubicBezTo>
                    <a:pt x="2713096" y="1444777"/>
                    <a:pt x="2718240" y="1842076"/>
                    <a:pt x="2718497" y="1907029"/>
                  </a:cubicBezTo>
                  <a:close/>
                  <a:moveTo>
                    <a:pt x="2712736" y="1419038"/>
                  </a:moveTo>
                  <a:cubicBezTo>
                    <a:pt x="2243438" y="1419732"/>
                    <a:pt x="2302775" y="1440560"/>
                    <a:pt x="2301849" y="1380571"/>
                  </a:cubicBezTo>
                  <a:cubicBezTo>
                    <a:pt x="2299560" y="1233335"/>
                    <a:pt x="2299483" y="1202299"/>
                    <a:pt x="2296756" y="1029633"/>
                  </a:cubicBezTo>
                  <a:cubicBezTo>
                    <a:pt x="2295213" y="928013"/>
                    <a:pt x="2223993" y="951129"/>
                    <a:pt x="2705148" y="950949"/>
                  </a:cubicBezTo>
                  <a:cubicBezTo>
                    <a:pt x="2706434" y="1009293"/>
                    <a:pt x="2712710" y="1417109"/>
                    <a:pt x="2712736" y="1419038"/>
                  </a:cubicBezTo>
                  <a:close/>
                  <a:moveTo>
                    <a:pt x="2696660" y="464784"/>
                  </a:moveTo>
                  <a:cubicBezTo>
                    <a:pt x="2698152" y="779749"/>
                    <a:pt x="2701521" y="805514"/>
                    <a:pt x="2704557" y="927087"/>
                  </a:cubicBezTo>
                  <a:cubicBezTo>
                    <a:pt x="2409104" y="927216"/>
                    <a:pt x="2350667" y="927499"/>
                    <a:pt x="2295187" y="928861"/>
                  </a:cubicBezTo>
                  <a:cubicBezTo>
                    <a:pt x="2289555" y="560284"/>
                    <a:pt x="2290892" y="635650"/>
                    <a:pt x="2286905" y="461724"/>
                  </a:cubicBezTo>
                  <a:cubicBezTo>
                    <a:pt x="2487218" y="456325"/>
                    <a:pt x="2565640" y="464116"/>
                    <a:pt x="2696660" y="464784"/>
                  </a:cubicBezTo>
                  <a:close/>
                  <a:moveTo>
                    <a:pt x="2284436" y="1556451"/>
                  </a:moveTo>
                  <a:cubicBezTo>
                    <a:pt x="2295213" y="1969153"/>
                    <a:pt x="2299277" y="1913354"/>
                    <a:pt x="2266535" y="1912788"/>
                  </a:cubicBezTo>
                  <a:cubicBezTo>
                    <a:pt x="1884095" y="1905614"/>
                    <a:pt x="1883015" y="1919063"/>
                    <a:pt x="1882809" y="1906823"/>
                  </a:cubicBezTo>
                  <a:cubicBezTo>
                    <a:pt x="1873704" y="1361723"/>
                    <a:pt x="1842376" y="1443672"/>
                    <a:pt x="1957965" y="1443209"/>
                  </a:cubicBezTo>
                  <a:cubicBezTo>
                    <a:pt x="2099608" y="1442643"/>
                    <a:pt x="2165941" y="1442463"/>
                    <a:pt x="2266149" y="1444340"/>
                  </a:cubicBezTo>
                  <a:cubicBezTo>
                    <a:pt x="2287394" y="1444752"/>
                    <a:pt x="2281067" y="1427164"/>
                    <a:pt x="2284436" y="1556451"/>
                  </a:cubicBezTo>
                  <a:close/>
                  <a:moveTo>
                    <a:pt x="2275691" y="1030044"/>
                  </a:moveTo>
                  <a:cubicBezTo>
                    <a:pt x="2282533" y="1467482"/>
                    <a:pt x="2286828" y="1420812"/>
                    <a:pt x="2266535" y="1420427"/>
                  </a:cubicBezTo>
                  <a:cubicBezTo>
                    <a:pt x="1816424" y="1411967"/>
                    <a:pt x="1872366" y="1441872"/>
                    <a:pt x="1871415" y="1380622"/>
                  </a:cubicBezTo>
                  <a:cubicBezTo>
                    <a:pt x="1868688" y="1206593"/>
                    <a:pt x="1872855" y="1207107"/>
                    <a:pt x="1870077" y="1029581"/>
                  </a:cubicBezTo>
                  <a:cubicBezTo>
                    <a:pt x="1868328" y="918885"/>
                    <a:pt x="1806624" y="966120"/>
                    <a:pt x="2266612" y="953547"/>
                  </a:cubicBezTo>
                  <a:cubicBezTo>
                    <a:pt x="2277749" y="953238"/>
                    <a:pt x="2274354" y="941821"/>
                    <a:pt x="2275691" y="1030044"/>
                  </a:cubicBezTo>
                  <a:close/>
                  <a:moveTo>
                    <a:pt x="2265840" y="462316"/>
                  </a:moveTo>
                  <a:cubicBezTo>
                    <a:pt x="2277595" y="981420"/>
                    <a:pt x="2276566" y="929350"/>
                    <a:pt x="2266072" y="929607"/>
                  </a:cubicBezTo>
                  <a:cubicBezTo>
                    <a:pt x="2164578" y="932539"/>
                    <a:pt x="2146780" y="931484"/>
                    <a:pt x="1957887" y="931999"/>
                  </a:cubicBezTo>
                  <a:cubicBezTo>
                    <a:pt x="1839444" y="932307"/>
                    <a:pt x="1872855" y="1010039"/>
                    <a:pt x="1859660" y="503123"/>
                  </a:cubicBezTo>
                  <a:cubicBezTo>
                    <a:pt x="1857886" y="432848"/>
                    <a:pt x="1809557" y="475404"/>
                    <a:pt x="2265840" y="462316"/>
                  </a:cubicBezTo>
                  <a:close/>
                  <a:moveTo>
                    <a:pt x="1861770" y="1907286"/>
                  </a:moveTo>
                  <a:cubicBezTo>
                    <a:pt x="1861924" y="1916903"/>
                    <a:pt x="1453404" y="1910012"/>
                    <a:pt x="1453275" y="1906515"/>
                  </a:cubicBezTo>
                  <a:cubicBezTo>
                    <a:pt x="1433753" y="1366120"/>
                    <a:pt x="1440312" y="1442334"/>
                    <a:pt x="1495251" y="1442334"/>
                  </a:cubicBezTo>
                  <a:cubicBezTo>
                    <a:pt x="1642450" y="1442334"/>
                    <a:pt x="1646437" y="1443517"/>
                    <a:pt x="1803718" y="1443517"/>
                  </a:cubicBezTo>
                  <a:cubicBezTo>
                    <a:pt x="1865988" y="1443517"/>
                    <a:pt x="1852201" y="1368408"/>
                    <a:pt x="1861770" y="1907286"/>
                  </a:cubicBezTo>
                  <a:close/>
                  <a:moveTo>
                    <a:pt x="1849038" y="1029993"/>
                  </a:moveTo>
                  <a:cubicBezTo>
                    <a:pt x="1856162" y="1483527"/>
                    <a:pt x="1861770" y="1419655"/>
                    <a:pt x="1803718" y="1419655"/>
                  </a:cubicBezTo>
                  <a:cubicBezTo>
                    <a:pt x="1389231" y="1419655"/>
                    <a:pt x="1445842" y="1428989"/>
                    <a:pt x="1445096" y="1380571"/>
                  </a:cubicBezTo>
                  <a:cubicBezTo>
                    <a:pt x="1437303" y="883117"/>
                    <a:pt x="1416443" y="954369"/>
                    <a:pt x="1495251" y="954369"/>
                  </a:cubicBezTo>
                  <a:cubicBezTo>
                    <a:pt x="1915886" y="954369"/>
                    <a:pt x="1847623" y="939173"/>
                    <a:pt x="1849038" y="1029993"/>
                  </a:cubicBezTo>
                  <a:close/>
                  <a:moveTo>
                    <a:pt x="1495251" y="462624"/>
                  </a:moveTo>
                  <a:cubicBezTo>
                    <a:pt x="1810714" y="462702"/>
                    <a:pt x="1811563" y="462702"/>
                    <a:pt x="1837566" y="462753"/>
                  </a:cubicBezTo>
                  <a:cubicBezTo>
                    <a:pt x="1840036" y="565324"/>
                    <a:pt x="1847263" y="930224"/>
                    <a:pt x="1847314" y="932256"/>
                  </a:cubicBezTo>
                  <a:cubicBezTo>
                    <a:pt x="1714493" y="932384"/>
                    <a:pt x="1835174" y="932384"/>
                    <a:pt x="1436248" y="930379"/>
                  </a:cubicBezTo>
                  <a:cubicBezTo>
                    <a:pt x="1427529" y="377796"/>
                    <a:pt x="1410142" y="462624"/>
                    <a:pt x="1495251" y="462624"/>
                  </a:cubicBezTo>
                  <a:close/>
                  <a:moveTo>
                    <a:pt x="1425805" y="1556245"/>
                  </a:moveTo>
                  <a:cubicBezTo>
                    <a:pt x="1426423" y="1675530"/>
                    <a:pt x="1427914" y="1789672"/>
                    <a:pt x="1432158" y="1907440"/>
                  </a:cubicBezTo>
                  <a:cubicBezTo>
                    <a:pt x="1432261" y="1910191"/>
                    <a:pt x="1024770" y="1926262"/>
                    <a:pt x="1024770" y="1907543"/>
                  </a:cubicBezTo>
                  <a:cubicBezTo>
                    <a:pt x="1024770" y="1404278"/>
                    <a:pt x="1000927" y="1444443"/>
                    <a:pt x="1032589" y="1444649"/>
                  </a:cubicBezTo>
                  <a:cubicBezTo>
                    <a:pt x="1503816" y="1447863"/>
                    <a:pt x="1425008" y="1402787"/>
                    <a:pt x="1425805" y="1556245"/>
                  </a:cubicBezTo>
                  <a:close/>
                  <a:moveTo>
                    <a:pt x="1416752" y="1030096"/>
                  </a:moveTo>
                  <a:cubicBezTo>
                    <a:pt x="1423928" y="1490264"/>
                    <a:pt x="1450729" y="1417778"/>
                    <a:pt x="1340902" y="1419861"/>
                  </a:cubicBezTo>
                  <a:cubicBezTo>
                    <a:pt x="957202" y="1426572"/>
                    <a:pt x="1016025" y="1429118"/>
                    <a:pt x="1015279" y="1380622"/>
                  </a:cubicBezTo>
                  <a:cubicBezTo>
                    <a:pt x="1007768" y="900808"/>
                    <a:pt x="1003473" y="953855"/>
                    <a:pt x="1032820" y="953392"/>
                  </a:cubicBezTo>
                  <a:cubicBezTo>
                    <a:pt x="1494145" y="945935"/>
                    <a:pt x="1415363" y="942130"/>
                    <a:pt x="1416752" y="1030096"/>
                  </a:cubicBezTo>
                  <a:close/>
                  <a:moveTo>
                    <a:pt x="1032717" y="461544"/>
                  </a:moveTo>
                  <a:cubicBezTo>
                    <a:pt x="1466624" y="458922"/>
                    <a:pt x="1407235" y="449356"/>
                    <a:pt x="1408290" y="507443"/>
                  </a:cubicBezTo>
                  <a:cubicBezTo>
                    <a:pt x="1410476" y="626754"/>
                    <a:pt x="1411762" y="713768"/>
                    <a:pt x="1415183" y="930224"/>
                  </a:cubicBezTo>
                  <a:cubicBezTo>
                    <a:pt x="1316776" y="929479"/>
                    <a:pt x="1238071" y="926393"/>
                    <a:pt x="1009980" y="929864"/>
                  </a:cubicBezTo>
                  <a:cubicBezTo>
                    <a:pt x="1003602" y="397415"/>
                    <a:pt x="986189" y="461802"/>
                    <a:pt x="1032717" y="461544"/>
                  </a:cubicBezTo>
                  <a:close/>
                  <a:moveTo>
                    <a:pt x="1003705" y="1907543"/>
                  </a:moveTo>
                  <a:cubicBezTo>
                    <a:pt x="1003705" y="1919191"/>
                    <a:pt x="1039250" y="1914203"/>
                    <a:pt x="596264" y="1913791"/>
                  </a:cubicBezTo>
                  <a:cubicBezTo>
                    <a:pt x="596882" y="1702272"/>
                    <a:pt x="591172" y="1564834"/>
                    <a:pt x="588857" y="1444880"/>
                  </a:cubicBezTo>
                  <a:cubicBezTo>
                    <a:pt x="717228" y="1444829"/>
                    <a:pt x="839453" y="1443569"/>
                    <a:pt x="995371" y="1444443"/>
                  </a:cubicBezTo>
                  <a:cubicBezTo>
                    <a:pt x="997840" y="1568382"/>
                    <a:pt x="1003705" y="1683373"/>
                    <a:pt x="1003705" y="1907543"/>
                  </a:cubicBezTo>
                  <a:close/>
                  <a:moveTo>
                    <a:pt x="994214" y="1381033"/>
                  </a:moveTo>
                  <a:cubicBezTo>
                    <a:pt x="995037" y="1432923"/>
                    <a:pt x="1061602" y="1420761"/>
                    <a:pt x="588368" y="1420992"/>
                  </a:cubicBezTo>
                  <a:cubicBezTo>
                    <a:pt x="583250" y="1131947"/>
                    <a:pt x="581321" y="1097851"/>
                    <a:pt x="579829" y="954446"/>
                  </a:cubicBezTo>
                  <a:cubicBezTo>
                    <a:pt x="870652" y="954652"/>
                    <a:pt x="918569" y="954935"/>
                    <a:pt x="989198" y="954035"/>
                  </a:cubicBezTo>
                  <a:cubicBezTo>
                    <a:pt x="992799" y="1222021"/>
                    <a:pt x="992362" y="1262340"/>
                    <a:pt x="994214" y="1381033"/>
                  </a:cubicBezTo>
                  <a:close/>
                  <a:moveTo>
                    <a:pt x="979913" y="461802"/>
                  </a:moveTo>
                  <a:cubicBezTo>
                    <a:pt x="987423" y="697646"/>
                    <a:pt x="985108" y="626111"/>
                    <a:pt x="988889" y="930173"/>
                  </a:cubicBezTo>
                  <a:cubicBezTo>
                    <a:pt x="926208" y="930944"/>
                    <a:pt x="902571" y="930790"/>
                    <a:pt x="579623" y="930584"/>
                  </a:cubicBezTo>
                  <a:cubicBezTo>
                    <a:pt x="578440" y="783889"/>
                    <a:pt x="580986" y="822922"/>
                    <a:pt x="573630" y="464347"/>
                  </a:cubicBezTo>
                  <a:cubicBezTo>
                    <a:pt x="705114" y="464270"/>
                    <a:pt x="599788" y="463344"/>
                    <a:pt x="979913" y="461802"/>
                  </a:cubicBezTo>
                  <a:close/>
                  <a:moveTo>
                    <a:pt x="261794" y="462033"/>
                  </a:moveTo>
                  <a:cubicBezTo>
                    <a:pt x="413031" y="462033"/>
                    <a:pt x="412156" y="464141"/>
                    <a:pt x="552539" y="464296"/>
                  </a:cubicBezTo>
                  <a:cubicBezTo>
                    <a:pt x="560101" y="834750"/>
                    <a:pt x="557349" y="787874"/>
                    <a:pt x="558558" y="930533"/>
                  </a:cubicBezTo>
                  <a:cubicBezTo>
                    <a:pt x="268815" y="930327"/>
                    <a:pt x="223161" y="930147"/>
                    <a:pt x="152147" y="930687"/>
                  </a:cubicBezTo>
                  <a:cubicBezTo>
                    <a:pt x="146514" y="365247"/>
                    <a:pt x="106673" y="462033"/>
                    <a:pt x="261794" y="462033"/>
                  </a:cubicBezTo>
                  <a:close/>
                  <a:moveTo>
                    <a:pt x="261794" y="954215"/>
                  </a:moveTo>
                  <a:cubicBezTo>
                    <a:pt x="615529" y="954446"/>
                    <a:pt x="558198" y="929170"/>
                    <a:pt x="559767" y="1030096"/>
                  </a:cubicBezTo>
                  <a:cubicBezTo>
                    <a:pt x="562545" y="1208624"/>
                    <a:pt x="563882" y="1205616"/>
                    <a:pt x="566634" y="1380982"/>
                  </a:cubicBezTo>
                  <a:cubicBezTo>
                    <a:pt x="567535" y="1438503"/>
                    <a:pt x="631296" y="1420504"/>
                    <a:pt x="158628" y="1420272"/>
                  </a:cubicBezTo>
                  <a:cubicBezTo>
                    <a:pt x="149215" y="868383"/>
                    <a:pt x="122362" y="954215"/>
                    <a:pt x="261794" y="954215"/>
                  </a:cubicBezTo>
                  <a:close/>
                  <a:moveTo>
                    <a:pt x="166447" y="1906309"/>
                  </a:moveTo>
                  <a:cubicBezTo>
                    <a:pt x="164724" y="1357865"/>
                    <a:pt x="118530" y="1444134"/>
                    <a:pt x="261794" y="1444211"/>
                  </a:cubicBezTo>
                  <a:cubicBezTo>
                    <a:pt x="395824" y="1444211"/>
                    <a:pt x="417403" y="1444880"/>
                    <a:pt x="567740" y="1444880"/>
                  </a:cubicBezTo>
                  <a:cubicBezTo>
                    <a:pt x="570441" y="1586690"/>
                    <a:pt x="575765" y="1695947"/>
                    <a:pt x="575122" y="1913791"/>
                  </a:cubicBezTo>
                  <a:cubicBezTo>
                    <a:pt x="572550" y="1913791"/>
                    <a:pt x="166473" y="1913791"/>
                    <a:pt x="166447" y="1906309"/>
                  </a:cubicBezTo>
                  <a:close/>
                  <a:moveTo>
                    <a:pt x="171129" y="2257607"/>
                  </a:moveTo>
                  <a:cubicBezTo>
                    <a:pt x="169328" y="2161927"/>
                    <a:pt x="166988" y="2032125"/>
                    <a:pt x="166576" y="1936214"/>
                  </a:cubicBezTo>
                  <a:cubicBezTo>
                    <a:pt x="401174" y="1935262"/>
                    <a:pt x="381060" y="1937654"/>
                    <a:pt x="575096" y="1937654"/>
                  </a:cubicBezTo>
                  <a:cubicBezTo>
                    <a:pt x="574479" y="2429399"/>
                    <a:pt x="594052" y="2402348"/>
                    <a:pt x="570081" y="2402348"/>
                  </a:cubicBezTo>
                  <a:cubicBezTo>
                    <a:pt x="90186" y="2402348"/>
                    <a:pt x="174524" y="2440044"/>
                    <a:pt x="171129" y="2257607"/>
                  </a:cubicBezTo>
                  <a:close/>
                  <a:moveTo>
                    <a:pt x="174138" y="2433024"/>
                  </a:moveTo>
                  <a:cubicBezTo>
                    <a:pt x="173984" y="2423742"/>
                    <a:pt x="582041" y="2423253"/>
                    <a:pt x="582195" y="2433435"/>
                  </a:cubicBezTo>
                  <a:cubicBezTo>
                    <a:pt x="590272" y="2948503"/>
                    <a:pt x="605961" y="2892730"/>
                    <a:pt x="570055" y="2892730"/>
                  </a:cubicBezTo>
                  <a:cubicBezTo>
                    <a:pt x="287952" y="2892679"/>
                    <a:pt x="237848" y="2892499"/>
                    <a:pt x="182574" y="2893013"/>
                  </a:cubicBezTo>
                  <a:cubicBezTo>
                    <a:pt x="181160" y="2836675"/>
                    <a:pt x="174369" y="2447578"/>
                    <a:pt x="174138" y="2433024"/>
                  </a:cubicBezTo>
                  <a:close/>
                  <a:moveTo>
                    <a:pt x="191113" y="3309906"/>
                  </a:moveTo>
                  <a:cubicBezTo>
                    <a:pt x="185301" y="2845160"/>
                    <a:pt x="159683" y="2916566"/>
                    <a:pt x="261794" y="2916566"/>
                  </a:cubicBezTo>
                  <a:cubicBezTo>
                    <a:pt x="283168" y="2916566"/>
                    <a:pt x="574119" y="2916618"/>
                    <a:pt x="592278" y="2916644"/>
                  </a:cubicBezTo>
                  <a:cubicBezTo>
                    <a:pt x="593744" y="3040017"/>
                    <a:pt x="592766" y="2979205"/>
                    <a:pt x="598862" y="3387844"/>
                  </a:cubicBezTo>
                  <a:cubicBezTo>
                    <a:pt x="117012" y="3388203"/>
                    <a:pt x="192297" y="3403246"/>
                    <a:pt x="191113" y="3309906"/>
                  </a:cubicBezTo>
                  <a:close/>
                  <a:moveTo>
                    <a:pt x="199138" y="3836055"/>
                  </a:moveTo>
                  <a:cubicBezTo>
                    <a:pt x="194277" y="3530733"/>
                    <a:pt x="193300" y="3472184"/>
                    <a:pt x="192425" y="3408903"/>
                  </a:cubicBezTo>
                  <a:cubicBezTo>
                    <a:pt x="353385" y="3407206"/>
                    <a:pt x="415294" y="3411860"/>
                    <a:pt x="599248" y="3411731"/>
                  </a:cubicBezTo>
                  <a:cubicBezTo>
                    <a:pt x="603801" y="3710136"/>
                    <a:pt x="599711" y="3676015"/>
                    <a:pt x="603775" y="3880180"/>
                  </a:cubicBezTo>
                  <a:cubicBezTo>
                    <a:pt x="129641" y="3881723"/>
                    <a:pt x="199884" y="3884268"/>
                    <a:pt x="199138" y="3836055"/>
                  </a:cubicBezTo>
                  <a:close/>
                  <a:moveTo>
                    <a:pt x="206469" y="4362308"/>
                  </a:moveTo>
                  <a:cubicBezTo>
                    <a:pt x="194740" y="3825204"/>
                    <a:pt x="182523" y="3900879"/>
                    <a:pt x="261819" y="3900879"/>
                  </a:cubicBezTo>
                  <a:cubicBezTo>
                    <a:pt x="413520" y="3900879"/>
                    <a:pt x="416349" y="3904093"/>
                    <a:pt x="570107" y="3904093"/>
                  </a:cubicBezTo>
                  <a:cubicBezTo>
                    <a:pt x="610154" y="3904093"/>
                    <a:pt x="609356" y="3829550"/>
                    <a:pt x="614423" y="4361434"/>
                  </a:cubicBezTo>
                  <a:cubicBezTo>
                    <a:pt x="614526" y="4373133"/>
                    <a:pt x="622499" y="4370099"/>
                    <a:pt x="570107" y="4370099"/>
                  </a:cubicBezTo>
                  <a:cubicBezTo>
                    <a:pt x="163695" y="4370099"/>
                    <a:pt x="206674" y="4371436"/>
                    <a:pt x="206469" y="4362308"/>
                  </a:cubicBezTo>
                  <a:close/>
                  <a:moveTo>
                    <a:pt x="207163" y="4393267"/>
                  </a:moveTo>
                  <a:cubicBezTo>
                    <a:pt x="270282" y="4393216"/>
                    <a:pt x="612777" y="4394038"/>
                    <a:pt x="614706" y="4394038"/>
                  </a:cubicBezTo>
                  <a:cubicBezTo>
                    <a:pt x="620159" y="4935616"/>
                    <a:pt x="646085" y="4861896"/>
                    <a:pt x="570081" y="4861896"/>
                  </a:cubicBezTo>
                  <a:cubicBezTo>
                    <a:pt x="263466" y="4861844"/>
                    <a:pt x="246439" y="4861870"/>
                    <a:pt x="211973" y="4861793"/>
                  </a:cubicBezTo>
                  <a:cubicBezTo>
                    <a:pt x="209555" y="4686890"/>
                    <a:pt x="213439" y="4680050"/>
                    <a:pt x="207163" y="4393267"/>
                  </a:cubicBezTo>
                  <a:close/>
                  <a:moveTo>
                    <a:pt x="222673" y="5353897"/>
                  </a:moveTo>
                  <a:cubicBezTo>
                    <a:pt x="213362" y="4896892"/>
                    <a:pt x="214211" y="5020265"/>
                    <a:pt x="212307" y="4885655"/>
                  </a:cubicBezTo>
                  <a:cubicBezTo>
                    <a:pt x="654213" y="4886786"/>
                    <a:pt x="622628" y="4883135"/>
                    <a:pt x="622705" y="4889075"/>
                  </a:cubicBezTo>
                  <a:cubicBezTo>
                    <a:pt x="631013" y="5420624"/>
                    <a:pt x="653776" y="5350915"/>
                    <a:pt x="570055" y="5350915"/>
                  </a:cubicBezTo>
                  <a:cubicBezTo>
                    <a:pt x="402588" y="5350941"/>
                    <a:pt x="400839" y="5354721"/>
                    <a:pt x="222673" y="5353897"/>
                  </a:cubicBezTo>
                  <a:close/>
                  <a:moveTo>
                    <a:pt x="223187" y="5377785"/>
                  </a:moveTo>
                  <a:cubicBezTo>
                    <a:pt x="363647" y="5378403"/>
                    <a:pt x="384327" y="5375471"/>
                    <a:pt x="630319" y="5374726"/>
                  </a:cubicBezTo>
                  <a:cubicBezTo>
                    <a:pt x="639064" y="5932554"/>
                    <a:pt x="659460" y="5842685"/>
                    <a:pt x="570081" y="5842685"/>
                  </a:cubicBezTo>
                  <a:cubicBezTo>
                    <a:pt x="415886" y="5842685"/>
                    <a:pt x="415732" y="5845591"/>
                    <a:pt x="261794" y="5845591"/>
                  </a:cubicBezTo>
                  <a:cubicBezTo>
                    <a:pt x="215317" y="5845591"/>
                    <a:pt x="234401" y="5905658"/>
                    <a:pt x="223187" y="5377785"/>
                  </a:cubicBezTo>
                  <a:close/>
                  <a:moveTo>
                    <a:pt x="233835" y="6292440"/>
                  </a:moveTo>
                  <a:cubicBezTo>
                    <a:pt x="226171" y="5801287"/>
                    <a:pt x="226094" y="5869453"/>
                    <a:pt x="261794" y="5869453"/>
                  </a:cubicBezTo>
                  <a:cubicBezTo>
                    <a:pt x="702542" y="5869453"/>
                    <a:pt x="638678" y="5838057"/>
                    <a:pt x="640350" y="5941863"/>
                  </a:cubicBezTo>
                  <a:cubicBezTo>
                    <a:pt x="643024" y="6113089"/>
                    <a:pt x="639758" y="6117666"/>
                    <a:pt x="642510" y="6292800"/>
                  </a:cubicBezTo>
                  <a:cubicBezTo>
                    <a:pt x="643307" y="6343122"/>
                    <a:pt x="657711" y="6332450"/>
                    <a:pt x="570107" y="6332450"/>
                  </a:cubicBezTo>
                  <a:cubicBezTo>
                    <a:pt x="180491" y="6332450"/>
                    <a:pt x="234684" y="6347570"/>
                    <a:pt x="233835" y="6292440"/>
                  </a:cubicBezTo>
                  <a:close/>
                  <a:moveTo>
                    <a:pt x="243172" y="6818795"/>
                  </a:moveTo>
                  <a:cubicBezTo>
                    <a:pt x="230312" y="6282900"/>
                    <a:pt x="226454" y="6356955"/>
                    <a:pt x="261794" y="6356955"/>
                  </a:cubicBezTo>
                  <a:cubicBezTo>
                    <a:pt x="722527" y="6356955"/>
                    <a:pt x="643127" y="6326562"/>
                    <a:pt x="644928" y="6468269"/>
                  </a:cubicBezTo>
                  <a:cubicBezTo>
                    <a:pt x="646342" y="6580663"/>
                    <a:pt x="648092" y="6707610"/>
                    <a:pt x="651024" y="6819464"/>
                  </a:cubicBezTo>
                  <a:cubicBezTo>
                    <a:pt x="651204" y="6826664"/>
                    <a:pt x="663318" y="6824555"/>
                    <a:pt x="570107" y="6824555"/>
                  </a:cubicBezTo>
                  <a:cubicBezTo>
                    <a:pt x="216294" y="6824555"/>
                    <a:pt x="243635" y="6838826"/>
                    <a:pt x="243172" y="6818795"/>
                  </a:cubicBezTo>
                  <a:close/>
                  <a:moveTo>
                    <a:pt x="253126" y="7318434"/>
                  </a:moveTo>
                  <a:cubicBezTo>
                    <a:pt x="244561" y="6798507"/>
                    <a:pt x="234118" y="6852686"/>
                    <a:pt x="261794" y="6852686"/>
                  </a:cubicBezTo>
                  <a:cubicBezTo>
                    <a:pt x="729317" y="6852686"/>
                    <a:pt x="651538" y="6798173"/>
                    <a:pt x="654624" y="6994728"/>
                  </a:cubicBezTo>
                  <a:cubicBezTo>
                    <a:pt x="657351" y="7169168"/>
                    <a:pt x="659280" y="7166314"/>
                    <a:pt x="661903" y="7318795"/>
                  </a:cubicBezTo>
                  <a:cubicBezTo>
                    <a:pt x="611954" y="7318589"/>
                    <a:pt x="277175" y="7318434"/>
                    <a:pt x="253126" y="7318434"/>
                  </a:cubicBezTo>
                  <a:close/>
                  <a:moveTo>
                    <a:pt x="261794" y="7342297"/>
                  </a:moveTo>
                  <a:cubicBezTo>
                    <a:pt x="624146" y="7342528"/>
                    <a:pt x="619156" y="7342502"/>
                    <a:pt x="662315" y="7342708"/>
                  </a:cubicBezTo>
                  <a:cubicBezTo>
                    <a:pt x="665864" y="7590638"/>
                    <a:pt x="664733" y="7579426"/>
                    <a:pt x="668771" y="7807839"/>
                  </a:cubicBezTo>
                  <a:cubicBezTo>
                    <a:pt x="565734" y="7806631"/>
                    <a:pt x="416220" y="7807968"/>
                    <a:pt x="261485" y="7807968"/>
                  </a:cubicBezTo>
                  <a:cubicBezTo>
                    <a:pt x="259119" y="7306118"/>
                    <a:pt x="242992" y="7342297"/>
                    <a:pt x="261794" y="7342297"/>
                  </a:cubicBezTo>
                  <a:close/>
                  <a:moveTo>
                    <a:pt x="261794" y="7831804"/>
                  </a:moveTo>
                  <a:cubicBezTo>
                    <a:pt x="732712" y="7831804"/>
                    <a:pt x="668899" y="7815836"/>
                    <a:pt x="669954" y="7872380"/>
                  </a:cubicBezTo>
                  <a:cubicBezTo>
                    <a:pt x="679599" y="8384388"/>
                    <a:pt x="698015" y="8300922"/>
                    <a:pt x="570081" y="8300922"/>
                  </a:cubicBezTo>
                  <a:cubicBezTo>
                    <a:pt x="421673" y="8300922"/>
                    <a:pt x="416992" y="8297862"/>
                    <a:pt x="268841" y="8297759"/>
                  </a:cubicBezTo>
                  <a:cubicBezTo>
                    <a:pt x="257087" y="7796422"/>
                    <a:pt x="263620" y="7831804"/>
                    <a:pt x="261794" y="7831804"/>
                  </a:cubicBezTo>
                  <a:close/>
                  <a:moveTo>
                    <a:pt x="273291" y="8749648"/>
                  </a:moveTo>
                  <a:cubicBezTo>
                    <a:pt x="270616" y="8578884"/>
                    <a:pt x="273522" y="8573588"/>
                    <a:pt x="270770" y="8398504"/>
                  </a:cubicBezTo>
                  <a:cubicBezTo>
                    <a:pt x="269150" y="8293156"/>
                    <a:pt x="200810" y="8322932"/>
                    <a:pt x="674198" y="8325015"/>
                  </a:cubicBezTo>
                  <a:cubicBezTo>
                    <a:pt x="676333" y="8566284"/>
                    <a:pt x="682480" y="8567339"/>
                    <a:pt x="685078" y="8790661"/>
                  </a:cubicBezTo>
                  <a:cubicBezTo>
                    <a:pt x="220949" y="8782329"/>
                    <a:pt x="274397" y="8820360"/>
                    <a:pt x="273291" y="8749648"/>
                  </a:cubicBezTo>
                  <a:close/>
                  <a:moveTo>
                    <a:pt x="281213" y="9275797"/>
                  </a:moveTo>
                  <a:cubicBezTo>
                    <a:pt x="278589" y="9150341"/>
                    <a:pt x="276995" y="9056821"/>
                    <a:pt x="275631" y="8925117"/>
                  </a:cubicBezTo>
                  <a:cubicBezTo>
                    <a:pt x="274191" y="8786598"/>
                    <a:pt x="245641" y="8818251"/>
                    <a:pt x="416117" y="8815037"/>
                  </a:cubicBezTo>
                  <a:cubicBezTo>
                    <a:pt x="526973" y="8813083"/>
                    <a:pt x="620236" y="8813366"/>
                    <a:pt x="685335" y="8814574"/>
                  </a:cubicBezTo>
                  <a:cubicBezTo>
                    <a:pt x="686492" y="8948079"/>
                    <a:pt x="682171" y="9013366"/>
                    <a:pt x="690633" y="9284051"/>
                  </a:cubicBezTo>
                  <a:cubicBezTo>
                    <a:pt x="244690" y="9284051"/>
                    <a:pt x="281316" y="9280297"/>
                    <a:pt x="281213" y="9275797"/>
                  </a:cubicBezTo>
                  <a:close/>
                  <a:moveTo>
                    <a:pt x="281830" y="9304673"/>
                  </a:moveTo>
                  <a:cubicBezTo>
                    <a:pt x="419024" y="9304957"/>
                    <a:pt x="376739" y="9307913"/>
                    <a:pt x="691379" y="9307913"/>
                  </a:cubicBezTo>
                  <a:cubicBezTo>
                    <a:pt x="698272" y="9532521"/>
                    <a:pt x="694337" y="9619792"/>
                    <a:pt x="696343" y="9772736"/>
                  </a:cubicBezTo>
                  <a:cubicBezTo>
                    <a:pt x="285508" y="9774408"/>
                    <a:pt x="423859" y="9775256"/>
                    <a:pt x="291012" y="9775590"/>
                  </a:cubicBezTo>
                  <a:cubicBezTo>
                    <a:pt x="290987" y="9772968"/>
                    <a:pt x="281882" y="9306653"/>
                    <a:pt x="281830" y="9304673"/>
                  </a:cubicBezTo>
                  <a:close/>
                  <a:moveTo>
                    <a:pt x="291450" y="9802409"/>
                  </a:moveTo>
                  <a:cubicBezTo>
                    <a:pt x="291398" y="9799092"/>
                    <a:pt x="256367" y="9798578"/>
                    <a:pt x="696678" y="9796624"/>
                  </a:cubicBezTo>
                  <a:cubicBezTo>
                    <a:pt x="699455" y="9976748"/>
                    <a:pt x="703931" y="9984512"/>
                    <a:pt x="707326" y="10267155"/>
                  </a:cubicBezTo>
                  <a:cubicBezTo>
                    <a:pt x="526845" y="10266512"/>
                    <a:pt x="428412" y="10267361"/>
                    <a:pt x="298497" y="10267464"/>
                  </a:cubicBezTo>
                  <a:cubicBezTo>
                    <a:pt x="295256" y="10115137"/>
                    <a:pt x="293893" y="9955020"/>
                    <a:pt x="291450" y="9802409"/>
                  </a:cubicBezTo>
                  <a:close/>
                  <a:moveTo>
                    <a:pt x="305236" y="10680345"/>
                  </a:moveTo>
                  <a:cubicBezTo>
                    <a:pt x="303307" y="10211948"/>
                    <a:pt x="262848" y="10291712"/>
                    <a:pt x="415963" y="10291094"/>
                  </a:cubicBezTo>
                  <a:cubicBezTo>
                    <a:pt x="520594" y="10290812"/>
                    <a:pt x="590143" y="10290709"/>
                    <a:pt x="707609" y="10291043"/>
                  </a:cubicBezTo>
                  <a:cubicBezTo>
                    <a:pt x="713216" y="10796982"/>
                    <a:pt x="707686" y="10180784"/>
                    <a:pt x="711930" y="10758823"/>
                  </a:cubicBezTo>
                  <a:cubicBezTo>
                    <a:pt x="224576" y="10761369"/>
                    <a:pt x="305622" y="10770908"/>
                    <a:pt x="305236" y="10680345"/>
                  </a:cubicBezTo>
                  <a:close/>
                  <a:moveTo>
                    <a:pt x="312875" y="11206804"/>
                  </a:moveTo>
                  <a:cubicBezTo>
                    <a:pt x="304824" y="10693177"/>
                    <a:pt x="273754" y="10777311"/>
                    <a:pt x="415680" y="10781014"/>
                  </a:cubicBezTo>
                  <a:cubicBezTo>
                    <a:pt x="503207" y="10783405"/>
                    <a:pt x="577077" y="10783405"/>
                    <a:pt x="712136" y="10782736"/>
                  </a:cubicBezTo>
                  <a:cubicBezTo>
                    <a:pt x="714631" y="11035577"/>
                    <a:pt x="720649" y="11020715"/>
                    <a:pt x="723324" y="11246994"/>
                  </a:cubicBezTo>
                  <a:cubicBezTo>
                    <a:pt x="252843" y="11241285"/>
                    <a:pt x="313955" y="11272887"/>
                    <a:pt x="312875" y="11206804"/>
                  </a:cubicBezTo>
                  <a:close/>
                  <a:moveTo>
                    <a:pt x="320282" y="11742082"/>
                  </a:moveTo>
                  <a:cubicBezTo>
                    <a:pt x="319845" y="11613309"/>
                    <a:pt x="320025" y="11641876"/>
                    <a:pt x="313981" y="11273222"/>
                  </a:cubicBezTo>
                  <a:cubicBezTo>
                    <a:pt x="438674" y="11272450"/>
                    <a:pt x="472806" y="11267873"/>
                    <a:pt x="723581" y="11270933"/>
                  </a:cubicBezTo>
                  <a:cubicBezTo>
                    <a:pt x="724713" y="11399449"/>
                    <a:pt x="726514" y="11689009"/>
                    <a:pt x="727208" y="11742108"/>
                  </a:cubicBezTo>
                  <a:lnTo>
                    <a:pt x="320282" y="11742082"/>
                  </a:lnTo>
                  <a:close/>
                  <a:moveTo>
                    <a:pt x="724302" y="9796496"/>
                  </a:moveTo>
                  <a:cubicBezTo>
                    <a:pt x="1158645" y="9794721"/>
                    <a:pt x="1125183" y="9799992"/>
                    <a:pt x="1125234" y="9802872"/>
                  </a:cubicBezTo>
                  <a:cubicBezTo>
                    <a:pt x="1133619" y="10338767"/>
                    <a:pt x="1180662" y="10264790"/>
                    <a:pt x="1032589" y="10266589"/>
                  </a:cubicBezTo>
                  <a:cubicBezTo>
                    <a:pt x="932433" y="10267670"/>
                    <a:pt x="872067" y="10267644"/>
                    <a:pt x="728443" y="10267233"/>
                  </a:cubicBezTo>
                  <a:cubicBezTo>
                    <a:pt x="722192" y="9759545"/>
                    <a:pt x="709306" y="9796573"/>
                    <a:pt x="724302" y="9796496"/>
                  </a:cubicBezTo>
                  <a:close/>
                  <a:moveTo>
                    <a:pt x="732815" y="10680397"/>
                  </a:moveTo>
                  <a:cubicBezTo>
                    <a:pt x="732815" y="10210277"/>
                    <a:pt x="683483" y="10291352"/>
                    <a:pt x="878419" y="10291352"/>
                  </a:cubicBezTo>
                  <a:cubicBezTo>
                    <a:pt x="1023741" y="10291352"/>
                    <a:pt x="1017979" y="10290066"/>
                    <a:pt x="1136089" y="10289654"/>
                  </a:cubicBezTo>
                  <a:cubicBezTo>
                    <a:pt x="1135574" y="10582480"/>
                    <a:pt x="1140024" y="10625679"/>
                    <a:pt x="1143393" y="10757666"/>
                  </a:cubicBezTo>
                  <a:cubicBezTo>
                    <a:pt x="660180" y="10758180"/>
                    <a:pt x="732815" y="10784948"/>
                    <a:pt x="732815" y="10680397"/>
                  </a:cubicBezTo>
                  <a:close/>
                  <a:moveTo>
                    <a:pt x="743849" y="11206753"/>
                  </a:moveTo>
                  <a:cubicBezTo>
                    <a:pt x="735902" y="10697625"/>
                    <a:pt x="685746" y="10782274"/>
                    <a:pt x="878419" y="10782274"/>
                  </a:cubicBezTo>
                  <a:cubicBezTo>
                    <a:pt x="1032074" y="10782274"/>
                    <a:pt x="1010906" y="10781734"/>
                    <a:pt x="1143959" y="10781580"/>
                  </a:cubicBezTo>
                  <a:cubicBezTo>
                    <a:pt x="1148692" y="10991505"/>
                    <a:pt x="1144473" y="11017861"/>
                    <a:pt x="1148203" y="11247174"/>
                  </a:cubicBezTo>
                  <a:cubicBezTo>
                    <a:pt x="679934" y="11247663"/>
                    <a:pt x="744698" y="11262036"/>
                    <a:pt x="743849" y="11206753"/>
                  </a:cubicBezTo>
                  <a:close/>
                  <a:moveTo>
                    <a:pt x="748299" y="11742133"/>
                  </a:moveTo>
                  <a:cubicBezTo>
                    <a:pt x="747527" y="11683635"/>
                    <a:pt x="745727" y="11393226"/>
                    <a:pt x="744647" y="11271190"/>
                  </a:cubicBezTo>
                  <a:cubicBezTo>
                    <a:pt x="885853" y="11272810"/>
                    <a:pt x="1041822" y="11271165"/>
                    <a:pt x="1148614" y="11271036"/>
                  </a:cubicBezTo>
                  <a:cubicBezTo>
                    <a:pt x="1154993" y="11662807"/>
                    <a:pt x="1154221" y="11624623"/>
                    <a:pt x="1156896" y="11738507"/>
                  </a:cubicBezTo>
                  <a:cubicBezTo>
                    <a:pt x="1012372" y="11738996"/>
                    <a:pt x="1075825" y="11742159"/>
                    <a:pt x="748299" y="11742133"/>
                  </a:cubicBezTo>
                  <a:close/>
                  <a:moveTo>
                    <a:pt x="1162221" y="10679960"/>
                  </a:moveTo>
                  <a:cubicBezTo>
                    <a:pt x="1147586" y="10228405"/>
                    <a:pt x="1154453" y="10289578"/>
                    <a:pt x="1186938" y="10289578"/>
                  </a:cubicBezTo>
                  <a:cubicBezTo>
                    <a:pt x="1623931" y="10289578"/>
                    <a:pt x="1564414" y="10279601"/>
                    <a:pt x="1564619" y="10329279"/>
                  </a:cubicBezTo>
                  <a:cubicBezTo>
                    <a:pt x="1566754" y="10833855"/>
                    <a:pt x="1596410" y="10755789"/>
                    <a:pt x="1495277" y="10755789"/>
                  </a:cubicBezTo>
                  <a:cubicBezTo>
                    <a:pt x="1108953" y="10755789"/>
                    <a:pt x="1165616" y="10785386"/>
                    <a:pt x="1162221" y="10679960"/>
                  </a:cubicBezTo>
                  <a:close/>
                  <a:moveTo>
                    <a:pt x="1168625" y="11206855"/>
                  </a:moveTo>
                  <a:cubicBezTo>
                    <a:pt x="1161089" y="10724907"/>
                    <a:pt x="1161295" y="10781554"/>
                    <a:pt x="1186938" y="10781554"/>
                  </a:cubicBezTo>
                  <a:cubicBezTo>
                    <a:pt x="1639184" y="10781554"/>
                    <a:pt x="1569738" y="10754503"/>
                    <a:pt x="1571333" y="10856226"/>
                  </a:cubicBezTo>
                  <a:cubicBezTo>
                    <a:pt x="1578509" y="11316806"/>
                    <a:pt x="1610428" y="11249359"/>
                    <a:pt x="1495251" y="11249359"/>
                  </a:cubicBezTo>
                  <a:cubicBezTo>
                    <a:pt x="1115383" y="11249359"/>
                    <a:pt x="1169448" y="11258591"/>
                    <a:pt x="1168625" y="11206855"/>
                  </a:cubicBezTo>
                  <a:close/>
                  <a:moveTo>
                    <a:pt x="1585839" y="11734033"/>
                  </a:moveTo>
                  <a:cubicBezTo>
                    <a:pt x="1585813" y="11747893"/>
                    <a:pt x="1620922" y="11738431"/>
                    <a:pt x="1186912" y="11738431"/>
                  </a:cubicBezTo>
                  <a:cubicBezTo>
                    <a:pt x="1173332" y="11738431"/>
                    <a:pt x="1178116" y="11790937"/>
                    <a:pt x="1169654" y="11270984"/>
                  </a:cubicBezTo>
                  <a:cubicBezTo>
                    <a:pt x="1352887" y="11270882"/>
                    <a:pt x="1310757" y="11273556"/>
                    <a:pt x="1581158" y="11273145"/>
                  </a:cubicBezTo>
                  <a:cubicBezTo>
                    <a:pt x="1581209" y="11276153"/>
                    <a:pt x="1585942" y="11648356"/>
                    <a:pt x="1585839" y="11734033"/>
                  </a:cubicBezTo>
                  <a:close/>
                  <a:moveTo>
                    <a:pt x="1589929" y="10680243"/>
                  </a:moveTo>
                  <a:cubicBezTo>
                    <a:pt x="1584219" y="10226271"/>
                    <a:pt x="1563719" y="10291738"/>
                    <a:pt x="1649626" y="10290580"/>
                  </a:cubicBezTo>
                  <a:cubicBezTo>
                    <a:pt x="2047112" y="10285206"/>
                    <a:pt x="1993330" y="10283097"/>
                    <a:pt x="1994488" y="10329562"/>
                  </a:cubicBezTo>
                  <a:cubicBezTo>
                    <a:pt x="2006448" y="10826964"/>
                    <a:pt x="2006165" y="10757846"/>
                    <a:pt x="1958042" y="10757306"/>
                  </a:cubicBezTo>
                  <a:cubicBezTo>
                    <a:pt x="1524855" y="10752626"/>
                    <a:pt x="1591163" y="10780500"/>
                    <a:pt x="1589929" y="10680243"/>
                  </a:cubicBezTo>
                  <a:close/>
                  <a:moveTo>
                    <a:pt x="1601271" y="11206753"/>
                  </a:moveTo>
                  <a:cubicBezTo>
                    <a:pt x="1593581" y="10715393"/>
                    <a:pt x="1564594" y="10779703"/>
                    <a:pt x="1649420" y="10780037"/>
                  </a:cubicBezTo>
                  <a:cubicBezTo>
                    <a:pt x="2065708" y="10781708"/>
                    <a:pt x="1999761" y="10761626"/>
                    <a:pt x="2001227" y="10856226"/>
                  </a:cubicBezTo>
                  <a:cubicBezTo>
                    <a:pt x="2003953" y="11029792"/>
                    <a:pt x="2005445" y="11041234"/>
                    <a:pt x="2008043" y="11207164"/>
                  </a:cubicBezTo>
                  <a:cubicBezTo>
                    <a:pt x="2008891" y="11262602"/>
                    <a:pt x="2046623" y="11248717"/>
                    <a:pt x="1803718" y="11248897"/>
                  </a:cubicBezTo>
                  <a:cubicBezTo>
                    <a:pt x="1563719" y="11248897"/>
                    <a:pt x="1602171" y="11263271"/>
                    <a:pt x="1601271" y="11206753"/>
                  </a:cubicBezTo>
                  <a:close/>
                  <a:moveTo>
                    <a:pt x="1957836" y="11740487"/>
                  </a:moveTo>
                  <a:cubicBezTo>
                    <a:pt x="1861409" y="11741259"/>
                    <a:pt x="1845848" y="11741130"/>
                    <a:pt x="1606878" y="11741053"/>
                  </a:cubicBezTo>
                  <a:cubicBezTo>
                    <a:pt x="1607007" y="11651879"/>
                    <a:pt x="1602300" y="11276256"/>
                    <a:pt x="1602249" y="11273145"/>
                  </a:cubicBezTo>
                  <a:cubicBezTo>
                    <a:pt x="1795205" y="11272759"/>
                    <a:pt x="1568014" y="11272939"/>
                    <a:pt x="2008891" y="11272630"/>
                  </a:cubicBezTo>
                  <a:cubicBezTo>
                    <a:pt x="2014216" y="11827965"/>
                    <a:pt x="2035615" y="11739845"/>
                    <a:pt x="1957836" y="11740487"/>
                  </a:cubicBezTo>
                  <a:close/>
                  <a:moveTo>
                    <a:pt x="2012004" y="10153502"/>
                  </a:moveTo>
                  <a:cubicBezTo>
                    <a:pt x="2009329" y="9982610"/>
                    <a:pt x="2010254" y="9985593"/>
                    <a:pt x="2007374" y="9802358"/>
                  </a:cubicBezTo>
                  <a:cubicBezTo>
                    <a:pt x="2007322" y="9798167"/>
                    <a:pt x="1973114" y="9798244"/>
                    <a:pt x="2415174" y="9798167"/>
                  </a:cubicBezTo>
                  <a:cubicBezTo>
                    <a:pt x="2415200" y="9800070"/>
                    <a:pt x="2416640" y="9873533"/>
                    <a:pt x="2420190" y="10265304"/>
                  </a:cubicBezTo>
                  <a:cubicBezTo>
                    <a:pt x="1933324" y="10265304"/>
                    <a:pt x="2014396" y="10306291"/>
                    <a:pt x="2012004" y="10153502"/>
                  </a:cubicBezTo>
                  <a:close/>
                  <a:moveTo>
                    <a:pt x="2112134" y="10291866"/>
                  </a:moveTo>
                  <a:cubicBezTo>
                    <a:pt x="2266432" y="10291866"/>
                    <a:pt x="2266921" y="10289166"/>
                    <a:pt x="2420370" y="10289166"/>
                  </a:cubicBezTo>
                  <a:cubicBezTo>
                    <a:pt x="2422659" y="10594283"/>
                    <a:pt x="2425154" y="10625653"/>
                    <a:pt x="2427906" y="10756483"/>
                  </a:cubicBezTo>
                  <a:cubicBezTo>
                    <a:pt x="2259642" y="10756483"/>
                    <a:pt x="2202002" y="10759055"/>
                    <a:pt x="2021057" y="10757872"/>
                  </a:cubicBezTo>
                  <a:cubicBezTo>
                    <a:pt x="2016530" y="10211229"/>
                    <a:pt x="1982682" y="10291866"/>
                    <a:pt x="2112134" y="10291866"/>
                  </a:cubicBezTo>
                  <a:close/>
                  <a:moveTo>
                    <a:pt x="2029108" y="11206753"/>
                  </a:moveTo>
                  <a:cubicBezTo>
                    <a:pt x="2021263" y="10703925"/>
                    <a:pt x="1993356" y="10782017"/>
                    <a:pt x="2112134" y="10782017"/>
                  </a:cubicBezTo>
                  <a:cubicBezTo>
                    <a:pt x="2491204" y="10782017"/>
                    <a:pt x="2428034" y="10748641"/>
                    <a:pt x="2429706" y="10856226"/>
                  </a:cubicBezTo>
                  <a:cubicBezTo>
                    <a:pt x="2435853" y="11245039"/>
                    <a:pt x="2435391" y="11216678"/>
                    <a:pt x="2435931" y="11249488"/>
                  </a:cubicBezTo>
                  <a:cubicBezTo>
                    <a:pt x="1963829" y="11250131"/>
                    <a:pt x="2029982" y="11262294"/>
                    <a:pt x="2029108" y="11206753"/>
                  </a:cubicBezTo>
                  <a:close/>
                  <a:moveTo>
                    <a:pt x="2420627" y="11740282"/>
                  </a:moveTo>
                  <a:cubicBezTo>
                    <a:pt x="1989138" y="11740282"/>
                    <a:pt x="2034123" y="11742159"/>
                    <a:pt x="2034020" y="11734008"/>
                  </a:cubicBezTo>
                  <a:cubicBezTo>
                    <a:pt x="2026510" y="11178081"/>
                    <a:pt x="2007374" y="11272656"/>
                    <a:pt x="2112160" y="11272579"/>
                  </a:cubicBezTo>
                  <a:cubicBezTo>
                    <a:pt x="2266869" y="11272579"/>
                    <a:pt x="2266277" y="11273401"/>
                    <a:pt x="2420627" y="11273401"/>
                  </a:cubicBezTo>
                  <a:cubicBezTo>
                    <a:pt x="2441872" y="11273401"/>
                    <a:pt x="2435725" y="11256611"/>
                    <a:pt x="2438606" y="11382967"/>
                  </a:cubicBezTo>
                  <a:cubicBezTo>
                    <a:pt x="2448071" y="11795052"/>
                    <a:pt x="2450900" y="11740282"/>
                    <a:pt x="2420627" y="11740282"/>
                  </a:cubicBezTo>
                  <a:close/>
                  <a:moveTo>
                    <a:pt x="2441769" y="10329177"/>
                  </a:moveTo>
                  <a:cubicBezTo>
                    <a:pt x="2441383" y="10267181"/>
                    <a:pt x="2383203" y="10295003"/>
                    <a:pt x="2847409" y="10288780"/>
                  </a:cubicBezTo>
                  <a:cubicBezTo>
                    <a:pt x="2852090" y="10575563"/>
                    <a:pt x="2851987" y="10582120"/>
                    <a:pt x="2854971" y="10680808"/>
                  </a:cubicBezTo>
                  <a:cubicBezTo>
                    <a:pt x="2858314" y="10791248"/>
                    <a:pt x="2922847" y="10757640"/>
                    <a:pt x="2448997" y="10756509"/>
                  </a:cubicBezTo>
                  <a:cubicBezTo>
                    <a:pt x="2446990" y="10661241"/>
                    <a:pt x="2443132" y="10548898"/>
                    <a:pt x="2441769" y="10329177"/>
                  </a:cubicBezTo>
                  <a:close/>
                  <a:moveTo>
                    <a:pt x="2449460" y="10780371"/>
                  </a:moveTo>
                  <a:cubicBezTo>
                    <a:pt x="2934293" y="10781580"/>
                    <a:pt x="2857568" y="10762834"/>
                    <a:pt x="2859009" y="10856149"/>
                  </a:cubicBezTo>
                  <a:cubicBezTo>
                    <a:pt x="2861735" y="11032055"/>
                    <a:pt x="2863278" y="11024907"/>
                    <a:pt x="2866236" y="11207138"/>
                  </a:cubicBezTo>
                  <a:cubicBezTo>
                    <a:pt x="2867085" y="11261316"/>
                    <a:pt x="2932673" y="11247508"/>
                    <a:pt x="2456996" y="11249411"/>
                  </a:cubicBezTo>
                  <a:cubicBezTo>
                    <a:pt x="2455813" y="11179342"/>
                    <a:pt x="2450720" y="10845349"/>
                    <a:pt x="2449460" y="10780371"/>
                  </a:cubicBezTo>
                  <a:close/>
                  <a:moveTo>
                    <a:pt x="2464712" y="11740205"/>
                  </a:moveTo>
                  <a:cubicBezTo>
                    <a:pt x="2464120" y="11537351"/>
                    <a:pt x="2459491" y="11387544"/>
                    <a:pt x="2457433" y="11273299"/>
                  </a:cubicBezTo>
                  <a:cubicBezTo>
                    <a:pt x="2598819" y="11272708"/>
                    <a:pt x="2645682" y="11267822"/>
                    <a:pt x="2867034" y="11270959"/>
                  </a:cubicBezTo>
                  <a:cubicBezTo>
                    <a:pt x="2868320" y="11436040"/>
                    <a:pt x="2863330" y="11349565"/>
                    <a:pt x="2870532" y="11734290"/>
                  </a:cubicBezTo>
                  <a:cubicBezTo>
                    <a:pt x="2870635" y="11740050"/>
                    <a:pt x="2906309" y="11739228"/>
                    <a:pt x="2464712" y="11740205"/>
                  </a:cubicBezTo>
                  <a:close/>
                  <a:moveTo>
                    <a:pt x="2876062" y="10680037"/>
                  </a:moveTo>
                  <a:cubicBezTo>
                    <a:pt x="2872744" y="10570472"/>
                    <a:pt x="2872949" y="10563041"/>
                    <a:pt x="2868474" y="10288498"/>
                  </a:cubicBezTo>
                  <a:cubicBezTo>
                    <a:pt x="3150963" y="10284075"/>
                    <a:pt x="3153613" y="10289989"/>
                    <a:pt x="3276454" y="10291660"/>
                  </a:cubicBezTo>
                  <a:cubicBezTo>
                    <a:pt x="3278692" y="10417014"/>
                    <a:pt x="3284479" y="10755532"/>
                    <a:pt x="3284505" y="10757435"/>
                  </a:cubicBezTo>
                  <a:cubicBezTo>
                    <a:pt x="2808931" y="10759517"/>
                    <a:pt x="2879328" y="10787956"/>
                    <a:pt x="2876062" y="10680037"/>
                  </a:cubicBezTo>
                  <a:close/>
                  <a:moveTo>
                    <a:pt x="2878762" y="10783122"/>
                  </a:moveTo>
                  <a:cubicBezTo>
                    <a:pt x="3050370" y="10783199"/>
                    <a:pt x="3098159" y="10783483"/>
                    <a:pt x="3191936" y="10782222"/>
                  </a:cubicBezTo>
                  <a:cubicBezTo>
                    <a:pt x="3309376" y="10780629"/>
                    <a:pt x="3284556" y="10700917"/>
                    <a:pt x="3292504" y="11207215"/>
                  </a:cubicBezTo>
                  <a:cubicBezTo>
                    <a:pt x="3293353" y="11260802"/>
                    <a:pt x="3358400" y="11254323"/>
                    <a:pt x="2887867" y="11247405"/>
                  </a:cubicBezTo>
                  <a:cubicBezTo>
                    <a:pt x="2887404" y="11207061"/>
                    <a:pt x="2878814" y="10785154"/>
                    <a:pt x="2878762" y="10783122"/>
                  </a:cubicBezTo>
                  <a:close/>
                  <a:moveTo>
                    <a:pt x="2891700" y="11738250"/>
                  </a:moveTo>
                  <a:cubicBezTo>
                    <a:pt x="2884215" y="11373350"/>
                    <a:pt x="2889385" y="11433649"/>
                    <a:pt x="2888099" y="11271293"/>
                  </a:cubicBezTo>
                  <a:cubicBezTo>
                    <a:pt x="3006388" y="11273042"/>
                    <a:pt x="3021306" y="11271782"/>
                    <a:pt x="3191756" y="11272939"/>
                  </a:cubicBezTo>
                  <a:cubicBezTo>
                    <a:pt x="3335612" y="11273916"/>
                    <a:pt x="3281907" y="11193278"/>
                    <a:pt x="3301017" y="11734985"/>
                  </a:cubicBezTo>
                  <a:cubicBezTo>
                    <a:pt x="3301480" y="11748305"/>
                    <a:pt x="3314289" y="11735448"/>
                    <a:pt x="2891700" y="11738250"/>
                  </a:cubicBezTo>
                  <a:close/>
                  <a:moveTo>
                    <a:pt x="3304181" y="10680243"/>
                  </a:moveTo>
                  <a:cubicBezTo>
                    <a:pt x="3296208" y="10229228"/>
                    <a:pt x="3281135" y="10292097"/>
                    <a:pt x="3346054" y="10292097"/>
                  </a:cubicBezTo>
                  <a:cubicBezTo>
                    <a:pt x="3761982" y="10292097"/>
                    <a:pt x="3706168" y="10271681"/>
                    <a:pt x="3707994" y="10329716"/>
                  </a:cubicBezTo>
                  <a:cubicBezTo>
                    <a:pt x="3723015" y="10825858"/>
                    <a:pt x="3724661" y="10755814"/>
                    <a:pt x="3654573" y="10755814"/>
                  </a:cubicBezTo>
                  <a:cubicBezTo>
                    <a:pt x="3242632" y="10755789"/>
                    <a:pt x="3306084" y="10781169"/>
                    <a:pt x="3304181" y="10680243"/>
                  </a:cubicBezTo>
                  <a:close/>
                  <a:moveTo>
                    <a:pt x="3313569" y="11206804"/>
                  </a:moveTo>
                  <a:cubicBezTo>
                    <a:pt x="3305878" y="10715599"/>
                    <a:pt x="3289340" y="10781169"/>
                    <a:pt x="3346080" y="10781169"/>
                  </a:cubicBezTo>
                  <a:cubicBezTo>
                    <a:pt x="3782327" y="10781169"/>
                    <a:pt x="3714810" y="10755789"/>
                    <a:pt x="3716379" y="10856149"/>
                  </a:cubicBezTo>
                  <a:cubicBezTo>
                    <a:pt x="3723607" y="11318143"/>
                    <a:pt x="3740891" y="11246891"/>
                    <a:pt x="3654573" y="11246891"/>
                  </a:cubicBezTo>
                  <a:cubicBezTo>
                    <a:pt x="3260173" y="11246917"/>
                    <a:pt x="3314521" y="11267744"/>
                    <a:pt x="3313569" y="11206804"/>
                  </a:cubicBezTo>
                  <a:close/>
                  <a:moveTo>
                    <a:pt x="3322314" y="11740847"/>
                  </a:moveTo>
                  <a:cubicBezTo>
                    <a:pt x="3315421" y="11534497"/>
                    <a:pt x="3316553" y="11427323"/>
                    <a:pt x="3314521" y="11273401"/>
                  </a:cubicBezTo>
                  <a:cubicBezTo>
                    <a:pt x="3521031" y="11273608"/>
                    <a:pt x="3440397" y="11271087"/>
                    <a:pt x="3722501" y="11270728"/>
                  </a:cubicBezTo>
                  <a:lnTo>
                    <a:pt x="3730011" y="11740950"/>
                  </a:lnTo>
                  <a:cubicBezTo>
                    <a:pt x="3664398" y="11741310"/>
                    <a:pt x="3324346" y="11740873"/>
                    <a:pt x="3322314" y="11740847"/>
                  </a:cubicBezTo>
                  <a:close/>
                  <a:moveTo>
                    <a:pt x="3735310" y="10681477"/>
                  </a:moveTo>
                  <a:cubicBezTo>
                    <a:pt x="3731503" y="10221566"/>
                    <a:pt x="3701359" y="10289886"/>
                    <a:pt x="3808871" y="10289578"/>
                  </a:cubicBezTo>
                  <a:cubicBezTo>
                    <a:pt x="4190796" y="10288549"/>
                    <a:pt x="4135059" y="10278289"/>
                    <a:pt x="4136603" y="10329691"/>
                  </a:cubicBezTo>
                  <a:cubicBezTo>
                    <a:pt x="4151443" y="10820073"/>
                    <a:pt x="4142261" y="10758617"/>
                    <a:pt x="4117595" y="10758232"/>
                  </a:cubicBezTo>
                  <a:cubicBezTo>
                    <a:pt x="3670056" y="10750415"/>
                    <a:pt x="3736184" y="10784151"/>
                    <a:pt x="3735310" y="10681477"/>
                  </a:cubicBezTo>
                  <a:close/>
                  <a:moveTo>
                    <a:pt x="3742563" y="11206804"/>
                  </a:moveTo>
                  <a:cubicBezTo>
                    <a:pt x="3734641" y="10700685"/>
                    <a:pt x="3715994" y="10779626"/>
                    <a:pt x="3808794" y="10780243"/>
                  </a:cubicBezTo>
                  <a:cubicBezTo>
                    <a:pt x="4198872" y="10783405"/>
                    <a:pt x="4141078" y="10758515"/>
                    <a:pt x="4142621" y="10856226"/>
                  </a:cubicBezTo>
                  <a:cubicBezTo>
                    <a:pt x="4149592" y="11301660"/>
                    <a:pt x="4170888" y="11247405"/>
                    <a:pt x="4117595" y="11246968"/>
                  </a:cubicBezTo>
                  <a:cubicBezTo>
                    <a:pt x="3685746" y="11243472"/>
                    <a:pt x="3743489" y="11264942"/>
                    <a:pt x="3742563" y="11206804"/>
                  </a:cubicBezTo>
                  <a:close/>
                  <a:moveTo>
                    <a:pt x="4158413" y="11734033"/>
                  </a:moveTo>
                  <a:cubicBezTo>
                    <a:pt x="4158388" y="11748202"/>
                    <a:pt x="4196840" y="11736707"/>
                    <a:pt x="3808794" y="11740359"/>
                  </a:cubicBezTo>
                  <a:cubicBezTo>
                    <a:pt x="3727773" y="11741130"/>
                    <a:pt x="3752208" y="11811920"/>
                    <a:pt x="3743592" y="11270702"/>
                  </a:cubicBezTo>
                  <a:cubicBezTo>
                    <a:pt x="3916048" y="11270368"/>
                    <a:pt x="3912113" y="11269519"/>
                    <a:pt x="4152446" y="11271139"/>
                  </a:cubicBezTo>
                  <a:cubicBezTo>
                    <a:pt x="4157102" y="11558307"/>
                    <a:pt x="4158696" y="11595052"/>
                    <a:pt x="4158413" y="11734033"/>
                  </a:cubicBezTo>
                  <a:close/>
                  <a:moveTo>
                    <a:pt x="4271739" y="10290992"/>
                  </a:moveTo>
                  <a:cubicBezTo>
                    <a:pt x="4427786" y="10290992"/>
                    <a:pt x="4422333" y="10288883"/>
                    <a:pt x="4562047" y="10288678"/>
                  </a:cubicBezTo>
                  <a:cubicBezTo>
                    <a:pt x="4566214" y="10555326"/>
                    <a:pt x="4566188" y="10573737"/>
                    <a:pt x="4569635" y="10681374"/>
                  </a:cubicBezTo>
                  <a:cubicBezTo>
                    <a:pt x="4572515" y="10773248"/>
                    <a:pt x="4653175" y="10765226"/>
                    <a:pt x="4162658" y="10758926"/>
                  </a:cubicBezTo>
                  <a:cubicBezTo>
                    <a:pt x="4160240" y="10203746"/>
                    <a:pt x="4120167" y="10290992"/>
                    <a:pt x="4271739" y="10290992"/>
                  </a:cubicBezTo>
                  <a:close/>
                  <a:moveTo>
                    <a:pt x="4172457" y="11206753"/>
                  </a:moveTo>
                  <a:cubicBezTo>
                    <a:pt x="4164638" y="10705596"/>
                    <a:pt x="4126160" y="10783405"/>
                    <a:pt x="4271739" y="10783405"/>
                  </a:cubicBezTo>
                  <a:cubicBezTo>
                    <a:pt x="4423824" y="10783405"/>
                    <a:pt x="4423902" y="10781811"/>
                    <a:pt x="4572413" y="10781759"/>
                  </a:cubicBezTo>
                  <a:cubicBezTo>
                    <a:pt x="4574496" y="10874431"/>
                    <a:pt x="4575525" y="10984588"/>
                    <a:pt x="4579588" y="11247971"/>
                  </a:cubicBezTo>
                  <a:cubicBezTo>
                    <a:pt x="4108413" y="11247945"/>
                    <a:pt x="4173306" y="11261599"/>
                    <a:pt x="4172457" y="11206753"/>
                  </a:cubicBezTo>
                  <a:close/>
                  <a:moveTo>
                    <a:pt x="4580309" y="11737839"/>
                  </a:moveTo>
                  <a:cubicBezTo>
                    <a:pt x="4383160" y="11737839"/>
                    <a:pt x="4179479" y="11750438"/>
                    <a:pt x="4179505" y="11734111"/>
                  </a:cubicBezTo>
                  <a:cubicBezTo>
                    <a:pt x="4180636" y="11189884"/>
                    <a:pt x="4132976" y="11271524"/>
                    <a:pt x="4271739" y="11271524"/>
                  </a:cubicBezTo>
                  <a:cubicBezTo>
                    <a:pt x="4405331" y="11271524"/>
                    <a:pt x="4434473" y="11271834"/>
                    <a:pt x="4579974" y="11271834"/>
                  </a:cubicBezTo>
                  <a:cubicBezTo>
                    <a:pt x="4587536" y="11777257"/>
                    <a:pt x="4588462" y="11737839"/>
                    <a:pt x="4580309" y="11737839"/>
                  </a:cubicBezTo>
                  <a:close/>
                  <a:moveTo>
                    <a:pt x="4583112" y="10288652"/>
                  </a:moveTo>
                  <a:cubicBezTo>
                    <a:pt x="4734632" y="10288703"/>
                    <a:pt x="4735147" y="10291969"/>
                    <a:pt x="4888879" y="10291969"/>
                  </a:cubicBezTo>
                  <a:cubicBezTo>
                    <a:pt x="5030496" y="10291969"/>
                    <a:pt x="4981190" y="10224857"/>
                    <a:pt x="4999066" y="10680885"/>
                  </a:cubicBezTo>
                  <a:cubicBezTo>
                    <a:pt x="5002795" y="10775923"/>
                    <a:pt x="5079365" y="10757383"/>
                    <a:pt x="4592989" y="10757846"/>
                  </a:cubicBezTo>
                  <a:cubicBezTo>
                    <a:pt x="4588411" y="10574921"/>
                    <a:pt x="4590417" y="10756406"/>
                    <a:pt x="4583112" y="10288652"/>
                  </a:cubicBezTo>
                  <a:close/>
                  <a:moveTo>
                    <a:pt x="4600037" y="11206804"/>
                  </a:moveTo>
                  <a:cubicBezTo>
                    <a:pt x="4597336" y="11033726"/>
                    <a:pt x="4597645" y="11030820"/>
                    <a:pt x="4594918" y="10855763"/>
                  </a:cubicBezTo>
                  <a:cubicBezTo>
                    <a:pt x="4593478" y="10764609"/>
                    <a:pt x="4512766" y="10777028"/>
                    <a:pt x="5002332" y="10779626"/>
                  </a:cubicBezTo>
                  <a:cubicBezTo>
                    <a:pt x="5004853" y="10880602"/>
                    <a:pt x="5005162" y="10977722"/>
                    <a:pt x="5009097" y="11248356"/>
                  </a:cubicBezTo>
                  <a:cubicBezTo>
                    <a:pt x="4531980" y="11256765"/>
                    <a:pt x="4600808" y="11254734"/>
                    <a:pt x="4600037" y="11206804"/>
                  </a:cubicBezTo>
                  <a:close/>
                  <a:moveTo>
                    <a:pt x="4606801" y="11737839"/>
                  </a:moveTo>
                  <a:cubicBezTo>
                    <a:pt x="4606801" y="11653601"/>
                    <a:pt x="4602325" y="11356430"/>
                    <a:pt x="4601039" y="11271834"/>
                  </a:cubicBezTo>
                  <a:cubicBezTo>
                    <a:pt x="4725682" y="11271936"/>
                    <a:pt x="4877022" y="11274533"/>
                    <a:pt x="5009405" y="11272245"/>
                  </a:cubicBezTo>
                  <a:cubicBezTo>
                    <a:pt x="5011566" y="11429097"/>
                    <a:pt x="5011077" y="11494795"/>
                    <a:pt x="5016042" y="11734342"/>
                  </a:cubicBezTo>
                  <a:cubicBezTo>
                    <a:pt x="5016273" y="11744062"/>
                    <a:pt x="5048861" y="11738482"/>
                    <a:pt x="4606801" y="11737839"/>
                  </a:cubicBezTo>
                  <a:close/>
                  <a:moveTo>
                    <a:pt x="5020080" y="10679857"/>
                  </a:moveTo>
                  <a:cubicBezTo>
                    <a:pt x="5002435" y="10230745"/>
                    <a:pt x="5011206" y="10291660"/>
                    <a:pt x="5043100" y="10291404"/>
                  </a:cubicBezTo>
                  <a:cubicBezTo>
                    <a:pt x="5482587" y="10288446"/>
                    <a:pt x="5423224" y="10275461"/>
                    <a:pt x="5423610" y="10329330"/>
                  </a:cubicBezTo>
                  <a:cubicBezTo>
                    <a:pt x="5424484" y="10450055"/>
                    <a:pt x="5425230" y="10479780"/>
                    <a:pt x="5429680" y="10759441"/>
                  </a:cubicBezTo>
                  <a:cubicBezTo>
                    <a:pt x="4952280" y="10754658"/>
                    <a:pt x="5024066" y="10781374"/>
                    <a:pt x="5020080" y="10679857"/>
                  </a:cubicBezTo>
                  <a:close/>
                  <a:moveTo>
                    <a:pt x="5029519" y="11206753"/>
                  </a:moveTo>
                  <a:cubicBezTo>
                    <a:pt x="5022009" y="10727067"/>
                    <a:pt x="5016942" y="10779703"/>
                    <a:pt x="5042971" y="10779882"/>
                  </a:cubicBezTo>
                  <a:cubicBezTo>
                    <a:pt x="5503344" y="10782968"/>
                    <a:pt x="5429732" y="10763117"/>
                    <a:pt x="5431223" y="10856175"/>
                  </a:cubicBezTo>
                  <a:cubicBezTo>
                    <a:pt x="5433950" y="11030152"/>
                    <a:pt x="5431918" y="11026835"/>
                    <a:pt x="5434747" y="11207215"/>
                  </a:cubicBezTo>
                  <a:cubicBezTo>
                    <a:pt x="5435570" y="11259208"/>
                    <a:pt x="5479218" y="11246197"/>
                    <a:pt x="5197192" y="11246145"/>
                  </a:cubicBezTo>
                  <a:cubicBezTo>
                    <a:pt x="4998268" y="11246145"/>
                    <a:pt x="5030394" y="11262216"/>
                    <a:pt x="5029519" y="11206753"/>
                  </a:cubicBezTo>
                  <a:close/>
                  <a:moveTo>
                    <a:pt x="5037158" y="11733776"/>
                  </a:moveTo>
                  <a:cubicBezTo>
                    <a:pt x="5026381" y="11215803"/>
                    <a:pt x="5028284" y="11271910"/>
                    <a:pt x="5043202" y="11271627"/>
                  </a:cubicBezTo>
                  <a:cubicBezTo>
                    <a:pt x="5150046" y="11269468"/>
                    <a:pt x="5168745" y="11270007"/>
                    <a:pt x="5435750" y="11270059"/>
                  </a:cubicBezTo>
                  <a:cubicBezTo>
                    <a:pt x="5435802" y="11272964"/>
                    <a:pt x="5441435" y="11614851"/>
                    <a:pt x="5444109" y="11738584"/>
                  </a:cubicBezTo>
                  <a:cubicBezTo>
                    <a:pt x="5053542" y="11740127"/>
                    <a:pt x="5037441" y="11746221"/>
                    <a:pt x="5037158" y="11733776"/>
                  </a:cubicBezTo>
                  <a:close/>
                  <a:moveTo>
                    <a:pt x="5442669" y="10153450"/>
                  </a:moveTo>
                  <a:cubicBezTo>
                    <a:pt x="5436008" y="9727249"/>
                    <a:pt x="5407432" y="9798141"/>
                    <a:pt x="5505659" y="9798141"/>
                  </a:cubicBezTo>
                  <a:cubicBezTo>
                    <a:pt x="5507588" y="9798141"/>
                    <a:pt x="5842804" y="9798296"/>
                    <a:pt x="5842882" y="9802821"/>
                  </a:cubicBezTo>
                  <a:cubicBezTo>
                    <a:pt x="5851190" y="10332931"/>
                    <a:pt x="5868885" y="10263221"/>
                    <a:pt x="5814281" y="10263221"/>
                  </a:cubicBezTo>
                  <a:cubicBezTo>
                    <a:pt x="5368285" y="10263221"/>
                    <a:pt x="5444984" y="10301097"/>
                    <a:pt x="5442669" y="10153450"/>
                  </a:cubicBezTo>
                  <a:close/>
                  <a:moveTo>
                    <a:pt x="5444367" y="10289680"/>
                  </a:moveTo>
                  <a:cubicBezTo>
                    <a:pt x="5731666" y="10288832"/>
                    <a:pt x="5680508" y="10286646"/>
                    <a:pt x="5851858" y="10287161"/>
                  </a:cubicBezTo>
                  <a:cubicBezTo>
                    <a:pt x="5852527" y="10362553"/>
                    <a:pt x="5852861" y="10358387"/>
                    <a:pt x="5855819" y="10758154"/>
                  </a:cubicBezTo>
                  <a:cubicBezTo>
                    <a:pt x="5658105" y="10758103"/>
                    <a:pt x="5587116" y="10760571"/>
                    <a:pt x="5450745" y="10759620"/>
                  </a:cubicBezTo>
                  <a:cubicBezTo>
                    <a:pt x="5444212" y="10348384"/>
                    <a:pt x="5445756" y="10451701"/>
                    <a:pt x="5444367" y="10289680"/>
                  </a:cubicBezTo>
                  <a:close/>
                  <a:moveTo>
                    <a:pt x="5455812" y="11206804"/>
                  </a:moveTo>
                  <a:cubicBezTo>
                    <a:pt x="5448096" y="10714210"/>
                    <a:pt x="5438579" y="10783662"/>
                    <a:pt x="5505659" y="10783662"/>
                  </a:cubicBezTo>
                  <a:cubicBezTo>
                    <a:pt x="5919889" y="10783662"/>
                    <a:pt x="5855511" y="10759466"/>
                    <a:pt x="5857002" y="10856226"/>
                  </a:cubicBezTo>
                  <a:cubicBezTo>
                    <a:pt x="5864101" y="11310223"/>
                    <a:pt x="5888484" y="11248485"/>
                    <a:pt x="5814255" y="11248485"/>
                  </a:cubicBezTo>
                  <a:cubicBezTo>
                    <a:pt x="5398790" y="11248485"/>
                    <a:pt x="5456610" y="11255325"/>
                    <a:pt x="5455812" y="11206804"/>
                  </a:cubicBezTo>
                  <a:close/>
                  <a:moveTo>
                    <a:pt x="5814255" y="11741053"/>
                  </a:moveTo>
                  <a:cubicBezTo>
                    <a:pt x="5424639" y="11741053"/>
                    <a:pt x="5465226" y="11738919"/>
                    <a:pt x="5465098" y="11732490"/>
                  </a:cubicBezTo>
                  <a:cubicBezTo>
                    <a:pt x="5452674" y="11196133"/>
                    <a:pt x="5442000" y="11270059"/>
                    <a:pt x="5505659" y="11270059"/>
                  </a:cubicBezTo>
                  <a:cubicBezTo>
                    <a:pt x="5659751" y="11270059"/>
                    <a:pt x="5659828" y="11272348"/>
                    <a:pt x="5814255" y="11272348"/>
                  </a:cubicBezTo>
                  <a:cubicBezTo>
                    <a:pt x="5879662" y="11272348"/>
                    <a:pt x="5866673" y="11250594"/>
                    <a:pt x="5867342" y="11382736"/>
                  </a:cubicBezTo>
                  <a:cubicBezTo>
                    <a:pt x="5869117" y="11810171"/>
                    <a:pt x="5899647" y="11741053"/>
                    <a:pt x="5814255" y="11741053"/>
                  </a:cubicBezTo>
                  <a:close/>
                  <a:moveTo>
                    <a:pt x="5871252" y="10153450"/>
                  </a:moveTo>
                  <a:cubicBezTo>
                    <a:pt x="5868499" y="9977750"/>
                    <a:pt x="5866673" y="9977467"/>
                    <a:pt x="5863921" y="9802409"/>
                  </a:cubicBezTo>
                  <a:cubicBezTo>
                    <a:pt x="5863870" y="9799967"/>
                    <a:pt x="6054999" y="9795235"/>
                    <a:pt x="6269638" y="9798115"/>
                  </a:cubicBezTo>
                  <a:cubicBezTo>
                    <a:pt x="6269663" y="9800224"/>
                    <a:pt x="6276171" y="10203695"/>
                    <a:pt x="6277457" y="10265252"/>
                  </a:cubicBezTo>
                  <a:cubicBezTo>
                    <a:pt x="5788842" y="10265433"/>
                    <a:pt x="5873489" y="10292560"/>
                    <a:pt x="5871252" y="10153450"/>
                  </a:cubicBezTo>
                  <a:close/>
                  <a:moveTo>
                    <a:pt x="5968424" y="10288138"/>
                  </a:moveTo>
                  <a:cubicBezTo>
                    <a:pt x="6059192" y="10289346"/>
                    <a:pt x="6080977" y="10289192"/>
                    <a:pt x="6277971" y="10289115"/>
                  </a:cubicBezTo>
                  <a:cubicBezTo>
                    <a:pt x="6289597" y="10808296"/>
                    <a:pt x="6289057" y="10757461"/>
                    <a:pt x="6277071" y="10757564"/>
                  </a:cubicBezTo>
                  <a:cubicBezTo>
                    <a:pt x="6161431" y="10758489"/>
                    <a:pt x="6154589" y="10758257"/>
                    <a:pt x="5876910" y="10758154"/>
                  </a:cubicBezTo>
                  <a:cubicBezTo>
                    <a:pt x="5873052" y="10205674"/>
                    <a:pt x="5843808" y="10286440"/>
                    <a:pt x="5968424" y="10288138"/>
                  </a:cubicBezTo>
                  <a:close/>
                  <a:moveTo>
                    <a:pt x="5886632" y="11206753"/>
                  </a:moveTo>
                  <a:cubicBezTo>
                    <a:pt x="5883854" y="11028815"/>
                    <a:pt x="5880794" y="11029869"/>
                    <a:pt x="5878067" y="10855814"/>
                  </a:cubicBezTo>
                  <a:cubicBezTo>
                    <a:pt x="5876421" y="10750569"/>
                    <a:pt x="5809316" y="10785128"/>
                    <a:pt x="6286510" y="10781425"/>
                  </a:cubicBezTo>
                  <a:cubicBezTo>
                    <a:pt x="6290523" y="11047457"/>
                    <a:pt x="6289469" y="11090553"/>
                    <a:pt x="6292477" y="11250851"/>
                  </a:cubicBezTo>
                  <a:cubicBezTo>
                    <a:pt x="5821636" y="11251057"/>
                    <a:pt x="5887481" y="11261934"/>
                    <a:pt x="5886632" y="11206753"/>
                  </a:cubicBezTo>
                  <a:close/>
                  <a:moveTo>
                    <a:pt x="6277225" y="11740384"/>
                  </a:moveTo>
                  <a:cubicBezTo>
                    <a:pt x="5858957" y="11738122"/>
                    <a:pt x="5893885" y="11746428"/>
                    <a:pt x="5893603" y="11733853"/>
                  </a:cubicBezTo>
                  <a:cubicBezTo>
                    <a:pt x="5880974" y="11182298"/>
                    <a:pt x="5868602" y="11272013"/>
                    <a:pt x="5968449" y="11273608"/>
                  </a:cubicBezTo>
                  <a:cubicBezTo>
                    <a:pt x="6057417" y="11275048"/>
                    <a:pt x="6081594" y="11274816"/>
                    <a:pt x="6292992" y="11274713"/>
                  </a:cubicBezTo>
                  <a:cubicBezTo>
                    <a:pt x="6304052" y="11794768"/>
                    <a:pt x="6314443" y="11740564"/>
                    <a:pt x="6277225" y="11740384"/>
                  </a:cubicBezTo>
                  <a:close/>
                  <a:moveTo>
                    <a:pt x="6299062" y="10289089"/>
                  </a:moveTo>
                  <a:cubicBezTo>
                    <a:pt x="6768874" y="10288883"/>
                    <a:pt x="6706760" y="10272658"/>
                    <a:pt x="6708122" y="10329588"/>
                  </a:cubicBezTo>
                  <a:cubicBezTo>
                    <a:pt x="6711595" y="10480578"/>
                    <a:pt x="6711184" y="10500634"/>
                    <a:pt x="6714578" y="10678083"/>
                  </a:cubicBezTo>
                  <a:cubicBezTo>
                    <a:pt x="6716637" y="10784099"/>
                    <a:pt x="6788243" y="10753860"/>
                    <a:pt x="6307215" y="10757306"/>
                  </a:cubicBezTo>
                  <a:cubicBezTo>
                    <a:pt x="6301532" y="10380835"/>
                    <a:pt x="6302894" y="10462270"/>
                    <a:pt x="6299062" y="10289089"/>
                  </a:cubicBezTo>
                  <a:close/>
                  <a:moveTo>
                    <a:pt x="6308707" y="10855814"/>
                  </a:moveTo>
                  <a:cubicBezTo>
                    <a:pt x="6307215" y="10757691"/>
                    <a:pt x="6234195" y="10780448"/>
                    <a:pt x="6716456" y="10780166"/>
                  </a:cubicBezTo>
                  <a:cubicBezTo>
                    <a:pt x="6716842" y="10802202"/>
                    <a:pt x="6723195" y="11192327"/>
                    <a:pt x="6723426" y="11207190"/>
                  </a:cubicBezTo>
                  <a:cubicBezTo>
                    <a:pt x="6724198" y="11255994"/>
                    <a:pt x="6790995" y="11250594"/>
                    <a:pt x="6313569" y="11250851"/>
                  </a:cubicBezTo>
                  <a:cubicBezTo>
                    <a:pt x="6310688" y="11102922"/>
                    <a:pt x="6311228" y="11017398"/>
                    <a:pt x="6308707" y="10855814"/>
                  </a:cubicBezTo>
                  <a:close/>
                  <a:moveTo>
                    <a:pt x="6323574" y="11740616"/>
                  </a:moveTo>
                  <a:cubicBezTo>
                    <a:pt x="6319948" y="11384689"/>
                    <a:pt x="6317607" y="11438868"/>
                    <a:pt x="6314032" y="11274688"/>
                  </a:cubicBezTo>
                  <a:cubicBezTo>
                    <a:pt x="6570311" y="11274559"/>
                    <a:pt x="6618950" y="11270239"/>
                    <a:pt x="6724327" y="11269982"/>
                  </a:cubicBezTo>
                  <a:cubicBezTo>
                    <a:pt x="6726436" y="11432337"/>
                    <a:pt x="6722294" y="11150645"/>
                    <a:pt x="6730062" y="11737247"/>
                  </a:cubicBezTo>
                  <a:cubicBezTo>
                    <a:pt x="6730062" y="11739099"/>
                    <a:pt x="6432707" y="11741130"/>
                    <a:pt x="6323574" y="11740616"/>
                  </a:cubicBezTo>
                  <a:close/>
                  <a:moveTo>
                    <a:pt x="6740119" y="10288909"/>
                  </a:moveTo>
                  <a:cubicBezTo>
                    <a:pt x="7195194" y="10288909"/>
                    <a:pt x="7134853" y="10268724"/>
                    <a:pt x="7135599" y="10329382"/>
                  </a:cubicBezTo>
                  <a:cubicBezTo>
                    <a:pt x="7141926" y="10835707"/>
                    <a:pt x="7174874" y="10758386"/>
                    <a:pt x="7048689" y="10758386"/>
                  </a:cubicBezTo>
                  <a:cubicBezTo>
                    <a:pt x="6899999" y="10758386"/>
                    <a:pt x="6894906" y="10756252"/>
                    <a:pt x="6740119" y="10756252"/>
                  </a:cubicBezTo>
                  <a:cubicBezTo>
                    <a:pt x="6736492" y="10756252"/>
                    <a:pt x="6720700" y="10288935"/>
                    <a:pt x="6740119" y="10288909"/>
                  </a:cubicBezTo>
                  <a:close/>
                  <a:moveTo>
                    <a:pt x="6744466" y="11206753"/>
                  </a:moveTo>
                  <a:cubicBezTo>
                    <a:pt x="6735721" y="10670523"/>
                    <a:pt x="6738087" y="10812359"/>
                    <a:pt x="6737521" y="10780140"/>
                  </a:cubicBezTo>
                  <a:cubicBezTo>
                    <a:pt x="6908538" y="10780140"/>
                    <a:pt x="6887935" y="10782891"/>
                    <a:pt x="7144627" y="10782146"/>
                  </a:cubicBezTo>
                  <a:cubicBezTo>
                    <a:pt x="7144679" y="10784151"/>
                    <a:pt x="7152421" y="11203410"/>
                    <a:pt x="7153063" y="11250388"/>
                  </a:cubicBezTo>
                  <a:cubicBezTo>
                    <a:pt x="7028756" y="11252060"/>
                    <a:pt x="6950925" y="11250362"/>
                    <a:pt x="6894649" y="11248511"/>
                  </a:cubicBezTo>
                  <a:cubicBezTo>
                    <a:pt x="6717870" y="11242983"/>
                    <a:pt x="6745315" y="11261316"/>
                    <a:pt x="6744466" y="11206753"/>
                  </a:cubicBezTo>
                  <a:close/>
                  <a:moveTo>
                    <a:pt x="6751179" y="11738147"/>
                  </a:moveTo>
                  <a:cubicBezTo>
                    <a:pt x="6745469" y="11346042"/>
                    <a:pt x="6746987" y="11390244"/>
                    <a:pt x="6745392" y="11269982"/>
                  </a:cubicBezTo>
                  <a:cubicBezTo>
                    <a:pt x="6894057" y="11270110"/>
                    <a:pt x="6895009" y="11274893"/>
                    <a:pt x="7048689" y="11274893"/>
                  </a:cubicBezTo>
                  <a:cubicBezTo>
                    <a:pt x="7187992" y="11274893"/>
                    <a:pt x="7150620" y="11186027"/>
                    <a:pt x="7158979" y="11739202"/>
                  </a:cubicBezTo>
                  <a:cubicBezTo>
                    <a:pt x="6875127" y="11739279"/>
                    <a:pt x="6903162" y="11738199"/>
                    <a:pt x="6751179" y="11738147"/>
                  </a:cubicBezTo>
                  <a:close/>
                  <a:moveTo>
                    <a:pt x="7163120" y="10680037"/>
                  </a:moveTo>
                  <a:cubicBezTo>
                    <a:pt x="7149771" y="10224162"/>
                    <a:pt x="7144704" y="10287469"/>
                    <a:pt x="7202910" y="10288240"/>
                  </a:cubicBezTo>
                  <a:cubicBezTo>
                    <a:pt x="7320376" y="10289989"/>
                    <a:pt x="7356488" y="10288806"/>
                    <a:pt x="7511917" y="10289860"/>
                  </a:cubicBezTo>
                  <a:cubicBezTo>
                    <a:pt x="7586815" y="10290375"/>
                    <a:pt x="7566162" y="10217760"/>
                    <a:pt x="7571537" y="10758438"/>
                  </a:cubicBezTo>
                  <a:cubicBezTo>
                    <a:pt x="7095809" y="10756612"/>
                    <a:pt x="7166181" y="10785488"/>
                    <a:pt x="7163120" y="10680037"/>
                  </a:cubicBezTo>
                  <a:close/>
                  <a:moveTo>
                    <a:pt x="7173511" y="11206753"/>
                  </a:moveTo>
                  <a:cubicBezTo>
                    <a:pt x="7165847" y="10717399"/>
                    <a:pt x="7150209" y="10782197"/>
                    <a:pt x="7203090" y="10781914"/>
                  </a:cubicBezTo>
                  <a:cubicBezTo>
                    <a:pt x="7641729" y="10780166"/>
                    <a:pt x="7571383" y="10764274"/>
                    <a:pt x="7572849" y="10856226"/>
                  </a:cubicBezTo>
                  <a:cubicBezTo>
                    <a:pt x="7580051" y="11315649"/>
                    <a:pt x="7602685" y="11247482"/>
                    <a:pt x="7511917" y="11247842"/>
                  </a:cubicBezTo>
                  <a:cubicBezTo>
                    <a:pt x="7114611" y="11248922"/>
                    <a:pt x="7174386" y="11263450"/>
                    <a:pt x="7173511" y="11206753"/>
                  </a:cubicBezTo>
                  <a:close/>
                  <a:moveTo>
                    <a:pt x="7586893" y="11734033"/>
                  </a:moveTo>
                  <a:cubicBezTo>
                    <a:pt x="7586893" y="11739922"/>
                    <a:pt x="7621461" y="11739021"/>
                    <a:pt x="7180045" y="11739176"/>
                  </a:cubicBezTo>
                  <a:cubicBezTo>
                    <a:pt x="7172122" y="11215109"/>
                    <a:pt x="7164278" y="11274148"/>
                    <a:pt x="7203219" y="11273427"/>
                  </a:cubicBezTo>
                  <a:cubicBezTo>
                    <a:pt x="7319733" y="11271242"/>
                    <a:pt x="7347151" y="11272373"/>
                    <a:pt x="7511994" y="11271705"/>
                  </a:cubicBezTo>
                  <a:cubicBezTo>
                    <a:pt x="7595483" y="11271499"/>
                    <a:pt x="7588590" y="11196133"/>
                    <a:pt x="7586893" y="117340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5364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26"/>
          <p:cNvGrpSpPr/>
          <p:nvPr/>
        </p:nvGrpSpPr>
        <p:grpSpPr>
          <a:xfrm rot="5400000">
            <a:off x="4034365" y="596228"/>
            <a:ext cx="1133694" cy="4004876"/>
            <a:chOff x="4912961" y="-1284870"/>
            <a:chExt cx="8460400" cy="12856745"/>
          </a:xfrm>
        </p:grpSpPr>
        <p:sp>
          <p:nvSpPr>
            <p:cNvPr id="185" name="Google Shape;185;p26"/>
            <p:cNvSpPr/>
            <p:nvPr/>
          </p:nvSpPr>
          <p:spPr>
            <a:xfrm>
              <a:off x="4912961" y="-1284870"/>
              <a:ext cx="8460400" cy="12856745"/>
            </a:xfrm>
            <a:custGeom>
              <a:rect b="b" l="l" r="r" t="t"/>
              <a:pathLst>
                <a:path extrusionOk="0" h="12856745" w="8460400">
                  <a:moveTo>
                    <a:pt x="8456599" y="12762068"/>
                  </a:moveTo>
                  <a:cubicBezTo>
                    <a:pt x="8459377" y="12809201"/>
                    <a:pt x="8871267" y="12789119"/>
                    <a:pt x="240256" y="12856746"/>
                  </a:cubicBezTo>
                  <a:cubicBezTo>
                    <a:pt x="85984" y="12856746"/>
                    <a:pt x="55711" y="1915009"/>
                    <a:pt x="0" y="243246"/>
                  </a:cubicBezTo>
                  <a:cubicBezTo>
                    <a:pt x="0" y="123164"/>
                    <a:pt x="1353212" y="163869"/>
                    <a:pt x="1801728" y="141807"/>
                  </a:cubicBezTo>
                  <a:cubicBezTo>
                    <a:pt x="4834599" y="-7332"/>
                    <a:pt x="6361477" y="-64004"/>
                    <a:pt x="8233756" y="96731"/>
                  </a:cubicBezTo>
                  <a:cubicBezTo>
                    <a:pt x="8366166" y="108096"/>
                    <a:pt x="8101141" y="4867048"/>
                    <a:pt x="8456599" y="12762068"/>
                  </a:cubicBezTo>
                  <a:close/>
                </a:path>
              </a:pathLst>
            </a:custGeom>
            <a:solidFill>
              <a:srgbClr val="25364E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5364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5270554" y="-887966"/>
              <a:ext cx="7734236" cy="12062901"/>
            </a:xfrm>
            <a:custGeom>
              <a:rect b="b" l="l" r="r" t="t"/>
              <a:pathLst>
                <a:path extrusionOk="0" h="12062901" w="7734236">
                  <a:moveTo>
                    <a:pt x="0" y="169972"/>
                  </a:moveTo>
                  <a:cubicBezTo>
                    <a:pt x="302654" y="143513"/>
                    <a:pt x="613616" y="148090"/>
                    <a:pt x="961771" y="148732"/>
                  </a:cubicBezTo>
                  <a:cubicBezTo>
                    <a:pt x="2154332" y="148732"/>
                    <a:pt x="4940773" y="-125013"/>
                    <a:pt x="7563581" y="70255"/>
                  </a:cubicBezTo>
                  <a:cubicBezTo>
                    <a:pt x="7640074" y="5400843"/>
                    <a:pt x="7419005" y="5087473"/>
                    <a:pt x="7734237" y="12003966"/>
                  </a:cubicBezTo>
                  <a:cubicBezTo>
                    <a:pt x="4230062" y="12032277"/>
                    <a:pt x="4480889" y="12028729"/>
                    <a:pt x="190821" y="12062901"/>
                  </a:cubicBezTo>
                  <a:cubicBezTo>
                    <a:pt x="18879" y="6881838"/>
                    <a:pt x="55196" y="2342402"/>
                    <a:pt x="0" y="1699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5364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5274866" y="-892267"/>
              <a:ext cx="7718985" cy="12067386"/>
            </a:xfrm>
            <a:custGeom>
              <a:rect b="b" l="l" r="r" t="t"/>
              <a:pathLst>
                <a:path extrusionOk="0" h="12067386" w="7718985">
                  <a:moveTo>
                    <a:pt x="7666446" y="11762215"/>
                  </a:moveTo>
                  <a:cubicBezTo>
                    <a:pt x="7729128" y="11762215"/>
                    <a:pt x="7718917" y="11768335"/>
                    <a:pt x="7717553" y="11738302"/>
                  </a:cubicBezTo>
                  <a:cubicBezTo>
                    <a:pt x="7673108" y="11738353"/>
                    <a:pt x="7657110" y="11738302"/>
                    <a:pt x="7607984" y="11738379"/>
                  </a:cubicBezTo>
                  <a:cubicBezTo>
                    <a:pt x="7610324" y="11187518"/>
                    <a:pt x="7561712" y="11271190"/>
                    <a:pt x="7696077" y="11271499"/>
                  </a:cubicBezTo>
                  <a:cubicBezTo>
                    <a:pt x="7694739" y="11242546"/>
                    <a:pt x="7702018" y="11247585"/>
                    <a:pt x="7666446" y="11247585"/>
                  </a:cubicBezTo>
                  <a:cubicBezTo>
                    <a:pt x="7584603" y="11247585"/>
                    <a:pt x="7601168" y="11320663"/>
                    <a:pt x="7593889" y="10855789"/>
                  </a:cubicBezTo>
                  <a:cubicBezTo>
                    <a:pt x="7592526" y="10767566"/>
                    <a:pt x="7573981" y="10782454"/>
                    <a:pt x="7666446" y="10782454"/>
                  </a:cubicBezTo>
                  <a:cubicBezTo>
                    <a:pt x="7679153" y="10782454"/>
                    <a:pt x="7676709" y="10787263"/>
                    <a:pt x="7675706" y="10758592"/>
                  </a:cubicBezTo>
                  <a:cubicBezTo>
                    <a:pt x="7565236" y="10758592"/>
                    <a:pt x="7594995" y="10805416"/>
                    <a:pt x="7590262" y="10504542"/>
                  </a:cubicBezTo>
                  <a:cubicBezTo>
                    <a:pt x="7586095" y="10248462"/>
                    <a:pt x="7562226" y="10290323"/>
                    <a:pt x="7660428" y="10290349"/>
                  </a:cubicBezTo>
                  <a:cubicBezTo>
                    <a:pt x="7659450" y="10258439"/>
                    <a:pt x="7672902" y="10266641"/>
                    <a:pt x="7586378" y="10266359"/>
                  </a:cubicBezTo>
                  <a:cubicBezTo>
                    <a:pt x="7581337" y="9957437"/>
                    <a:pt x="7584938" y="10166050"/>
                    <a:pt x="7580282" y="9799633"/>
                  </a:cubicBezTo>
                  <a:cubicBezTo>
                    <a:pt x="7657881" y="9799452"/>
                    <a:pt x="7646231" y="9807501"/>
                    <a:pt x="7645330" y="9775668"/>
                  </a:cubicBezTo>
                  <a:cubicBezTo>
                    <a:pt x="7567577" y="9775694"/>
                    <a:pt x="7573106" y="9854377"/>
                    <a:pt x="7570920" y="9306962"/>
                  </a:cubicBezTo>
                  <a:cubicBezTo>
                    <a:pt x="7644738" y="9307785"/>
                    <a:pt x="7632599" y="9313339"/>
                    <a:pt x="7631801" y="9283485"/>
                  </a:cubicBezTo>
                  <a:cubicBezTo>
                    <a:pt x="7561661" y="9283254"/>
                    <a:pt x="7570843" y="9285183"/>
                    <a:pt x="7570818" y="9275977"/>
                  </a:cubicBezTo>
                  <a:cubicBezTo>
                    <a:pt x="7570483" y="9165821"/>
                    <a:pt x="7569994" y="9152398"/>
                    <a:pt x="7564696" y="8816297"/>
                  </a:cubicBezTo>
                  <a:cubicBezTo>
                    <a:pt x="7630052" y="8816991"/>
                    <a:pt x="7619300" y="8822597"/>
                    <a:pt x="7618478" y="8792795"/>
                  </a:cubicBezTo>
                  <a:cubicBezTo>
                    <a:pt x="7542602" y="8792487"/>
                    <a:pt x="7565236" y="8852039"/>
                    <a:pt x="7558111" y="8398453"/>
                  </a:cubicBezTo>
                  <a:cubicBezTo>
                    <a:pt x="7556723" y="8310307"/>
                    <a:pt x="7544479" y="8325581"/>
                    <a:pt x="7605412" y="8326249"/>
                  </a:cubicBezTo>
                  <a:cubicBezTo>
                    <a:pt x="7604537" y="8295753"/>
                    <a:pt x="7614336" y="8302928"/>
                    <a:pt x="7556646" y="8301488"/>
                  </a:cubicBezTo>
                  <a:cubicBezTo>
                    <a:pt x="7550627" y="7892874"/>
                    <a:pt x="7552427" y="7994725"/>
                    <a:pt x="7546332" y="7831907"/>
                  </a:cubicBezTo>
                  <a:cubicBezTo>
                    <a:pt x="7599342" y="7831599"/>
                    <a:pt x="7590648" y="7838001"/>
                    <a:pt x="7589671" y="7807839"/>
                  </a:cubicBezTo>
                  <a:cubicBezTo>
                    <a:pt x="7535066" y="7808020"/>
                    <a:pt x="7545019" y="7830416"/>
                    <a:pt x="7542911" y="7696449"/>
                  </a:cubicBezTo>
                  <a:cubicBezTo>
                    <a:pt x="7536274" y="7271327"/>
                    <a:pt x="7524495" y="7340754"/>
                    <a:pt x="7573646" y="7340060"/>
                  </a:cubicBezTo>
                  <a:cubicBezTo>
                    <a:pt x="7572540" y="7310129"/>
                    <a:pt x="7579665" y="7315915"/>
                    <a:pt x="7538024" y="7316712"/>
                  </a:cubicBezTo>
                  <a:cubicBezTo>
                    <a:pt x="7529536" y="6791616"/>
                    <a:pt x="7517550" y="6851298"/>
                    <a:pt x="7556954" y="6851195"/>
                  </a:cubicBezTo>
                  <a:cubicBezTo>
                    <a:pt x="7556183" y="6821136"/>
                    <a:pt x="7562252" y="6827255"/>
                    <a:pt x="7529536" y="6827332"/>
                  </a:cubicBezTo>
                  <a:cubicBezTo>
                    <a:pt x="7521022" y="6299820"/>
                    <a:pt x="7512792" y="6359553"/>
                    <a:pt x="7548929" y="6359244"/>
                  </a:cubicBezTo>
                  <a:cubicBezTo>
                    <a:pt x="7548672" y="6330547"/>
                    <a:pt x="7555385" y="6335253"/>
                    <a:pt x="7522463" y="6335588"/>
                  </a:cubicBezTo>
                  <a:cubicBezTo>
                    <a:pt x="7518939" y="6098355"/>
                    <a:pt x="7522977" y="6073978"/>
                    <a:pt x="7518321" y="5868399"/>
                  </a:cubicBezTo>
                  <a:cubicBezTo>
                    <a:pt x="7553919" y="5868399"/>
                    <a:pt x="7547901" y="5874570"/>
                    <a:pt x="7548055" y="5844511"/>
                  </a:cubicBezTo>
                  <a:cubicBezTo>
                    <a:pt x="7508291" y="5844537"/>
                    <a:pt x="7516727" y="5912421"/>
                    <a:pt x="7507905" y="5415122"/>
                  </a:cubicBezTo>
                  <a:cubicBezTo>
                    <a:pt x="7507082" y="5369300"/>
                    <a:pt x="7505667" y="5375317"/>
                    <a:pt x="7511840" y="5375368"/>
                  </a:cubicBezTo>
                  <a:cubicBezTo>
                    <a:pt x="7560298" y="5375831"/>
                    <a:pt x="7552067" y="5381900"/>
                    <a:pt x="7552453" y="5351840"/>
                  </a:cubicBezTo>
                  <a:cubicBezTo>
                    <a:pt x="7495868" y="5351429"/>
                    <a:pt x="7502555" y="5396222"/>
                    <a:pt x="7503970" y="5063927"/>
                  </a:cubicBezTo>
                  <a:cubicBezTo>
                    <a:pt x="7504638" y="4849656"/>
                    <a:pt x="7486017" y="4884909"/>
                    <a:pt x="7559551" y="4883392"/>
                  </a:cubicBezTo>
                  <a:cubicBezTo>
                    <a:pt x="7560040" y="4853462"/>
                    <a:pt x="7569583" y="4859041"/>
                    <a:pt x="7511660" y="4860713"/>
                  </a:cubicBezTo>
                  <a:cubicBezTo>
                    <a:pt x="7497900" y="4861098"/>
                    <a:pt x="7503507" y="4915945"/>
                    <a:pt x="7492369" y="4392984"/>
                  </a:cubicBezTo>
                  <a:cubicBezTo>
                    <a:pt x="7513898" y="4392598"/>
                    <a:pt x="7539001" y="4392110"/>
                    <a:pt x="7567345" y="4391776"/>
                  </a:cubicBezTo>
                  <a:cubicBezTo>
                    <a:pt x="7567782" y="4361871"/>
                    <a:pt x="7578868" y="4367502"/>
                    <a:pt x="7511763" y="4368762"/>
                  </a:cubicBezTo>
                  <a:cubicBezTo>
                    <a:pt x="7488255" y="4369174"/>
                    <a:pt x="7491907" y="4371334"/>
                    <a:pt x="7491726" y="4362282"/>
                  </a:cubicBezTo>
                  <a:cubicBezTo>
                    <a:pt x="7480358" y="3843666"/>
                    <a:pt x="7476628" y="3902242"/>
                    <a:pt x="7511866" y="3902602"/>
                  </a:cubicBezTo>
                  <a:cubicBezTo>
                    <a:pt x="7585632" y="3903502"/>
                    <a:pt x="7573158" y="3909210"/>
                    <a:pt x="7573390" y="3879305"/>
                  </a:cubicBezTo>
                  <a:cubicBezTo>
                    <a:pt x="7538358" y="3879048"/>
                    <a:pt x="7505873" y="3878637"/>
                    <a:pt x="7484267" y="3878406"/>
                  </a:cubicBezTo>
                  <a:cubicBezTo>
                    <a:pt x="7483393" y="3820576"/>
                    <a:pt x="7478043" y="3412374"/>
                    <a:pt x="7478018" y="3410574"/>
                  </a:cubicBezTo>
                  <a:cubicBezTo>
                    <a:pt x="7521768" y="3410420"/>
                    <a:pt x="7543554" y="3410291"/>
                    <a:pt x="7574547" y="3410214"/>
                  </a:cubicBezTo>
                  <a:cubicBezTo>
                    <a:pt x="7574444" y="3380129"/>
                    <a:pt x="7587253" y="3386223"/>
                    <a:pt x="7511891" y="3386532"/>
                  </a:cubicBezTo>
                  <a:cubicBezTo>
                    <a:pt x="7461788" y="3386738"/>
                    <a:pt x="7482570" y="3452538"/>
                    <a:pt x="7472256" y="2958942"/>
                  </a:cubicBezTo>
                  <a:cubicBezTo>
                    <a:pt x="7471253" y="2910601"/>
                    <a:pt x="7460990" y="2918341"/>
                    <a:pt x="7511763" y="2919292"/>
                  </a:cubicBezTo>
                  <a:cubicBezTo>
                    <a:pt x="7580617" y="2920578"/>
                    <a:pt x="7569223" y="2926260"/>
                    <a:pt x="7568632" y="2896330"/>
                  </a:cubicBezTo>
                  <a:cubicBezTo>
                    <a:pt x="7530230" y="2895867"/>
                    <a:pt x="7507776" y="2895250"/>
                    <a:pt x="7470970" y="2894710"/>
                  </a:cubicBezTo>
                  <a:cubicBezTo>
                    <a:pt x="7462585" y="2454675"/>
                    <a:pt x="7462482" y="2436933"/>
                    <a:pt x="7462328" y="2426313"/>
                  </a:cubicBezTo>
                  <a:cubicBezTo>
                    <a:pt x="7495868" y="2426853"/>
                    <a:pt x="7522283" y="2427599"/>
                    <a:pt x="7555514" y="2428138"/>
                  </a:cubicBezTo>
                  <a:cubicBezTo>
                    <a:pt x="7554408" y="2397925"/>
                    <a:pt x="7564079" y="2404482"/>
                    <a:pt x="7512149" y="2403351"/>
                  </a:cubicBezTo>
                  <a:cubicBezTo>
                    <a:pt x="7442806" y="2401859"/>
                    <a:pt x="7464205" y="2475220"/>
                    <a:pt x="7455409" y="1935108"/>
                  </a:cubicBezTo>
                  <a:cubicBezTo>
                    <a:pt x="7492138" y="1935802"/>
                    <a:pt x="7514695" y="1936625"/>
                    <a:pt x="7546126" y="1937371"/>
                  </a:cubicBezTo>
                  <a:cubicBezTo>
                    <a:pt x="7545945" y="1907234"/>
                    <a:pt x="7552762" y="1913689"/>
                    <a:pt x="7512226" y="1912583"/>
                  </a:cubicBezTo>
                  <a:cubicBezTo>
                    <a:pt x="7431643" y="1910269"/>
                    <a:pt x="7456129" y="1982601"/>
                    <a:pt x="7445198" y="1443594"/>
                  </a:cubicBezTo>
                  <a:cubicBezTo>
                    <a:pt x="7486273" y="1444289"/>
                    <a:pt x="7507262" y="1445214"/>
                    <a:pt x="7547720" y="1446191"/>
                  </a:cubicBezTo>
                  <a:cubicBezTo>
                    <a:pt x="7548080" y="1416029"/>
                    <a:pt x="7554871" y="1422586"/>
                    <a:pt x="7512226" y="1421301"/>
                  </a:cubicBezTo>
                  <a:cubicBezTo>
                    <a:pt x="7431258" y="1418987"/>
                    <a:pt x="7444838" y="1430223"/>
                    <a:pt x="7444066" y="1380571"/>
                  </a:cubicBezTo>
                  <a:cubicBezTo>
                    <a:pt x="7436119" y="869232"/>
                    <a:pt x="7421947" y="952904"/>
                    <a:pt x="7511994" y="952672"/>
                  </a:cubicBezTo>
                  <a:cubicBezTo>
                    <a:pt x="7563693" y="952518"/>
                    <a:pt x="7554999" y="958766"/>
                    <a:pt x="7555462" y="928681"/>
                  </a:cubicBezTo>
                  <a:cubicBezTo>
                    <a:pt x="7514129" y="928759"/>
                    <a:pt x="7489180" y="928887"/>
                    <a:pt x="7438922" y="928939"/>
                  </a:cubicBezTo>
                  <a:cubicBezTo>
                    <a:pt x="7435218" y="743493"/>
                    <a:pt x="7433109" y="734339"/>
                    <a:pt x="7432312" y="462059"/>
                  </a:cubicBezTo>
                  <a:cubicBezTo>
                    <a:pt x="7487714" y="462367"/>
                    <a:pt x="7508522" y="462907"/>
                    <a:pt x="7560555" y="463370"/>
                  </a:cubicBezTo>
                  <a:cubicBezTo>
                    <a:pt x="7560709" y="433182"/>
                    <a:pt x="7570406" y="439662"/>
                    <a:pt x="7512123" y="438917"/>
                  </a:cubicBezTo>
                  <a:cubicBezTo>
                    <a:pt x="7406668" y="437657"/>
                    <a:pt x="7433881" y="506183"/>
                    <a:pt x="7426550" y="65891"/>
                  </a:cubicBezTo>
                  <a:cubicBezTo>
                    <a:pt x="7393191" y="63577"/>
                    <a:pt x="7408700" y="17344"/>
                    <a:pt x="7411144" y="438042"/>
                  </a:cubicBezTo>
                  <a:cubicBezTo>
                    <a:pt x="7368988" y="437888"/>
                    <a:pt x="7061858" y="436628"/>
                    <a:pt x="7000849" y="436834"/>
                  </a:cubicBezTo>
                  <a:cubicBezTo>
                    <a:pt x="6990972" y="-4101"/>
                    <a:pt x="7012732" y="40177"/>
                    <a:pt x="6976363" y="38300"/>
                  </a:cubicBezTo>
                  <a:cubicBezTo>
                    <a:pt x="6981018" y="510374"/>
                    <a:pt x="7005762" y="436268"/>
                    <a:pt x="6894262" y="437837"/>
                  </a:cubicBezTo>
                  <a:cubicBezTo>
                    <a:pt x="6778932" y="439457"/>
                    <a:pt x="6776616" y="438634"/>
                    <a:pt x="6585847" y="439122"/>
                  </a:cubicBezTo>
                  <a:cubicBezTo>
                    <a:pt x="6570672" y="439148"/>
                    <a:pt x="6574401" y="455939"/>
                    <a:pt x="6572395" y="327783"/>
                  </a:cubicBezTo>
                  <a:cubicBezTo>
                    <a:pt x="6567122" y="-21304"/>
                    <a:pt x="6576588" y="19786"/>
                    <a:pt x="6546649" y="18707"/>
                  </a:cubicBezTo>
                  <a:cubicBezTo>
                    <a:pt x="6550430" y="269207"/>
                    <a:pt x="6551639" y="355168"/>
                    <a:pt x="6553233" y="439199"/>
                  </a:cubicBezTo>
                  <a:cubicBezTo>
                    <a:pt x="6457270" y="439379"/>
                    <a:pt x="6433993" y="439302"/>
                    <a:pt x="6145407" y="439097"/>
                  </a:cubicBezTo>
                  <a:cubicBezTo>
                    <a:pt x="6134913" y="-41180"/>
                    <a:pt x="6151272" y="7675"/>
                    <a:pt x="6117783" y="6981"/>
                  </a:cubicBezTo>
                  <a:cubicBezTo>
                    <a:pt x="6124908" y="474041"/>
                    <a:pt x="6124728" y="439071"/>
                    <a:pt x="6122902" y="439071"/>
                  </a:cubicBezTo>
                  <a:cubicBezTo>
                    <a:pt x="5967189" y="439071"/>
                    <a:pt x="5968887" y="436757"/>
                    <a:pt x="5814306" y="436757"/>
                  </a:cubicBezTo>
                  <a:cubicBezTo>
                    <a:pt x="5685240" y="436757"/>
                    <a:pt x="5719346" y="520685"/>
                    <a:pt x="5711475" y="1916"/>
                  </a:cubicBezTo>
                  <a:cubicBezTo>
                    <a:pt x="5682822" y="1736"/>
                    <a:pt x="5688301" y="-53163"/>
                    <a:pt x="5696249" y="437811"/>
                  </a:cubicBezTo>
                  <a:cubicBezTo>
                    <a:pt x="5479501" y="442234"/>
                    <a:pt x="5496862" y="440459"/>
                    <a:pt x="5288731" y="438839"/>
                  </a:cubicBezTo>
                  <a:cubicBezTo>
                    <a:pt x="5278751" y="-50514"/>
                    <a:pt x="5290377" y="1916"/>
                    <a:pt x="5259333" y="2198"/>
                  </a:cubicBezTo>
                  <a:cubicBezTo>
                    <a:pt x="5267795" y="512997"/>
                    <a:pt x="5293567" y="438531"/>
                    <a:pt x="5197217" y="438531"/>
                  </a:cubicBezTo>
                  <a:cubicBezTo>
                    <a:pt x="4799191" y="438531"/>
                    <a:pt x="4860509" y="473578"/>
                    <a:pt x="4858220" y="327731"/>
                  </a:cubicBezTo>
                  <a:cubicBezTo>
                    <a:pt x="4855545" y="155888"/>
                    <a:pt x="4854593" y="161776"/>
                    <a:pt x="4852047" y="8730"/>
                  </a:cubicBezTo>
                  <a:cubicBezTo>
                    <a:pt x="4821902" y="9398"/>
                    <a:pt x="4829799" y="-45192"/>
                    <a:pt x="4839058" y="439688"/>
                  </a:cubicBezTo>
                  <a:cubicBezTo>
                    <a:pt x="4735507" y="439174"/>
                    <a:pt x="4619764" y="434442"/>
                    <a:pt x="4431464" y="438479"/>
                  </a:cubicBezTo>
                  <a:cubicBezTo>
                    <a:pt x="4430229" y="296464"/>
                    <a:pt x="4425985" y="114952"/>
                    <a:pt x="4424416" y="19966"/>
                  </a:cubicBezTo>
                  <a:cubicBezTo>
                    <a:pt x="4389950" y="21021"/>
                    <a:pt x="4406618" y="-25984"/>
                    <a:pt x="4410399" y="438917"/>
                  </a:cubicBezTo>
                  <a:cubicBezTo>
                    <a:pt x="4226676" y="442722"/>
                    <a:pt x="4134853" y="438119"/>
                    <a:pt x="4000206" y="437657"/>
                  </a:cubicBezTo>
                  <a:cubicBezTo>
                    <a:pt x="3995293" y="218655"/>
                    <a:pt x="3997505" y="181884"/>
                    <a:pt x="3995705" y="34006"/>
                  </a:cubicBezTo>
                  <a:cubicBezTo>
                    <a:pt x="3967181" y="34983"/>
                    <a:pt x="3975026" y="13718"/>
                    <a:pt x="3975463" y="152520"/>
                  </a:cubicBezTo>
                  <a:cubicBezTo>
                    <a:pt x="3975771" y="251362"/>
                    <a:pt x="3977212" y="350719"/>
                    <a:pt x="3979141" y="437631"/>
                  </a:cubicBezTo>
                  <a:cubicBezTo>
                    <a:pt x="3960365" y="437605"/>
                    <a:pt x="3667202" y="437451"/>
                    <a:pt x="3654598" y="437425"/>
                  </a:cubicBezTo>
                  <a:cubicBezTo>
                    <a:pt x="3544051" y="437425"/>
                    <a:pt x="3573064" y="505052"/>
                    <a:pt x="3568975" y="49511"/>
                  </a:cubicBezTo>
                  <a:cubicBezTo>
                    <a:pt x="3540528" y="50591"/>
                    <a:pt x="3548424" y="31923"/>
                    <a:pt x="3548166" y="152442"/>
                  </a:cubicBezTo>
                  <a:cubicBezTo>
                    <a:pt x="3547961" y="248894"/>
                    <a:pt x="3549221" y="343854"/>
                    <a:pt x="3551459" y="437759"/>
                  </a:cubicBezTo>
                  <a:cubicBezTo>
                    <a:pt x="3154050" y="440794"/>
                    <a:pt x="3542431" y="437579"/>
                    <a:pt x="3145022" y="440151"/>
                  </a:cubicBezTo>
                  <a:cubicBezTo>
                    <a:pt x="3144173" y="358896"/>
                    <a:pt x="3142759" y="281318"/>
                    <a:pt x="3139260" y="66508"/>
                  </a:cubicBezTo>
                  <a:cubicBezTo>
                    <a:pt x="3109785" y="67716"/>
                    <a:pt x="3117578" y="28580"/>
                    <a:pt x="3122465" y="328117"/>
                  </a:cubicBezTo>
                  <a:cubicBezTo>
                    <a:pt x="3124728" y="471753"/>
                    <a:pt x="3205131" y="440819"/>
                    <a:pt x="2729043" y="440819"/>
                  </a:cubicBezTo>
                  <a:cubicBezTo>
                    <a:pt x="2711681" y="440819"/>
                    <a:pt x="2720735" y="483401"/>
                    <a:pt x="2709675" y="84713"/>
                  </a:cubicBezTo>
                  <a:cubicBezTo>
                    <a:pt x="2674952" y="86204"/>
                    <a:pt x="2693754" y="33775"/>
                    <a:pt x="2696532" y="440742"/>
                  </a:cubicBezTo>
                  <a:cubicBezTo>
                    <a:pt x="2565382" y="440074"/>
                    <a:pt x="2479707" y="432488"/>
                    <a:pt x="2286391" y="437708"/>
                  </a:cubicBezTo>
                  <a:cubicBezTo>
                    <a:pt x="2284771" y="361853"/>
                    <a:pt x="2284719" y="334391"/>
                    <a:pt x="2280450" y="103921"/>
                  </a:cubicBezTo>
                  <a:cubicBezTo>
                    <a:pt x="2252748" y="105207"/>
                    <a:pt x="2257172" y="52828"/>
                    <a:pt x="2265300" y="438299"/>
                  </a:cubicBezTo>
                  <a:cubicBezTo>
                    <a:pt x="2164835" y="441205"/>
                    <a:pt x="2059895" y="440819"/>
                    <a:pt x="1958016" y="439559"/>
                  </a:cubicBezTo>
                  <a:cubicBezTo>
                    <a:pt x="1828513" y="438094"/>
                    <a:pt x="1855957" y="499446"/>
                    <a:pt x="1854336" y="123849"/>
                  </a:cubicBezTo>
                  <a:cubicBezTo>
                    <a:pt x="1829053" y="125058"/>
                    <a:pt x="1829053" y="75970"/>
                    <a:pt x="1837026" y="438685"/>
                  </a:cubicBezTo>
                  <a:cubicBezTo>
                    <a:pt x="1814521" y="438634"/>
                    <a:pt x="1827587" y="438659"/>
                    <a:pt x="1495251" y="438582"/>
                  </a:cubicBezTo>
                  <a:cubicBezTo>
                    <a:pt x="1406463" y="438582"/>
                    <a:pt x="1428557" y="490909"/>
                    <a:pt x="1423645" y="144420"/>
                  </a:cubicBezTo>
                  <a:cubicBezTo>
                    <a:pt x="1393012" y="145783"/>
                    <a:pt x="1401191" y="100887"/>
                    <a:pt x="1407055" y="438351"/>
                  </a:cubicBezTo>
                  <a:cubicBezTo>
                    <a:pt x="1297485" y="437708"/>
                    <a:pt x="1281924" y="436217"/>
                    <a:pt x="1000284" y="437657"/>
                  </a:cubicBezTo>
                  <a:cubicBezTo>
                    <a:pt x="998226" y="366250"/>
                    <a:pt x="996528" y="262342"/>
                    <a:pt x="996631" y="152777"/>
                  </a:cubicBezTo>
                  <a:cubicBezTo>
                    <a:pt x="969959" y="152828"/>
                    <a:pt x="973689" y="126420"/>
                    <a:pt x="976852" y="328143"/>
                  </a:cubicBezTo>
                  <a:cubicBezTo>
                    <a:pt x="978987" y="465916"/>
                    <a:pt x="1000335" y="437914"/>
                    <a:pt x="878394" y="437914"/>
                  </a:cubicBezTo>
                  <a:cubicBezTo>
                    <a:pt x="725588" y="437914"/>
                    <a:pt x="724482" y="440228"/>
                    <a:pt x="573116" y="440254"/>
                  </a:cubicBezTo>
                  <a:cubicBezTo>
                    <a:pt x="570672" y="315003"/>
                    <a:pt x="570955" y="285793"/>
                    <a:pt x="567637" y="152700"/>
                  </a:cubicBezTo>
                  <a:cubicBezTo>
                    <a:pt x="538496" y="152828"/>
                    <a:pt x="545775" y="115698"/>
                    <a:pt x="552025" y="440228"/>
                  </a:cubicBezTo>
                  <a:cubicBezTo>
                    <a:pt x="550173" y="440228"/>
                    <a:pt x="144688" y="437322"/>
                    <a:pt x="142836" y="437297"/>
                  </a:cubicBezTo>
                  <a:cubicBezTo>
                    <a:pt x="140778" y="366764"/>
                    <a:pt x="139569" y="276022"/>
                    <a:pt x="138052" y="164219"/>
                  </a:cubicBezTo>
                  <a:cubicBezTo>
                    <a:pt x="110016" y="165839"/>
                    <a:pt x="116472" y="141951"/>
                    <a:pt x="119404" y="328117"/>
                  </a:cubicBezTo>
                  <a:cubicBezTo>
                    <a:pt x="121359" y="453342"/>
                    <a:pt x="127043" y="437091"/>
                    <a:pt x="107650" y="436782"/>
                  </a:cubicBezTo>
                  <a:cubicBezTo>
                    <a:pt x="-18638" y="434905"/>
                    <a:pt x="807" y="428297"/>
                    <a:pt x="1424" y="459667"/>
                  </a:cubicBezTo>
                  <a:cubicBezTo>
                    <a:pt x="55926" y="459873"/>
                    <a:pt x="85968" y="460413"/>
                    <a:pt x="122491" y="460927"/>
                  </a:cubicBezTo>
                  <a:cubicBezTo>
                    <a:pt x="131416" y="734956"/>
                    <a:pt x="129153" y="747684"/>
                    <a:pt x="131004" y="930687"/>
                  </a:cubicBezTo>
                  <a:cubicBezTo>
                    <a:pt x="93452" y="931047"/>
                    <a:pt x="63256" y="931433"/>
                    <a:pt x="9012" y="931613"/>
                  </a:cubicBezTo>
                  <a:cubicBezTo>
                    <a:pt x="9397" y="962855"/>
                    <a:pt x="-8916" y="956041"/>
                    <a:pt x="107599" y="954806"/>
                  </a:cubicBezTo>
                  <a:cubicBezTo>
                    <a:pt x="142039" y="954472"/>
                    <a:pt x="129101" y="889674"/>
                    <a:pt x="136894" y="1380853"/>
                  </a:cubicBezTo>
                  <a:cubicBezTo>
                    <a:pt x="137718" y="1433155"/>
                    <a:pt x="160660" y="1420092"/>
                    <a:pt x="13641" y="1420015"/>
                  </a:cubicBezTo>
                  <a:cubicBezTo>
                    <a:pt x="13847" y="1451848"/>
                    <a:pt x="-8684" y="1443877"/>
                    <a:pt x="137949" y="1443954"/>
                  </a:cubicBezTo>
                  <a:cubicBezTo>
                    <a:pt x="140032" y="1560719"/>
                    <a:pt x="145048" y="1726494"/>
                    <a:pt x="145331" y="1912223"/>
                  </a:cubicBezTo>
                  <a:cubicBezTo>
                    <a:pt x="102403" y="1912403"/>
                    <a:pt x="69172" y="1912686"/>
                    <a:pt x="16111" y="1912814"/>
                  </a:cubicBezTo>
                  <a:cubicBezTo>
                    <a:pt x="16213" y="1943979"/>
                    <a:pt x="-1019" y="1936934"/>
                    <a:pt x="107547" y="1936342"/>
                  </a:cubicBezTo>
                  <a:cubicBezTo>
                    <a:pt x="160609" y="1936059"/>
                    <a:pt x="143891" y="1863599"/>
                    <a:pt x="152558" y="2403299"/>
                  </a:cubicBezTo>
                  <a:cubicBezTo>
                    <a:pt x="106055" y="2403531"/>
                    <a:pt x="72156" y="2403891"/>
                    <a:pt x="17602" y="2404071"/>
                  </a:cubicBezTo>
                  <a:cubicBezTo>
                    <a:pt x="17679" y="2435776"/>
                    <a:pt x="1398" y="2428216"/>
                    <a:pt x="107547" y="2427521"/>
                  </a:cubicBezTo>
                  <a:cubicBezTo>
                    <a:pt x="171669" y="2427084"/>
                    <a:pt x="152867" y="2372160"/>
                    <a:pt x="159323" y="2783911"/>
                  </a:cubicBezTo>
                  <a:cubicBezTo>
                    <a:pt x="161380" y="2915152"/>
                    <a:pt x="175810" y="2892704"/>
                    <a:pt x="107316" y="2893990"/>
                  </a:cubicBezTo>
                  <a:cubicBezTo>
                    <a:pt x="3096" y="2895944"/>
                    <a:pt x="19171" y="2886996"/>
                    <a:pt x="19326" y="2919138"/>
                  </a:cubicBezTo>
                  <a:cubicBezTo>
                    <a:pt x="82573" y="2918675"/>
                    <a:pt x="108988" y="2917698"/>
                    <a:pt x="162152" y="2917004"/>
                  </a:cubicBezTo>
                  <a:cubicBezTo>
                    <a:pt x="168248" y="3131197"/>
                    <a:pt x="166087" y="3033100"/>
                    <a:pt x="170949" y="3385118"/>
                  </a:cubicBezTo>
                  <a:cubicBezTo>
                    <a:pt x="119893" y="3385864"/>
                    <a:pt x="85685" y="3387381"/>
                    <a:pt x="22566" y="3388049"/>
                  </a:cubicBezTo>
                  <a:cubicBezTo>
                    <a:pt x="22824" y="3417414"/>
                    <a:pt x="5565" y="3412940"/>
                    <a:pt x="107702" y="3410343"/>
                  </a:cubicBezTo>
                  <a:cubicBezTo>
                    <a:pt x="194354" y="3408234"/>
                    <a:pt x="171000" y="3336905"/>
                    <a:pt x="178613" y="3876683"/>
                  </a:cubicBezTo>
                  <a:cubicBezTo>
                    <a:pt x="115366" y="3876374"/>
                    <a:pt x="96590" y="3875860"/>
                    <a:pt x="28791" y="3875603"/>
                  </a:cubicBezTo>
                  <a:cubicBezTo>
                    <a:pt x="29279" y="3907205"/>
                    <a:pt x="14593" y="3899182"/>
                    <a:pt x="107367" y="3900082"/>
                  </a:cubicBezTo>
                  <a:cubicBezTo>
                    <a:pt x="197184" y="3900905"/>
                    <a:pt x="178999" y="3878174"/>
                    <a:pt x="179977" y="4011653"/>
                  </a:cubicBezTo>
                  <a:cubicBezTo>
                    <a:pt x="183114" y="4440811"/>
                    <a:pt x="218789" y="4369096"/>
                    <a:pt x="107470" y="4369379"/>
                  </a:cubicBezTo>
                  <a:cubicBezTo>
                    <a:pt x="26502" y="4369508"/>
                    <a:pt x="38770" y="4361562"/>
                    <a:pt x="39568" y="4393370"/>
                  </a:cubicBezTo>
                  <a:cubicBezTo>
                    <a:pt x="80618" y="4393318"/>
                    <a:pt x="118016" y="4393216"/>
                    <a:pt x="185995" y="4393138"/>
                  </a:cubicBezTo>
                  <a:cubicBezTo>
                    <a:pt x="198187" y="4954515"/>
                    <a:pt x="209375" y="4861921"/>
                    <a:pt x="107573" y="4860970"/>
                  </a:cubicBezTo>
                  <a:cubicBezTo>
                    <a:pt x="41060" y="4860353"/>
                    <a:pt x="51991" y="4854413"/>
                    <a:pt x="52865" y="4884395"/>
                  </a:cubicBezTo>
                  <a:cubicBezTo>
                    <a:pt x="104821" y="4884729"/>
                    <a:pt x="132651" y="4885218"/>
                    <a:pt x="191216" y="4885449"/>
                  </a:cubicBezTo>
                  <a:cubicBezTo>
                    <a:pt x="191242" y="4886426"/>
                    <a:pt x="196823" y="5115405"/>
                    <a:pt x="201530" y="5353640"/>
                  </a:cubicBezTo>
                  <a:cubicBezTo>
                    <a:pt x="139235" y="5353152"/>
                    <a:pt x="112460" y="5352020"/>
                    <a:pt x="63977" y="5351198"/>
                  </a:cubicBezTo>
                  <a:cubicBezTo>
                    <a:pt x="64517" y="5381411"/>
                    <a:pt x="55669" y="5374854"/>
                    <a:pt x="107264" y="5376011"/>
                  </a:cubicBezTo>
                  <a:cubicBezTo>
                    <a:pt x="228228" y="5378788"/>
                    <a:pt x="201453" y="5291517"/>
                    <a:pt x="210198" y="5845385"/>
                  </a:cubicBezTo>
                  <a:cubicBezTo>
                    <a:pt x="150578" y="5845257"/>
                    <a:pt x="127558" y="5844948"/>
                    <a:pt x="70998" y="5844640"/>
                  </a:cubicBezTo>
                  <a:cubicBezTo>
                    <a:pt x="71333" y="5874776"/>
                    <a:pt x="64002" y="5868502"/>
                    <a:pt x="107393" y="5868785"/>
                  </a:cubicBezTo>
                  <a:cubicBezTo>
                    <a:pt x="250425" y="5869762"/>
                    <a:pt x="204745" y="5797404"/>
                    <a:pt x="212719" y="6292698"/>
                  </a:cubicBezTo>
                  <a:cubicBezTo>
                    <a:pt x="213542" y="6346336"/>
                    <a:pt x="239160" y="6332913"/>
                    <a:pt x="74985" y="6332965"/>
                  </a:cubicBezTo>
                  <a:cubicBezTo>
                    <a:pt x="75165" y="6364798"/>
                    <a:pt x="50010" y="6356827"/>
                    <a:pt x="213722" y="6356801"/>
                  </a:cubicBezTo>
                  <a:cubicBezTo>
                    <a:pt x="213773" y="6359295"/>
                    <a:pt x="219278" y="6703393"/>
                    <a:pt x="222235" y="6828541"/>
                  </a:cubicBezTo>
                  <a:cubicBezTo>
                    <a:pt x="153304" y="6828181"/>
                    <a:pt x="117758" y="6826869"/>
                    <a:pt x="76914" y="6825995"/>
                  </a:cubicBezTo>
                  <a:cubicBezTo>
                    <a:pt x="76991" y="6854717"/>
                    <a:pt x="47695" y="6851555"/>
                    <a:pt x="222801" y="6852429"/>
                  </a:cubicBezTo>
                  <a:cubicBezTo>
                    <a:pt x="222853" y="6854717"/>
                    <a:pt x="231984" y="7316429"/>
                    <a:pt x="232009" y="7318306"/>
                  </a:cubicBezTo>
                  <a:cubicBezTo>
                    <a:pt x="156288" y="7318434"/>
                    <a:pt x="122620" y="7319000"/>
                    <a:pt x="77994" y="7319411"/>
                  </a:cubicBezTo>
                  <a:cubicBezTo>
                    <a:pt x="78046" y="7349445"/>
                    <a:pt x="72027" y="7343377"/>
                    <a:pt x="107599" y="7342991"/>
                  </a:cubicBezTo>
                  <a:cubicBezTo>
                    <a:pt x="246078" y="7341500"/>
                    <a:pt x="232395" y="7341114"/>
                    <a:pt x="232472" y="7345640"/>
                  </a:cubicBezTo>
                  <a:cubicBezTo>
                    <a:pt x="234993" y="7506194"/>
                    <a:pt x="239803" y="7669424"/>
                    <a:pt x="240368" y="7807814"/>
                  </a:cubicBezTo>
                  <a:cubicBezTo>
                    <a:pt x="47618" y="7807994"/>
                    <a:pt x="79229" y="7803031"/>
                    <a:pt x="79332" y="7832781"/>
                  </a:cubicBezTo>
                  <a:cubicBezTo>
                    <a:pt x="125372" y="7832370"/>
                    <a:pt x="158706" y="7831778"/>
                    <a:pt x="240446" y="7831676"/>
                  </a:cubicBezTo>
                  <a:cubicBezTo>
                    <a:pt x="240831" y="8125247"/>
                    <a:pt x="244509" y="8161580"/>
                    <a:pt x="247725" y="8297630"/>
                  </a:cubicBezTo>
                  <a:cubicBezTo>
                    <a:pt x="165393" y="8297708"/>
                    <a:pt x="131467" y="8298453"/>
                    <a:pt x="82007" y="8299122"/>
                  </a:cubicBezTo>
                  <a:cubicBezTo>
                    <a:pt x="82238" y="8327818"/>
                    <a:pt x="75731" y="8323112"/>
                    <a:pt x="107624" y="8322650"/>
                  </a:cubicBezTo>
                  <a:cubicBezTo>
                    <a:pt x="291398" y="8319924"/>
                    <a:pt x="244149" y="8235430"/>
                    <a:pt x="252174" y="8749930"/>
                  </a:cubicBezTo>
                  <a:cubicBezTo>
                    <a:pt x="253049" y="8806140"/>
                    <a:pt x="280544" y="8792101"/>
                    <a:pt x="107444" y="8792589"/>
                  </a:cubicBezTo>
                  <a:cubicBezTo>
                    <a:pt x="82984" y="8792640"/>
                    <a:pt x="87177" y="8786495"/>
                    <a:pt x="87614" y="8816554"/>
                  </a:cubicBezTo>
                  <a:cubicBezTo>
                    <a:pt x="130722" y="8816477"/>
                    <a:pt x="161072" y="8816297"/>
                    <a:pt x="253177" y="8816297"/>
                  </a:cubicBezTo>
                  <a:cubicBezTo>
                    <a:pt x="254489" y="8911077"/>
                    <a:pt x="255878" y="9090583"/>
                    <a:pt x="260199" y="9280631"/>
                  </a:cubicBezTo>
                  <a:cubicBezTo>
                    <a:pt x="179462" y="9280657"/>
                    <a:pt x="147543" y="9281428"/>
                    <a:pt x="96385" y="9282457"/>
                  </a:cubicBezTo>
                  <a:cubicBezTo>
                    <a:pt x="97182" y="9316142"/>
                    <a:pt x="71127" y="9304519"/>
                    <a:pt x="260688" y="9304494"/>
                  </a:cubicBezTo>
                  <a:cubicBezTo>
                    <a:pt x="260739" y="9306422"/>
                    <a:pt x="269844" y="9773328"/>
                    <a:pt x="269896" y="9775462"/>
                  </a:cubicBezTo>
                  <a:cubicBezTo>
                    <a:pt x="201505" y="9775539"/>
                    <a:pt x="163232" y="9774922"/>
                    <a:pt x="110377" y="9773713"/>
                  </a:cubicBezTo>
                  <a:cubicBezTo>
                    <a:pt x="111354" y="9803412"/>
                    <a:pt x="85016" y="9799350"/>
                    <a:pt x="261742" y="9799350"/>
                  </a:cubicBezTo>
                  <a:cubicBezTo>
                    <a:pt x="271850" y="9799350"/>
                    <a:pt x="270282" y="9798296"/>
                    <a:pt x="270333" y="9802667"/>
                  </a:cubicBezTo>
                  <a:cubicBezTo>
                    <a:pt x="278358" y="10323314"/>
                    <a:pt x="283142" y="10267310"/>
                    <a:pt x="261742" y="10267310"/>
                  </a:cubicBezTo>
                  <a:cubicBezTo>
                    <a:pt x="103561" y="10267310"/>
                    <a:pt x="126529" y="10260521"/>
                    <a:pt x="127558" y="10291352"/>
                  </a:cubicBezTo>
                  <a:cubicBezTo>
                    <a:pt x="167399" y="10291249"/>
                    <a:pt x="203279" y="10291197"/>
                    <a:pt x="277895" y="10291197"/>
                  </a:cubicBezTo>
                  <a:cubicBezTo>
                    <a:pt x="285431" y="10618428"/>
                    <a:pt x="283322" y="10621333"/>
                    <a:pt x="284582" y="10755018"/>
                  </a:cubicBezTo>
                  <a:cubicBezTo>
                    <a:pt x="223496" y="10754837"/>
                    <a:pt x="179205" y="10755275"/>
                    <a:pt x="142990" y="10755917"/>
                  </a:cubicBezTo>
                  <a:cubicBezTo>
                    <a:pt x="144045" y="10787340"/>
                    <a:pt x="123160" y="10778854"/>
                    <a:pt x="261768" y="10778854"/>
                  </a:cubicBezTo>
                  <a:cubicBezTo>
                    <a:pt x="293456" y="10778854"/>
                    <a:pt x="284248" y="10724985"/>
                    <a:pt x="291784" y="11207087"/>
                  </a:cubicBezTo>
                  <a:cubicBezTo>
                    <a:pt x="292607" y="11258102"/>
                    <a:pt x="300426" y="11249385"/>
                    <a:pt x="261768" y="11249385"/>
                  </a:cubicBezTo>
                  <a:cubicBezTo>
                    <a:pt x="138978" y="11249385"/>
                    <a:pt x="159066" y="11240077"/>
                    <a:pt x="160146" y="11272605"/>
                  </a:cubicBezTo>
                  <a:cubicBezTo>
                    <a:pt x="203614" y="11273248"/>
                    <a:pt x="248985" y="11273350"/>
                    <a:pt x="292890" y="11273222"/>
                  </a:cubicBezTo>
                  <a:cubicBezTo>
                    <a:pt x="301764" y="11814182"/>
                    <a:pt x="314392" y="11741979"/>
                    <a:pt x="261768" y="11741979"/>
                  </a:cubicBezTo>
                  <a:cubicBezTo>
                    <a:pt x="159554" y="11741979"/>
                    <a:pt x="175475" y="11734214"/>
                    <a:pt x="176504" y="11765892"/>
                  </a:cubicBezTo>
                  <a:cubicBezTo>
                    <a:pt x="219792" y="11765815"/>
                    <a:pt x="257730" y="11765841"/>
                    <a:pt x="299243" y="11765841"/>
                  </a:cubicBezTo>
                  <a:cubicBezTo>
                    <a:pt x="299577" y="11849719"/>
                    <a:pt x="301326" y="11951878"/>
                    <a:pt x="303333" y="12066149"/>
                  </a:cubicBezTo>
                  <a:cubicBezTo>
                    <a:pt x="335972" y="12065892"/>
                    <a:pt x="321697" y="12104796"/>
                    <a:pt x="320308" y="11765841"/>
                  </a:cubicBezTo>
                  <a:lnTo>
                    <a:pt x="727465" y="11765867"/>
                  </a:lnTo>
                  <a:cubicBezTo>
                    <a:pt x="729214" y="11890269"/>
                    <a:pt x="730320" y="11975046"/>
                    <a:pt x="733381" y="12062729"/>
                  </a:cubicBezTo>
                  <a:cubicBezTo>
                    <a:pt x="764246" y="12062472"/>
                    <a:pt x="753212" y="12102945"/>
                    <a:pt x="748556" y="11765867"/>
                  </a:cubicBezTo>
                  <a:cubicBezTo>
                    <a:pt x="1095347" y="11765892"/>
                    <a:pt x="1001184" y="11762807"/>
                    <a:pt x="1157411" y="11762241"/>
                  </a:cubicBezTo>
                  <a:cubicBezTo>
                    <a:pt x="1160137" y="11875406"/>
                    <a:pt x="1160420" y="11937170"/>
                    <a:pt x="1162992" y="12059335"/>
                  </a:cubicBezTo>
                  <a:cubicBezTo>
                    <a:pt x="1191208" y="12059103"/>
                    <a:pt x="1184083" y="12082734"/>
                    <a:pt x="1181357" y="11909476"/>
                  </a:cubicBezTo>
                  <a:cubicBezTo>
                    <a:pt x="1178759" y="11744833"/>
                    <a:pt x="1175210" y="11762189"/>
                    <a:pt x="1186861" y="11762189"/>
                  </a:cubicBezTo>
                  <a:cubicBezTo>
                    <a:pt x="1336761" y="11762189"/>
                    <a:pt x="1339770" y="11764735"/>
                    <a:pt x="1495200" y="11764735"/>
                  </a:cubicBezTo>
                  <a:cubicBezTo>
                    <a:pt x="1610428" y="11764761"/>
                    <a:pt x="1584347" y="11735551"/>
                    <a:pt x="1587074" y="11909939"/>
                  </a:cubicBezTo>
                  <a:cubicBezTo>
                    <a:pt x="1589697" y="12078183"/>
                    <a:pt x="1584630" y="12056069"/>
                    <a:pt x="1611637" y="12055838"/>
                  </a:cubicBezTo>
                  <a:cubicBezTo>
                    <a:pt x="1608525" y="11964761"/>
                    <a:pt x="1606878" y="11848664"/>
                    <a:pt x="1606853" y="11764761"/>
                  </a:cubicBezTo>
                  <a:cubicBezTo>
                    <a:pt x="1778563" y="11764813"/>
                    <a:pt x="1859609" y="11765044"/>
                    <a:pt x="1957990" y="11764247"/>
                  </a:cubicBezTo>
                  <a:cubicBezTo>
                    <a:pt x="2027719" y="11763681"/>
                    <a:pt x="2012749" y="11734753"/>
                    <a:pt x="2015476" y="11909914"/>
                  </a:cubicBezTo>
                  <a:cubicBezTo>
                    <a:pt x="2018048" y="12074326"/>
                    <a:pt x="2010949" y="12052701"/>
                    <a:pt x="2038933" y="12052495"/>
                  </a:cubicBezTo>
                  <a:cubicBezTo>
                    <a:pt x="2037133" y="11950901"/>
                    <a:pt x="2035538" y="11848227"/>
                    <a:pt x="2034381" y="11763758"/>
                  </a:cubicBezTo>
                  <a:cubicBezTo>
                    <a:pt x="2157325" y="11763295"/>
                    <a:pt x="2255989" y="11764066"/>
                    <a:pt x="2443673" y="11763989"/>
                  </a:cubicBezTo>
                  <a:cubicBezTo>
                    <a:pt x="2444058" y="11853447"/>
                    <a:pt x="2445987" y="11969672"/>
                    <a:pt x="2447916" y="12049333"/>
                  </a:cubicBezTo>
                  <a:cubicBezTo>
                    <a:pt x="2480736" y="12049101"/>
                    <a:pt x="2466049" y="12086308"/>
                    <a:pt x="2464763" y="11763938"/>
                  </a:cubicBezTo>
                  <a:cubicBezTo>
                    <a:pt x="2466667" y="11763938"/>
                    <a:pt x="2868963" y="11762164"/>
                    <a:pt x="2871020" y="11762138"/>
                  </a:cubicBezTo>
                  <a:cubicBezTo>
                    <a:pt x="2873669" y="11902920"/>
                    <a:pt x="2873850" y="11946967"/>
                    <a:pt x="2876113" y="12045990"/>
                  </a:cubicBezTo>
                  <a:cubicBezTo>
                    <a:pt x="2905460" y="12045784"/>
                    <a:pt x="2898078" y="12086771"/>
                    <a:pt x="2892137" y="11762010"/>
                  </a:cubicBezTo>
                  <a:cubicBezTo>
                    <a:pt x="3179462" y="11760056"/>
                    <a:pt x="3155953" y="11763810"/>
                    <a:pt x="3302021" y="11764503"/>
                  </a:cubicBezTo>
                  <a:cubicBezTo>
                    <a:pt x="3304901" y="11852393"/>
                    <a:pt x="3306496" y="11960107"/>
                    <a:pt x="3306907" y="12042673"/>
                  </a:cubicBezTo>
                  <a:cubicBezTo>
                    <a:pt x="3334300" y="12042467"/>
                    <a:pt x="3328950" y="12064606"/>
                    <a:pt x="3326532" y="11909476"/>
                  </a:cubicBezTo>
                  <a:cubicBezTo>
                    <a:pt x="3323909" y="11742570"/>
                    <a:pt x="3314444" y="11764632"/>
                    <a:pt x="3346080" y="11764632"/>
                  </a:cubicBezTo>
                  <a:cubicBezTo>
                    <a:pt x="3623322" y="11764864"/>
                    <a:pt x="3670519" y="11764992"/>
                    <a:pt x="3730423" y="11764735"/>
                  </a:cubicBezTo>
                  <a:cubicBezTo>
                    <a:pt x="3732275" y="11881243"/>
                    <a:pt x="3733664" y="11959515"/>
                    <a:pt x="3734409" y="12039407"/>
                  </a:cubicBezTo>
                  <a:cubicBezTo>
                    <a:pt x="3761802" y="12039201"/>
                    <a:pt x="3756169" y="12061084"/>
                    <a:pt x="3753803" y="11909476"/>
                  </a:cubicBezTo>
                  <a:cubicBezTo>
                    <a:pt x="3751102" y="11739510"/>
                    <a:pt x="3732326" y="11764890"/>
                    <a:pt x="3808999" y="11764170"/>
                  </a:cubicBezTo>
                  <a:cubicBezTo>
                    <a:pt x="3956301" y="11762781"/>
                    <a:pt x="4040562" y="11763398"/>
                    <a:pt x="4117364" y="11764529"/>
                  </a:cubicBezTo>
                  <a:cubicBezTo>
                    <a:pt x="4171068" y="11765327"/>
                    <a:pt x="4156922" y="11737865"/>
                    <a:pt x="4159623" y="11909939"/>
                  </a:cubicBezTo>
                  <a:cubicBezTo>
                    <a:pt x="4161937" y="12057792"/>
                    <a:pt x="4156227" y="12036167"/>
                    <a:pt x="4183234" y="12035961"/>
                  </a:cubicBezTo>
                  <a:cubicBezTo>
                    <a:pt x="4181331" y="11962935"/>
                    <a:pt x="4179427" y="11852881"/>
                    <a:pt x="4179479" y="11765301"/>
                  </a:cubicBezTo>
                  <a:cubicBezTo>
                    <a:pt x="4417420" y="11767435"/>
                    <a:pt x="4399519" y="11761573"/>
                    <a:pt x="4585813" y="11761573"/>
                  </a:cubicBezTo>
                  <a:cubicBezTo>
                    <a:pt x="4586173" y="11847842"/>
                    <a:pt x="4587973" y="11959052"/>
                    <a:pt x="4589697" y="12032850"/>
                  </a:cubicBezTo>
                  <a:cubicBezTo>
                    <a:pt x="4621950" y="12032593"/>
                    <a:pt x="4608164" y="12070211"/>
                    <a:pt x="4606904" y="11761598"/>
                  </a:cubicBezTo>
                  <a:cubicBezTo>
                    <a:pt x="4646925" y="11761649"/>
                    <a:pt x="4479690" y="11760930"/>
                    <a:pt x="5016684" y="11763526"/>
                  </a:cubicBezTo>
                  <a:cubicBezTo>
                    <a:pt x="5018228" y="11839459"/>
                    <a:pt x="5020157" y="11952110"/>
                    <a:pt x="5020722" y="12029559"/>
                  </a:cubicBezTo>
                  <a:cubicBezTo>
                    <a:pt x="5048269" y="12029353"/>
                    <a:pt x="5042534" y="12050181"/>
                    <a:pt x="5040347" y="11909502"/>
                  </a:cubicBezTo>
                  <a:cubicBezTo>
                    <a:pt x="5037827" y="11747456"/>
                    <a:pt x="5035383" y="11763629"/>
                    <a:pt x="5042997" y="11763655"/>
                  </a:cubicBezTo>
                  <a:cubicBezTo>
                    <a:pt x="5527496" y="11766253"/>
                    <a:pt x="5444341" y="11718631"/>
                    <a:pt x="5447402" y="11909914"/>
                  </a:cubicBezTo>
                  <a:cubicBezTo>
                    <a:pt x="5449511" y="12045706"/>
                    <a:pt x="5442900" y="12026318"/>
                    <a:pt x="5470499" y="12026113"/>
                  </a:cubicBezTo>
                  <a:cubicBezTo>
                    <a:pt x="5468313" y="11913334"/>
                    <a:pt x="5468132" y="11871986"/>
                    <a:pt x="5465766" y="11762267"/>
                  </a:cubicBezTo>
                  <a:cubicBezTo>
                    <a:pt x="5659957" y="11761778"/>
                    <a:pt x="5650414" y="11765250"/>
                    <a:pt x="5873181" y="11764735"/>
                  </a:cubicBezTo>
                  <a:cubicBezTo>
                    <a:pt x="5875701" y="11878646"/>
                    <a:pt x="5875753" y="11919299"/>
                    <a:pt x="5877887" y="12022976"/>
                  </a:cubicBezTo>
                  <a:cubicBezTo>
                    <a:pt x="5905691" y="12022770"/>
                    <a:pt x="5899081" y="12041799"/>
                    <a:pt x="5896946" y="11909502"/>
                  </a:cubicBezTo>
                  <a:cubicBezTo>
                    <a:pt x="5894246" y="11735602"/>
                    <a:pt x="5874569" y="11764915"/>
                    <a:pt x="5968630" y="11764298"/>
                  </a:cubicBezTo>
                  <a:cubicBezTo>
                    <a:pt x="6059886" y="11763681"/>
                    <a:pt x="6134476" y="11763424"/>
                    <a:pt x="6277149" y="11764195"/>
                  </a:cubicBezTo>
                  <a:cubicBezTo>
                    <a:pt x="6311588" y="11764376"/>
                    <a:pt x="6301969" y="11738405"/>
                    <a:pt x="6304695" y="11909939"/>
                  </a:cubicBezTo>
                  <a:cubicBezTo>
                    <a:pt x="6306830" y="12041644"/>
                    <a:pt x="6299448" y="12019761"/>
                    <a:pt x="6327535" y="12019556"/>
                  </a:cubicBezTo>
                  <a:cubicBezTo>
                    <a:pt x="6326069" y="11929508"/>
                    <a:pt x="6324706" y="11851261"/>
                    <a:pt x="6323806" y="11764427"/>
                  </a:cubicBezTo>
                  <a:cubicBezTo>
                    <a:pt x="6620852" y="11765584"/>
                    <a:pt x="6539884" y="11762087"/>
                    <a:pt x="6730371" y="11761933"/>
                  </a:cubicBezTo>
                  <a:cubicBezTo>
                    <a:pt x="6734177" y="12055967"/>
                    <a:pt x="6726204" y="12016470"/>
                    <a:pt x="6755526" y="12016239"/>
                  </a:cubicBezTo>
                  <a:cubicBezTo>
                    <a:pt x="6753905" y="11940950"/>
                    <a:pt x="6752465" y="11838121"/>
                    <a:pt x="6751487" y="11761933"/>
                  </a:cubicBezTo>
                  <a:cubicBezTo>
                    <a:pt x="6886367" y="11761984"/>
                    <a:pt x="6860208" y="11763089"/>
                    <a:pt x="7159339" y="11762987"/>
                  </a:cubicBezTo>
                  <a:cubicBezTo>
                    <a:pt x="7163712" y="12051544"/>
                    <a:pt x="7154452" y="12012999"/>
                    <a:pt x="7184391" y="12012742"/>
                  </a:cubicBezTo>
                  <a:cubicBezTo>
                    <a:pt x="7182925" y="11935576"/>
                    <a:pt x="7181999" y="11869492"/>
                    <a:pt x="7180404" y="11762961"/>
                  </a:cubicBezTo>
                  <a:cubicBezTo>
                    <a:pt x="7382568" y="11762884"/>
                    <a:pt x="7428891" y="11762987"/>
                    <a:pt x="7511994" y="11762550"/>
                  </a:cubicBezTo>
                  <a:cubicBezTo>
                    <a:pt x="7607624" y="11762036"/>
                    <a:pt x="7585221" y="11732696"/>
                    <a:pt x="7587973" y="11909991"/>
                  </a:cubicBezTo>
                  <a:cubicBezTo>
                    <a:pt x="7589800" y="12027553"/>
                    <a:pt x="7583138" y="12009373"/>
                    <a:pt x="7610865" y="12009142"/>
                  </a:cubicBezTo>
                  <a:cubicBezTo>
                    <a:pt x="7604665" y="11723362"/>
                    <a:pt x="7590622" y="11762215"/>
                    <a:pt x="7666446" y="11762215"/>
                  </a:cubicBezTo>
                  <a:close/>
                  <a:moveTo>
                    <a:pt x="7559295" y="9802769"/>
                  </a:moveTo>
                  <a:cubicBezTo>
                    <a:pt x="7567500" y="10339822"/>
                    <a:pt x="7582957" y="10266461"/>
                    <a:pt x="7512020" y="10265973"/>
                  </a:cubicBezTo>
                  <a:cubicBezTo>
                    <a:pt x="7083232" y="10263067"/>
                    <a:pt x="7156407" y="10294437"/>
                    <a:pt x="7154220" y="10153502"/>
                  </a:cubicBezTo>
                  <a:cubicBezTo>
                    <a:pt x="7147559" y="9727095"/>
                    <a:pt x="7128731" y="9797267"/>
                    <a:pt x="7202885" y="9798681"/>
                  </a:cubicBezTo>
                  <a:cubicBezTo>
                    <a:pt x="7466237" y="9803644"/>
                    <a:pt x="7559166" y="9795519"/>
                    <a:pt x="7559295" y="9802769"/>
                  </a:cubicBezTo>
                  <a:close/>
                  <a:moveTo>
                    <a:pt x="7558832" y="9775797"/>
                  </a:moveTo>
                  <a:cubicBezTo>
                    <a:pt x="7207746" y="9776645"/>
                    <a:pt x="7337120" y="9776336"/>
                    <a:pt x="7149128" y="9773919"/>
                  </a:cubicBezTo>
                  <a:cubicBezTo>
                    <a:pt x="7147225" y="9639077"/>
                    <a:pt x="7148614" y="9469240"/>
                    <a:pt x="7142518" y="9304596"/>
                  </a:cubicBezTo>
                  <a:cubicBezTo>
                    <a:pt x="7499314" y="9304776"/>
                    <a:pt x="7395068" y="9304494"/>
                    <a:pt x="7549829" y="9306731"/>
                  </a:cubicBezTo>
                  <a:cubicBezTo>
                    <a:pt x="7550832" y="9532083"/>
                    <a:pt x="7556234" y="9626632"/>
                    <a:pt x="7558832" y="9775797"/>
                  </a:cubicBezTo>
                  <a:close/>
                  <a:moveTo>
                    <a:pt x="7549752" y="9282791"/>
                  </a:moveTo>
                  <a:cubicBezTo>
                    <a:pt x="7124668" y="9276414"/>
                    <a:pt x="7141849" y="9286880"/>
                    <a:pt x="7141438" y="9275514"/>
                  </a:cubicBezTo>
                  <a:cubicBezTo>
                    <a:pt x="7136705" y="9155304"/>
                    <a:pt x="7135419" y="9049159"/>
                    <a:pt x="7134879" y="8925143"/>
                  </a:cubicBezTo>
                  <a:cubicBezTo>
                    <a:pt x="7134313" y="8792461"/>
                    <a:pt x="7115743" y="8814780"/>
                    <a:pt x="7203038" y="8814548"/>
                  </a:cubicBezTo>
                  <a:cubicBezTo>
                    <a:pt x="7326806" y="8814214"/>
                    <a:pt x="7413819" y="8814008"/>
                    <a:pt x="7511814" y="8815577"/>
                  </a:cubicBezTo>
                  <a:cubicBezTo>
                    <a:pt x="7553765" y="8816271"/>
                    <a:pt x="7547591" y="8750471"/>
                    <a:pt x="7549752" y="9282791"/>
                  </a:cubicBezTo>
                  <a:close/>
                  <a:moveTo>
                    <a:pt x="3293558" y="9802358"/>
                  </a:moveTo>
                  <a:cubicBezTo>
                    <a:pt x="3293430" y="9795159"/>
                    <a:pt x="3246258" y="9793539"/>
                    <a:pt x="3700458" y="9796161"/>
                  </a:cubicBezTo>
                  <a:cubicBezTo>
                    <a:pt x="3703571" y="9976233"/>
                    <a:pt x="3700793" y="10055996"/>
                    <a:pt x="3706142" y="10265844"/>
                  </a:cubicBezTo>
                  <a:cubicBezTo>
                    <a:pt x="3477126" y="10266050"/>
                    <a:pt x="3424579" y="10269135"/>
                    <a:pt x="3297108" y="10267978"/>
                  </a:cubicBezTo>
                  <a:cubicBezTo>
                    <a:pt x="3291372" y="9946457"/>
                    <a:pt x="3296619" y="9998706"/>
                    <a:pt x="3293558" y="9802358"/>
                  </a:cubicBezTo>
                  <a:close/>
                  <a:moveTo>
                    <a:pt x="712496" y="9307913"/>
                  </a:moveTo>
                  <a:cubicBezTo>
                    <a:pt x="1129453" y="9307913"/>
                    <a:pt x="940843" y="9306731"/>
                    <a:pt x="1118907" y="9305445"/>
                  </a:cubicBezTo>
                  <a:cubicBezTo>
                    <a:pt x="1119267" y="9405882"/>
                    <a:pt x="1120810" y="9452397"/>
                    <a:pt x="1122817" y="9627300"/>
                  </a:cubicBezTo>
                  <a:cubicBezTo>
                    <a:pt x="1125054" y="9822260"/>
                    <a:pt x="1207515" y="9769985"/>
                    <a:pt x="724224" y="9772607"/>
                  </a:cubicBezTo>
                  <a:cubicBezTo>
                    <a:pt x="706169" y="9772710"/>
                    <a:pt x="725999" y="9756665"/>
                    <a:pt x="712496" y="9307913"/>
                  </a:cubicBezTo>
                  <a:close/>
                  <a:moveTo>
                    <a:pt x="690273" y="7831985"/>
                  </a:moveTo>
                  <a:cubicBezTo>
                    <a:pt x="866588" y="7834607"/>
                    <a:pt x="817230" y="7834118"/>
                    <a:pt x="1094730" y="7833244"/>
                  </a:cubicBezTo>
                  <a:cubicBezTo>
                    <a:pt x="1104786" y="8318252"/>
                    <a:pt x="1091720" y="7750370"/>
                    <a:pt x="1104786" y="8298350"/>
                  </a:cubicBezTo>
                  <a:cubicBezTo>
                    <a:pt x="958436" y="8300278"/>
                    <a:pt x="1048098" y="8302876"/>
                    <a:pt x="695109" y="8301178"/>
                  </a:cubicBezTo>
                  <a:cubicBezTo>
                    <a:pt x="694183" y="8123498"/>
                    <a:pt x="698015" y="8256977"/>
                    <a:pt x="690273" y="7831985"/>
                  </a:cubicBezTo>
                  <a:close/>
                  <a:moveTo>
                    <a:pt x="661389" y="5941451"/>
                  </a:moveTo>
                  <a:cubicBezTo>
                    <a:pt x="659846" y="5841889"/>
                    <a:pt x="594052" y="5870148"/>
                    <a:pt x="1032692" y="5867190"/>
                  </a:cubicBezTo>
                  <a:cubicBezTo>
                    <a:pt x="1081304" y="5866882"/>
                    <a:pt x="1062656" y="5803112"/>
                    <a:pt x="1070321" y="6292877"/>
                  </a:cubicBezTo>
                  <a:cubicBezTo>
                    <a:pt x="1071144" y="6343841"/>
                    <a:pt x="1127318" y="6337619"/>
                    <a:pt x="724327" y="6333299"/>
                  </a:cubicBezTo>
                  <a:cubicBezTo>
                    <a:pt x="638858" y="6332348"/>
                    <a:pt x="668488" y="6395243"/>
                    <a:pt x="661389" y="5941451"/>
                  </a:cubicBezTo>
                  <a:close/>
                  <a:moveTo>
                    <a:pt x="621445" y="3485323"/>
                  </a:moveTo>
                  <a:cubicBezTo>
                    <a:pt x="619979" y="3391520"/>
                    <a:pt x="544849" y="3407566"/>
                    <a:pt x="1027573" y="3411423"/>
                  </a:cubicBezTo>
                  <a:cubicBezTo>
                    <a:pt x="1036010" y="3912990"/>
                    <a:pt x="1035161" y="3878920"/>
                    <a:pt x="1032846" y="3878868"/>
                  </a:cubicBezTo>
                  <a:cubicBezTo>
                    <a:pt x="567406" y="3869483"/>
                    <a:pt x="625174" y="3907359"/>
                    <a:pt x="624043" y="3836158"/>
                  </a:cubicBezTo>
                  <a:cubicBezTo>
                    <a:pt x="621342" y="3657835"/>
                    <a:pt x="624223" y="3658838"/>
                    <a:pt x="621445" y="3485323"/>
                  </a:cubicBezTo>
                  <a:close/>
                  <a:moveTo>
                    <a:pt x="1013401" y="2427470"/>
                  </a:moveTo>
                  <a:cubicBezTo>
                    <a:pt x="1013941" y="2461026"/>
                    <a:pt x="1019883" y="2893707"/>
                    <a:pt x="1019883" y="2895533"/>
                  </a:cubicBezTo>
                  <a:cubicBezTo>
                    <a:pt x="532812" y="2886713"/>
                    <a:pt x="613857" y="2934514"/>
                    <a:pt x="611517" y="2783628"/>
                  </a:cubicBezTo>
                  <a:cubicBezTo>
                    <a:pt x="608765" y="2607747"/>
                    <a:pt x="606038" y="2608210"/>
                    <a:pt x="603286" y="2433050"/>
                  </a:cubicBezTo>
                  <a:cubicBezTo>
                    <a:pt x="603055" y="2418830"/>
                    <a:pt x="581938" y="2430556"/>
                    <a:pt x="1013401" y="2427470"/>
                  </a:cubicBezTo>
                  <a:close/>
                  <a:moveTo>
                    <a:pt x="602797" y="2402374"/>
                  </a:moveTo>
                  <a:cubicBezTo>
                    <a:pt x="599171" y="2175066"/>
                    <a:pt x="596033" y="2057916"/>
                    <a:pt x="596213" y="1937654"/>
                  </a:cubicBezTo>
                  <a:cubicBezTo>
                    <a:pt x="749559" y="1937782"/>
                    <a:pt x="741509" y="1939093"/>
                    <a:pt x="1003730" y="1938605"/>
                  </a:cubicBezTo>
                  <a:cubicBezTo>
                    <a:pt x="1004116" y="2169872"/>
                    <a:pt x="1009980" y="2234130"/>
                    <a:pt x="1013015" y="2403556"/>
                  </a:cubicBezTo>
                  <a:cubicBezTo>
                    <a:pt x="793027" y="2405202"/>
                    <a:pt x="741020" y="2402631"/>
                    <a:pt x="602797" y="2402374"/>
                  </a:cubicBezTo>
                  <a:close/>
                  <a:moveTo>
                    <a:pt x="1020140" y="2919420"/>
                  </a:moveTo>
                  <a:cubicBezTo>
                    <a:pt x="1022661" y="3161128"/>
                    <a:pt x="1024204" y="3216463"/>
                    <a:pt x="1027162" y="3387561"/>
                  </a:cubicBezTo>
                  <a:cubicBezTo>
                    <a:pt x="925591" y="3386763"/>
                    <a:pt x="824869" y="3386866"/>
                    <a:pt x="724199" y="3387406"/>
                  </a:cubicBezTo>
                  <a:cubicBezTo>
                    <a:pt x="592149" y="3388126"/>
                    <a:pt x="619747" y="3469587"/>
                    <a:pt x="613883" y="2959097"/>
                  </a:cubicBezTo>
                  <a:cubicBezTo>
                    <a:pt x="613266" y="2904841"/>
                    <a:pt x="548115" y="2911192"/>
                    <a:pt x="1020140" y="2919420"/>
                  </a:cubicBezTo>
                  <a:close/>
                  <a:moveTo>
                    <a:pt x="4444864" y="2784065"/>
                  </a:moveTo>
                  <a:cubicBezTo>
                    <a:pt x="4447153" y="2930323"/>
                    <a:pt x="4515390" y="2889156"/>
                    <a:pt x="4117389" y="2893939"/>
                  </a:cubicBezTo>
                  <a:cubicBezTo>
                    <a:pt x="4021914" y="2895096"/>
                    <a:pt x="4042568" y="2916566"/>
                    <a:pt x="4040485" y="2783602"/>
                  </a:cubicBezTo>
                  <a:cubicBezTo>
                    <a:pt x="4037732" y="2608030"/>
                    <a:pt x="4034620" y="2607902"/>
                    <a:pt x="4031894" y="2433024"/>
                  </a:cubicBezTo>
                  <a:cubicBezTo>
                    <a:pt x="4031688" y="2419962"/>
                    <a:pt x="4006662" y="2432458"/>
                    <a:pt x="4426088" y="2427933"/>
                  </a:cubicBezTo>
                  <a:cubicBezTo>
                    <a:pt x="4455615" y="2427624"/>
                    <a:pt x="4438666" y="2388051"/>
                    <a:pt x="4444864" y="2784065"/>
                  </a:cubicBezTo>
                  <a:close/>
                  <a:moveTo>
                    <a:pt x="4875247" y="2894144"/>
                  </a:moveTo>
                  <a:cubicBezTo>
                    <a:pt x="4749576" y="2894093"/>
                    <a:pt x="4905237" y="2893964"/>
                    <a:pt x="4468090" y="2893270"/>
                  </a:cubicBezTo>
                  <a:cubicBezTo>
                    <a:pt x="4461917" y="2648683"/>
                    <a:pt x="4467189" y="2629064"/>
                    <a:pt x="4464000" y="2427547"/>
                  </a:cubicBezTo>
                  <a:cubicBezTo>
                    <a:pt x="4707266" y="2425259"/>
                    <a:pt x="4871672" y="2431070"/>
                    <a:pt x="4871698" y="2433333"/>
                  </a:cubicBezTo>
                  <a:cubicBezTo>
                    <a:pt x="4874732" y="2626672"/>
                    <a:pt x="4868585" y="2656474"/>
                    <a:pt x="4875247" y="2894144"/>
                  </a:cubicBezTo>
                  <a:close/>
                  <a:moveTo>
                    <a:pt x="6582375" y="2403968"/>
                  </a:moveTo>
                  <a:cubicBezTo>
                    <a:pt x="6091471" y="2404148"/>
                    <a:pt x="6176555" y="2431507"/>
                    <a:pt x="6175089" y="2257709"/>
                  </a:cubicBezTo>
                  <a:cubicBezTo>
                    <a:pt x="6174317" y="2152721"/>
                    <a:pt x="6172465" y="2034568"/>
                    <a:pt x="6170330" y="1936856"/>
                  </a:cubicBezTo>
                  <a:cubicBezTo>
                    <a:pt x="6281546" y="1936291"/>
                    <a:pt x="6405752" y="1930762"/>
                    <a:pt x="6577179" y="1935854"/>
                  </a:cubicBezTo>
                  <a:cubicBezTo>
                    <a:pt x="6584458" y="2125928"/>
                    <a:pt x="6580703" y="2274269"/>
                    <a:pt x="6582375" y="2403968"/>
                  </a:cubicBezTo>
                  <a:close/>
                  <a:moveTo>
                    <a:pt x="6594515" y="3134900"/>
                  </a:moveTo>
                  <a:cubicBezTo>
                    <a:pt x="6598939" y="3421657"/>
                    <a:pt x="6603671" y="3386506"/>
                    <a:pt x="6585641" y="3386918"/>
                  </a:cubicBezTo>
                  <a:cubicBezTo>
                    <a:pt x="6478103" y="3389232"/>
                    <a:pt x="6385972" y="3389258"/>
                    <a:pt x="6277354" y="3386918"/>
                  </a:cubicBezTo>
                  <a:cubicBezTo>
                    <a:pt x="6158885" y="3384372"/>
                    <a:pt x="6199575" y="3460947"/>
                    <a:pt x="6184889" y="2958865"/>
                  </a:cubicBezTo>
                  <a:cubicBezTo>
                    <a:pt x="6183577" y="2913969"/>
                    <a:pt x="6117912" y="2913275"/>
                    <a:pt x="6585718" y="2918958"/>
                  </a:cubicBezTo>
                  <a:cubicBezTo>
                    <a:pt x="6598630" y="2919112"/>
                    <a:pt x="6590734" y="2893270"/>
                    <a:pt x="6594515" y="3134900"/>
                  </a:cubicBezTo>
                  <a:close/>
                  <a:moveTo>
                    <a:pt x="7048689" y="8299585"/>
                  </a:moveTo>
                  <a:cubicBezTo>
                    <a:pt x="6628414" y="8299585"/>
                    <a:pt x="6695699" y="8318767"/>
                    <a:pt x="6694903" y="8223138"/>
                  </a:cubicBezTo>
                  <a:cubicBezTo>
                    <a:pt x="6691147" y="7772612"/>
                    <a:pt x="6672706" y="7834736"/>
                    <a:pt x="6740119" y="7834736"/>
                  </a:cubicBezTo>
                  <a:cubicBezTo>
                    <a:pt x="7149437" y="7834736"/>
                    <a:pt x="7098253" y="7810076"/>
                    <a:pt x="7098665" y="7872252"/>
                  </a:cubicBezTo>
                  <a:cubicBezTo>
                    <a:pt x="7101211" y="8363997"/>
                    <a:pt x="7131432" y="8299585"/>
                    <a:pt x="7048689" y="8299585"/>
                  </a:cubicBezTo>
                  <a:close/>
                  <a:moveTo>
                    <a:pt x="7104811" y="8323369"/>
                  </a:moveTo>
                  <a:cubicBezTo>
                    <a:pt x="7108669" y="8571041"/>
                    <a:pt x="7111010" y="8668522"/>
                    <a:pt x="7112656" y="8790840"/>
                  </a:cubicBezTo>
                  <a:cubicBezTo>
                    <a:pt x="6855322" y="8791124"/>
                    <a:pt x="6871706" y="8792872"/>
                    <a:pt x="6704805" y="8792487"/>
                  </a:cubicBezTo>
                  <a:cubicBezTo>
                    <a:pt x="6699198" y="8479501"/>
                    <a:pt x="6698503" y="8526737"/>
                    <a:pt x="6695906" y="8323138"/>
                  </a:cubicBezTo>
                  <a:cubicBezTo>
                    <a:pt x="6822630" y="8322855"/>
                    <a:pt x="6986034" y="8323781"/>
                    <a:pt x="7104811" y="8323369"/>
                  </a:cubicBezTo>
                  <a:close/>
                  <a:moveTo>
                    <a:pt x="7048689" y="7807480"/>
                  </a:moveTo>
                  <a:cubicBezTo>
                    <a:pt x="6617406" y="7807480"/>
                    <a:pt x="6691688" y="7848159"/>
                    <a:pt x="6689321" y="7696423"/>
                  </a:cubicBezTo>
                  <a:cubicBezTo>
                    <a:pt x="6682659" y="7270864"/>
                    <a:pt x="6661491" y="7342116"/>
                    <a:pt x="6740119" y="7342116"/>
                  </a:cubicBezTo>
                  <a:cubicBezTo>
                    <a:pt x="7119061" y="7342116"/>
                    <a:pt x="7090099" y="7336048"/>
                    <a:pt x="7090228" y="7345794"/>
                  </a:cubicBezTo>
                  <a:cubicBezTo>
                    <a:pt x="7098510" y="7879580"/>
                    <a:pt x="7118006" y="7807480"/>
                    <a:pt x="7048689" y="7807480"/>
                  </a:cubicBezTo>
                  <a:close/>
                  <a:moveTo>
                    <a:pt x="6680242" y="7169785"/>
                  </a:moveTo>
                  <a:cubicBezTo>
                    <a:pt x="6677669" y="7046643"/>
                    <a:pt x="6675947" y="6931884"/>
                    <a:pt x="6675149" y="6849446"/>
                  </a:cubicBezTo>
                  <a:cubicBezTo>
                    <a:pt x="6761801" y="6849395"/>
                    <a:pt x="6694002" y="6849395"/>
                    <a:pt x="7048689" y="6849523"/>
                  </a:cubicBezTo>
                  <a:cubicBezTo>
                    <a:pt x="7094755" y="6849523"/>
                    <a:pt x="7080763" y="6777192"/>
                    <a:pt x="7089791" y="7316686"/>
                  </a:cubicBezTo>
                  <a:cubicBezTo>
                    <a:pt x="6601948" y="7315194"/>
                    <a:pt x="6684357" y="7366133"/>
                    <a:pt x="6680242" y="7169785"/>
                  </a:cubicBezTo>
                  <a:close/>
                  <a:moveTo>
                    <a:pt x="7048689" y="6825635"/>
                  </a:moveTo>
                  <a:cubicBezTo>
                    <a:pt x="6691301" y="6825507"/>
                    <a:pt x="6760901" y="6825532"/>
                    <a:pt x="6674918" y="6825558"/>
                  </a:cubicBezTo>
                  <a:cubicBezTo>
                    <a:pt x="6672962" y="6590665"/>
                    <a:pt x="6668436" y="6450141"/>
                    <a:pt x="6666713" y="6359938"/>
                  </a:cubicBezTo>
                  <a:cubicBezTo>
                    <a:pt x="6968595" y="6359013"/>
                    <a:pt x="6904268" y="6355799"/>
                    <a:pt x="7073613" y="6356313"/>
                  </a:cubicBezTo>
                  <a:cubicBezTo>
                    <a:pt x="7084312" y="6881511"/>
                    <a:pt x="7097481" y="6825635"/>
                    <a:pt x="7048689" y="6825635"/>
                  </a:cubicBezTo>
                  <a:close/>
                  <a:moveTo>
                    <a:pt x="5405580" y="7833399"/>
                  </a:moveTo>
                  <a:cubicBezTo>
                    <a:pt x="5869323" y="7836793"/>
                    <a:pt x="5809728" y="7809176"/>
                    <a:pt x="5811503" y="7871917"/>
                  </a:cubicBezTo>
                  <a:cubicBezTo>
                    <a:pt x="5816415" y="8046615"/>
                    <a:pt x="5819322" y="8299919"/>
                    <a:pt x="5814255" y="8299919"/>
                  </a:cubicBezTo>
                  <a:cubicBezTo>
                    <a:pt x="5660960" y="8299919"/>
                    <a:pt x="5656973" y="8302104"/>
                    <a:pt x="5505659" y="8302104"/>
                  </a:cubicBezTo>
                  <a:cubicBezTo>
                    <a:pt x="5372581" y="8302130"/>
                    <a:pt x="5417206" y="8386522"/>
                    <a:pt x="5405580" y="7833399"/>
                  </a:cubicBezTo>
                  <a:close/>
                  <a:moveTo>
                    <a:pt x="3690556" y="7831213"/>
                  </a:moveTo>
                  <a:cubicBezTo>
                    <a:pt x="4162323" y="7833193"/>
                    <a:pt x="4095938" y="7822033"/>
                    <a:pt x="4097559" y="7872612"/>
                  </a:cubicBezTo>
                  <a:cubicBezTo>
                    <a:pt x="4100259" y="7958469"/>
                    <a:pt x="4102523" y="8050292"/>
                    <a:pt x="4103603" y="8223293"/>
                  </a:cubicBezTo>
                  <a:cubicBezTo>
                    <a:pt x="4104298" y="8333295"/>
                    <a:pt x="4167467" y="8301076"/>
                    <a:pt x="3696420" y="8298401"/>
                  </a:cubicBezTo>
                  <a:cubicBezTo>
                    <a:pt x="3695649" y="8161426"/>
                    <a:pt x="3698581" y="8179914"/>
                    <a:pt x="3690556" y="7831213"/>
                  </a:cubicBezTo>
                  <a:close/>
                  <a:moveTo>
                    <a:pt x="1111680" y="7345305"/>
                  </a:moveTo>
                  <a:cubicBezTo>
                    <a:pt x="1111628" y="7342502"/>
                    <a:pt x="1079375" y="7339597"/>
                    <a:pt x="1495251" y="7339597"/>
                  </a:cubicBezTo>
                  <a:cubicBezTo>
                    <a:pt x="1522952" y="7339597"/>
                    <a:pt x="1515622" y="7284802"/>
                    <a:pt x="1522078" y="7696860"/>
                  </a:cubicBezTo>
                  <a:cubicBezTo>
                    <a:pt x="1524341" y="7843479"/>
                    <a:pt x="1594352" y="7809228"/>
                    <a:pt x="1186912" y="7809228"/>
                  </a:cubicBezTo>
                  <a:cubicBezTo>
                    <a:pt x="1082178" y="7809228"/>
                    <a:pt x="1120039" y="7879837"/>
                    <a:pt x="1111680" y="7345305"/>
                  </a:cubicBezTo>
                  <a:close/>
                  <a:moveTo>
                    <a:pt x="1465389" y="3901548"/>
                  </a:moveTo>
                  <a:cubicBezTo>
                    <a:pt x="1466470" y="4029138"/>
                    <a:pt x="1468939" y="4363542"/>
                    <a:pt x="1469016" y="4369353"/>
                  </a:cubicBezTo>
                  <a:cubicBezTo>
                    <a:pt x="1135754" y="4369636"/>
                    <a:pt x="1118187" y="4369559"/>
                    <a:pt x="1061833" y="4370331"/>
                  </a:cubicBezTo>
                  <a:cubicBezTo>
                    <a:pt x="1054914" y="4015381"/>
                    <a:pt x="1058078" y="4071565"/>
                    <a:pt x="1056097" y="3903219"/>
                  </a:cubicBezTo>
                  <a:cubicBezTo>
                    <a:pt x="1232155" y="3906485"/>
                    <a:pt x="1351679" y="3901856"/>
                    <a:pt x="1465389" y="3901548"/>
                  </a:cubicBezTo>
                  <a:close/>
                  <a:moveTo>
                    <a:pt x="1055814" y="3879331"/>
                  </a:moveTo>
                  <a:cubicBezTo>
                    <a:pt x="1048330" y="3314946"/>
                    <a:pt x="1008669" y="3412117"/>
                    <a:pt x="1186938" y="3412117"/>
                  </a:cubicBezTo>
                  <a:cubicBezTo>
                    <a:pt x="1332028" y="3412117"/>
                    <a:pt x="1337018" y="3410574"/>
                    <a:pt x="1455410" y="3410266"/>
                  </a:cubicBezTo>
                  <a:cubicBezTo>
                    <a:pt x="1464335" y="3843409"/>
                    <a:pt x="1463666" y="3748964"/>
                    <a:pt x="1465132" y="3877711"/>
                  </a:cubicBezTo>
                  <a:cubicBezTo>
                    <a:pt x="1340130" y="3877994"/>
                    <a:pt x="1230457" y="3882597"/>
                    <a:pt x="1055814" y="3879331"/>
                  </a:cubicBezTo>
                  <a:close/>
                  <a:moveTo>
                    <a:pt x="1469350" y="4393216"/>
                  </a:moveTo>
                  <a:cubicBezTo>
                    <a:pt x="1474391" y="4750196"/>
                    <a:pt x="1475009" y="4664210"/>
                    <a:pt x="1478430" y="4858630"/>
                  </a:cubicBezTo>
                  <a:cubicBezTo>
                    <a:pt x="1476604" y="4858630"/>
                    <a:pt x="1098588" y="4860610"/>
                    <a:pt x="1071761" y="4860996"/>
                  </a:cubicBezTo>
                  <a:cubicBezTo>
                    <a:pt x="1069549" y="4729497"/>
                    <a:pt x="1072379" y="4917462"/>
                    <a:pt x="1062322" y="4394193"/>
                  </a:cubicBezTo>
                  <a:cubicBezTo>
                    <a:pt x="1127858" y="4393344"/>
                    <a:pt x="1139972" y="4393499"/>
                    <a:pt x="1469350" y="4393216"/>
                  </a:cubicBezTo>
                  <a:close/>
                  <a:moveTo>
                    <a:pt x="2317616" y="3836570"/>
                  </a:moveTo>
                  <a:cubicBezTo>
                    <a:pt x="2318336" y="3883060"/>
                    <a:pt x="2376619" y="3889385"/>
                    <a:pt x="1958196" y="3877943"/>
                  </a:cubicBezTo>
                  <a:cubicBezTo>
                    <a:pt x="1898293" y="3876220"/>
                    <a:pt x="1912876" y="3943769"/>
                    <a:pt x="1905700" y="3485375"/>
                  </a:cubicBezTo>
                  <a:cubicBezTo>
                    <a:pt x="1904157" y="3386043"/>
                    <a:pt x="1840319" y="3412863"/>
                    <a:pt x="2266406" y="3411166"/>
                  </a:cubicBezTo>
                  <a:cubicBezTo>
                    <a:pt x="2338115" y="3410960"/>
                    <a:pt x="2310003" y="3349427"/>
                    <a:pt x="2317616" y="3836570"/>
                  </a:cubicBezTo>
                  <a:close/>
                  <a:moveTo>
                    <a:pt x="3185583" y="4370279"/>
                  </a:moveTo>
                  <a:cubicBezTo>
                    <a:pt x="2779764" y="4362642"/>
                    <a:pt x="2778812" y="4382956"/>
                    <a:pt x="2778066" y="4362462"/>
                  </a:cubicBezTo>
                  <a:cubicBezTo>
                    <a:pt x="2773668" y="4244052"/>
                    <a:pt x="2772202" y="4130783"/>
                    <a:pt x="2771559" y="4011679"/>
                  </a:cubicBezTo>
                  <a:cubicBezTo>
                    <a:pt x="2770839" y="3869920"/>
                    <a:pt x="2690024" y="3900288"/>
                    <a:pt x="3179307" y="3899876"/>
                  </a:cubicBezTo>
                  <a:cubicBezTo>
                    <a:pt x="3180465" y="4030089"/>
                    <a:pt x="3176067" y="4142458"/>
                    <a:pt x="3185583" y="4370279"/>
                  </a:cubicBezTo>
                  <a:close/>
                  <a:moveTo>
                    <a:pt x="3612571" y="4371822"/>
                  </a:moveTo>
                  <a:cubicBezTo>
                    <a:pt x="3333014" y="4371925"/>
                    <a:pt x="3294356" y="4372311"/>
                    <a:pt x="3206700" y="4370690"/>
                  </a:cubicBezTo>
                  <a:cubicBezTo>
                    <a:pt x="3197132" y="4142252"/>
                    <a:pt x="3201479" y="4023353"/>
                    <a:pt x="3200372" y="3899876"/>
                  </a:cubicBezTo>
                  <a:cubicBezTo>
                    <a:pt x="3693076" y="3899465"/>
                    <a:pt x="3609279" y="3876246"/>
                    <a:pt x="3608559" y="4011653"/>
                  </a:cubicBezTo>
                  <a:cubicBezTo>
                    <a:pt x="3608096" y="4100622"/>
                    <a:pt x="3608353" y="4128366"/>
                    <a:pt x="3612571" y="4371822"/>
                  </a:cubicBezTo>
                  <a:close/>
                  <a:moveTo>
                    <a:pt x="6585770" y="6336488"/>
                  </a:moveTo>
                  <a:cubicBezTo>
                    <a:pt x="6181571" y="6339213"/>
                    <a:pt x="6236664" y="6348187"/>
                    <a:pt x="6235790" y="6292414"/>
                  </a:cubicBezTo>
                  <a:cubicBezTo>
                    <a:pt x="6228099" y="5801595"/>
                    <a:pt x="6214236" y="5868630"/>
                    <a:pt x="6277405" y="5866882"/>
                  </a:cubicBezTo>
                  <a:cubicBezTo>
                    <a:pt x="6372443" y="5864413"/>
                    <a:pt x="6463134" y="5863822"/>
                    <a:pt x="6585590" y="5866625"/>
                  </a:cubicBezTo>
                  <a:cubicBezTo>
                    <a:pt x="6651460" y="5868142"/>
                    <a:pt x="6638394" y="5852637"/>
                    <a:pt x="6639783" y="5941837"/>
                  </a:cubicBezTo>
                  <a:cubicBezTo>
                    <a:pt x="6647011" y="6404474"/>
                    <a:pt x="6664346" y="6335973"/>
                    <a:pt x="6585770" y="6336488"/>
                  </a:cubicBezTo>
                  <a:close/>
                  <a:moveTo>
                    <a:pt x="6645647" y="6360041"/>
                  </a:moveTo>
                  <a:cubicBezTo>
                    <a:pt x="6648297" y="6503111"/>
                    <a:pt x="6650972" y="6535741"/>
                    <a:pt x="6653852" y="6825610"/>
                  </a:cubicBezTo>
                  <a:cubicBezTo>
                    <a:pt x="6199498" y="6825841"/>
                    <a:pt x="6245795" y="6830186"/>
                    <a:pt x="6245667" y="6818976"/>
                  </a:cubicBezTo>
                  <a:cubicBezTo>
                    <a:pt x="6240162" y="6291695"/>
                    <a:pt x="6216576" y="6359861"/>
                    <a:pt x="6277071" y="6360349"/>
                  </a:cubicBezTo>
                  <a:cubicBezTo>
                    <a:pt x="6445026" y="6361661"/>
                    <a:pt x="6583712" y="6360298"/>
                    <a:pt x="6645647" y="6360041"/>
                  </a:cubicBezTo>
                  <a:close/>
                  <a:moveTo>
                    <a:pt x="5381789" y="6358858"/>
                  </a:moveTo>
                  <a:cubicBezTo>
                    <a:pt x="5866648" y="6358447"/>
                    <a:pt x="5787891" y="6330188"/>
                    <a:pt x="5791492" y="6468423"/>
                  </a:cubicBezTo>
                  <a:cubicBezTo>
                    <a:pt x="5794630" y="6592876"/>
                    <a:pt x="5796713" y="6702493"/>
                    <a:pt x="5795839" y="6819361"/>
                  </a:cubicBezTo>
                  <a:cubicBezTo>
                    <a:pt x="5795736" y="6831395"/>
                    <a:pt x="5839975" y="6827744"/>
                    <a:pt x="5386341" y="6828001"/>
                  </a:cubicBezTo>
                  <a:cubicBezTo>
                    <a:pt x="5378805" y="6336616"/>
                    <a:pt x="5384000" y="6571021"/>
                    <a:pt x="5381789" y="6358858"/>
                  </a:cubicBezTo>
                  <a:close/>
                  <a:moveTo>
                    <a:pt x="4095732" y="6358704"/>
                  </a:moveTo>
                  <a:cubicBezTo>
                    <a:pt x="4312583" y="6361764"/>
                    <a:pt x="4400264" y="6359219"/>
                    <a:pt x="4503713" y="6358653"/>
                  </a:cubicBezTo>
                  <a:cubicBezTo>
                    <a:pt x="4510117" y="6799382"/>
                    <a:pt x="4510323" y="6825301"/>
                    <a:pt x="4510349" y="6828438"/>
                  </a:cubicBezTo>
                  <a:cubicBezTo>
                    <a:pt x="4054168" y="6828361"/>
                    <a:pt x="4101057" y="6833144"/>
                    <a:pt x="4100697" y="6818795"/>
                  </a:cubicBezTo>
                  <a:cubicBezTo>
                    <a:pt x="4093623" y="6524325"/>
                    <a:pt x="4097044" y="6494394"/>
                    <a:pt x="4095732" y="6358704"/>
                  </a:cubicBezTo>
                  <a:close/>
                  <a:moveTo>
                    <a:pt x="1960794" y="6851272"/>
                  </a:moveTo>
                  <a:cubicBezTo>
                    <a:pt x="2221266" y="6854075"/>
                    <a:pt x="2234410" y="6849755"/>
                    <a:pt x="2365096" y="6848829"/>
                  </a:cubicBezTo>
                  <a:cubicBezTo>
                    <a:pt x="2373275" y="7288735"/>
                    <a:pt x="2373095" y="7152249"/>
                    <a:pt x="2376079" y="7319206"/>
                  </a:cubicBezTo>
                  <a:cubicBezTo>
                    <a:pt x="2187109" y="7318718"/>
                    <a:pt x="2356017" y="7317534"/>
                    <a:pt x="1964678" y="7317818"/>
                  </a:cubicBezTo>
                  <a:cubicBezTo>
                    <a:pt x="1962260" y="7129234"/>
                    <a:pt x="1968201" y="7159551"/>
                    <a:pt x="1960794" y="6851272"/>
                  </a:cubicBezTo>
                  <a:close/>
                  <a:moveTo>
                    <a:pt x="2339633" y="5240141"/>
                  </a:moveTo>
                  <a:cubicBezTo>
                    <a:pt x="2341767" y="5376294"/>
                    <a:pt x="2361958" y="5353203"/>
                    <a:pt x="2266252" y="5353949"/>
                  </a:cubicBezTo>
                  <a:cubicBezTo>
                    <a:pt x="2129392" y="5355055"/>
                    <a:pt x="2041094" y="5354695"/>
                    <a:pt x="1958016" y="5353795"/>
                  </a:cubicBezTo>
                  <a:cubicBezTo>
                    <a:pt x="1926843" y="5353460"/>
                    <a:pt x="1938468" y="5409516"/>
                    <a:pt x="1930058" y="4888689"/>
                  </a:cubicBezTo>
                  <a:cubicBezTo>
                    <a:pt x="1930032" y="4886863"/>
                    <a:pt x="1896724" y="4876167"/>
                    <a:pt x="2266123" y="4885115"/>
                  </a:cubicBezTo>
                  <a:cubicBezTo>
                    <a:pt x="2368054" y="4887557"/>
                    <a:pt x="2332997" y="4814891"/>
                    <a:pt x="2339633" y="5240141"/>
                  </a:cubicBezTo>
                  <a:close/>
                  <a:moveTo>
                    <a:pt x="1957836" y="5377657"/>
                  </a:moveTo>
                  <a:cubicBezTo>
                    <a:pt x="2402057" y="5382439"/>
                    <a:pt x="2342050" y="5358706"/>
                    <a:pt x="2343902" y="5415276"/>
                  </a:cubicBezTo>
                  <a:cubicBezTo>
                    <a:pt x="2347555" y="5524558"/>
                    <a:pt x="2347375" y="5539292"/>
                    <a:pt x="2352262" y="5845308"/>
                  </a:cubicBezTo>
                  <a:cubicBezTo>
                    <a:pt x="2000712" y="5844743"/>
                    <a:pt x="2025430" y="5844460"/>
                    <a:pt x="1943973" y="5843225"/>
                  </a:cubicBezTo>
                  <a:cubicBezTo>
                    <a:pt x="1938005" y="5319236"/>
                    <a:pt x="1927717" y="5377348"/>
                    <a:pt x="1957836" y="5377657"/>
                  </a:cubicBezTo>
                  <a:close/>
                  <a:moveTo>
                    <a:pt x="1957785" y="5867396"/>
                  </a:moveTo>
                  <a:cubicBezTo>
                    <a:pt x="2422041" y="5874879"/>
                    <a:pt x="2352107" y="5837286"/>
                    <a:pt x="2353779" y="5941863"/>
                  </a:cubicBezTo>
                  <a:cubicBezTo>
                    <a:pt x="2361161" y="6413448"/>
                    <a:pt x="2381120" y="6333427"/>
                    <a:pt x="2266355" y="6333274"/>
                  </a:cubicBezTo>
                  <a:cubicBezTo>
                    <a:pt x="1886255" y="6332219"/>
                    <a:pt x="1949785" y="6354950"/>
                    <a:pt x="1948782" y="6292440"/>
                  </a:cubicBezTo>
                  <a:cubicBezTo>
                    <a:pt x="1941298" y="5814401"/>
                    <a:pt x="1940706" y="5867113"/>
                    <a:pt x="1957785" y="5867396"/>
                  </a:cubicBezTo>
                  <a:close/>
                  <a:moveTo>
                    <a:pt x="1958170" y="6358961"/>
                  </a:moveTo>
                  <a:cubicBezTo>
                    <a:pt x="2051382" y="6356570"/>
                    <a:pt x="2079906" y="6356904"/>
                    <a:pt x="2266355" y="6357135"/>
                  </a:cubicBezTo>
                  <a:cubicBezTo>
                    <a:pt x="2387910" y="6357469"/>
                    <a:pt x="2354190" y="6268630"/>
                    <a:pt x="2364530" y="6819335"/>
                  </a:cubicBezTo>
                  <a:cubicBezTo>
                    <a:pt x="2364556" y="6821238"/>
                    <a:pt x="2411444" y="6832244"/>
                    <a:pt x="1960202" y="6827358"/>
                  </a:cubicBezTo>
                  <a:cubicBezTo>
                    <a:pt x="1960177" y="6825558"/>
                    <a:pt x="1947702" y="6359219"/>
                    <a:pt x="1958170" y="6358961"/>
                  </a:cubicBezTo>
                  <a:close/>
                  <a:moveTo>
                    <a:pt x="2729043" y="5351712"/>
                  </a:moveTo>
                  <a:cubicBezTo>
                    <a:pt x="2288860" y="5351712"/>
                    <a:pt x="2363116" y="5387942"/>
                    <a:pt x="2360698" y="5239704"/>
                  </a:cubicBezTo>
                  <a:cubicBezTo>
                    <a:pt x="2358023" y="5068735"/>
                    <a:pt x="2361649" y="5063258"/>
                    <a:pt x="2358923" y="4888663"/>
                  </a:cubicBezTo>
                  <a:cubicBezTo>
                    <a:pt x="2358897" y="4886837"/>
                    <a:pt x="2767109" y="4881669"/>
                    <a:pt x="2767212" y="4889023"/>
                  </a:cubicBezTo>
                  <a:cubicBezTo>
                    <a:pt x="2775623" y="5425767"/>
                    <a:pt x="2785885" y="5351712"/>
                    <a:pt x="2729043" y="5351712"/>
                  </a:cubicBezTo>
                  <a:close/>
                  <a:moveTo>
                    <a:pt x="2772690" y="5375651"/>
                  </a:moveTo>
                  <a:cubicBezTo>
                    <a:pt x="2781204" y="5915352"/>
                    <a:pt x="2797228" y="5842480"/>
                    <a:pt x="2729043" y="5842480"/>
                  </a:cubicBezTo>
                  <a:cubicBezTo>
                    <a:pt x="2574487" y="5842480"/>
                    <a:pt x="2574899" y="5845385"/>
                    <a:pt x="2420627" y="5845385"/>
                  </a:cubicBezTo>
                  <a:cubicBezTo>
                    <a:pt x="2348815" y="5845385"/>
                    <a:pt x="2380374" y="5916458"/>
                    <a:pt x="2363810" y="5377297"/>
                  </a:cubicBezTo>
                  <a:cubicBezTo>
                    <a:pt x="2696583" y="5376320"/>
                    <a:pt x="2596761" y="5375240"/>
                    <a:pt x="2772690" y="5375651"/>
                  </a:cubicBezTo>
                  <a:close/>
                  <a:moveTo>
                    <a:pt x="2420627" y="5869248"/>
                  </a:moveTo>
                  <a:cubicBezTo>
                    <a:pt x="2575156" y="5869248"/>
                    <a:pt x="2574770" y="5866342"/>
                    <a:pt x="2729043" y="5866342"/>
                  </a:cubicBezTo>
                  <a:cubicBezTo>
                    <a:pt x="2795145" y="5866342"/>
                    <a:pt x="2777680" y="5791902"/>
                    <a:pt x="2786940" y="6337053"/>
                  </a:cubicBezTo>
                  <a:cubicBezTo>
                    <a:pt x="2612554" y="6338776"/>
                    <a:pt x="2609545" y="6333556"/>
                    <a:pt x="2379937" y="6333427"/>
                  </a:cubicBezTo>
                  <a:cubicBezTo>
                    <a:pt x="2372709" y="5795116"/>
                    <a:pt x="2359335" y="5869248"/>
                    <a:pt x="2420627" y="5869248"/>
                  </a:cubicBezTo>
                  <a:close/>
                  <a:moveTo>
                    <a:pt x="2420627" y="6357316"/>
                  </a:moveTo>
                  <a:cubicBezTo>
                    <a:pt x="2573819" y="6357316"/>
                    <a:pt x="2572378" y="6361198"/>
                    <a:pt x="2729043" y="6361198"/>
                  </a:cubicBezTo>
                  <a:cubicBezTo>
                    <a:pt x="2805227" y="6361198"/>
                    <a:pt x="2789280" y="6287092"/>
                    <a:pt x="2795376" y="6819207"/>
                  </a:cubicBezTo>
                  <a:cubicBezTo>
                    <a:pt x="2795479" y="6828027"/>
                    <a:pt x="2385775" y="6827718"/>
                    <a:pt x="2385621" y="6818847"/>
                  </a:cubicBezTo>
                  <a:cubicBezTo>
                    <a:pt x="2375513" y="6283543"/>
                    <a:pt x="2368851" y="6357316"/>
                    <a:pt x="2420627" y="6357316"/>
                  </a:cubicBezTo>
                  <a:close/>
                  <a:moveTo>
                    <a:pt x="2788174" y="4883366"/>
                  </a:moveTo>
                  <a:cubicBezTo>
                    <a:pt x="2869812" y="4884061"/>
                    <a:pt x="3013409" y="4890180"/>
                    <a:pt x="3192425" y="4884832"/>
                  </a:cubicBezTo>
                  <a:cubicBezTo>
                    <a:pt x="3195331" y="5065958"/>
                    <a:pt x="3200270" y="5184523"/>
                    <a:pt x="3201067" y="5352946"/>
                  </a:cubicBezTo>
                  <a:cubicBezTo>
                    <a:pt x="2861401" y="5353692"/>
                    <a:pt x="2947565" y="5352303"/>
                    <a:pt x="2793370" y="5351815"/>
                  </a:cubicBezTo>
                  <a:cubicBezTo>
                    <a:pt x="2788843" y="5064184"/>
                    <a:pt x="2790849" y="5048344"/>
                    <a:pt x="2788174" y="4883366"/>
                  </a:cubicBezTo>
                  <a:close/>
                  <a:moveTo>
                    <a:pt x="2793756" y="5375703"/>
                  </a:moveTo>
                  <a:cubicBezTo>
                    <a:pt x="2943166" y="5376243"/>
                    <a:pt x="2876602" y="5377528"/>
                    <a:pt x="3201170" y="5376834"/>
                  </a:cubicBezTo>
                  <a:cubicBezTo>
                    <a:pt x="3201813" y="5699538"/>
                    <a:pt x="3206186" y="5714067"/>
                    <a:pt x="3209761" y="5843997"/>
                  </a:cubicBezTo>
                  <a:cubicBezTo>
                    <a:pt x="2863407" y="5844794"/>
                    <a:pt x="2942498" y="5843329"/>
                    <a:pt x="2800160" y="5842634"/>
                  </a:cubicBezTo>
                  <a:cubicBezTo>
                    <a:pt x="2797768" y="5647520"/>
                    <a:pt x="2801112" y="5841528"/>
                    <a:pt x="2793756" y="5375703"/>
                  </a:cubicBezTo>
                  <a:close/>
                  <a:moveTo>
                    <a:pt x="3211818" y="5941863"/>
                  </a:moveTo>
                  <a:cubicBezTo>
                    <a:pt x="3218737" y="6394703"/>
                    <a:pt x="3228665" y="6334559"/>
                    <a:pt x="3191962" y="6334019"/>
                  </a:cubicBezTo>
                  <a:cubicBezTo>
                    <a:pt x="2751805" y="6326922"/>
                    <a:pt x="2808365" y="6361918"/>
                    <a:pt x="2807285" y="6292389"/>
                  </a:cubicBezTo>
                  <a:cubicBezTo>
                    <a:pt x="2802089" y="5973413"/>
                    <a:pt x="2801317" y="5930523"/>
                    <a:pt x="2800469" y="5866522"/>
                  </a:cubicBezTo>
                  <a:cubicBezTo>
                    <a:pt x="3282756" y="5868939"/>
                    <a:pt x="3210224" y="5841169"/>
                    <a:pt x="3211818" y="5941863"/>
                  </a:cubicBezTo>
                  <a:close/>
                  <a:moveTo>
                    <a:pt x="3213490" y="4884240"/>
                  </a:moveTo>
                  <a:cubicBezTo>
                    <a:pt x="3379362" y="4879818"/>
                    <a:pt x="3620802" y="4885835"/>
                    <a:pt x="3620853" y="4889152"/>
                  </a:cubicBezTo>
                  <a:cubicBezTo>
                    <a:pt x="3622267" y="4980255"/>
                    <a:pt x="3624454" y="5097894"/>
                    <a:pt x="3628595" y="5353949"/>
                  </a:cubicBezTo>
                  <a:cubicBezTo>
                    <a:pt x="3468484" y="5353795"/>
                    <a:pt x="3498140" y="5352381"/>
                    <a:pt x="3222184" y="5352895"/>
                  </a:cubicBezTo>
                  <a:cubicBezTo>
                    <a:pt x="3221155" y="5155415"/>
                    <a:pt x="3215676" y="5046261"/>
                    <a:pt x="3213490" y="4884240"/>
                  </a:cubicBezTo>
                  <a:close/>
                  <a:moveTo>
                    <a:pt x="2883623" y="6358961"/>
                  </a:moveTo>
                  <a:cubicBezTo>
                    <a:pt x="2988538" y="6355799"/>
                    <a:pt x="3086816" y="6356313"/>
                    <a:pt x="3191679" y="6357881"/>
                  </a:cubicBezTo>
                  <a:cubicBezTo>
                    <a:pt x="3226710" y="6358447"/>
                    <a:pt x="3219560" y="6338468"/>
                    <a:pt x="3218326" y="6467961"/>
                  </a:cubicBezTo>
                  <a:cubicBezTo>
                    <a:pt x="3213953" y="6879942"/>
                    <a:pt x="3244715" y="6825841"/>
                    <a:pt x="3191910" y="6825327"/>
                  </a:cubicBezTo>
                  <a:cubicBezTo>
                    <a:pt x="2784342" y="6821522"/>
                    <a:pt x="2816544" y="6829235"/>
                    <a:pt x="2816415" y="6818898"/>
                  </a:cubicBezTo>
                  <a:cubicBezTo>
                    <a:pt x="2810243" y="6279789"/>
                    <a:pt x="2781050" y="6361918"/>
                    <a:pt x="2883623" y="6358961"/>
                  </a:cubicBezTo>
                  <a:close/>
                  <a:moveTo>
                    <a:pt x="3222286" y="5415301"/>
                  </a:moveTo>
                  <a:cubicBezTo>
                    <a:pt x="3222286" y="5359889"/>
                    <a:pt x="3160120" y="5377426"/>
                    <a:pt x="3628981" y="5377811"/>
                  </a:cubicBezTo>
                  <a:cubicBezTo>
                    <a:pt x="3633662" y="5668142"/>
                    <a:pt x="3633662" y="5672153"/>
                    <a:pt x="3635720" y="5766496"/>
                  </a:cubicBezTo>
                  <a:cubicBezTo>
                    <a:pt x="3637829" y="5862408"/>
                    <a:pt x="3714296" y="5842891"/>
                    <a:pt x="3230826" y="5843945"/>
                  </a:cubicBezTo>
                  <a:cubicBezTo>
                    <a:pt x="3228408" y="5755722"/>
                    <a:pt x="3222286" y="5655028"/>
                    <a:pt x="3222286" y="5415301"/>
                  </a:cubicBezTo>
                  <a:close/>
                  <a:moveTo>
                    <a:pt x="3346054" y="5867705"/>
                  </a:moveTo>
                  <a:cubicBezTo>
                    <a:pt x="3501947" y="5867705"/>
                    <a:pt x="3496520" y="5865390"/>
                    <a:pt x="3637751" y="5865185"/>
                  </a:cubicBezTo>
                  <a:cubicBezTo>
                    <a:pt x="3638806" y="5921934"/>
                    <a:pt x="3639012" y="5939960"/>
                    <a:pt x="3644490" y="6292800"/>
                  </a:cubicBezTo>
                  <a:cubicBezTo>
                    <a:pt x="3645416" y="6351812"/>
                    <a:pt x="3690556" y="6334919"/>
                    <a:pt x="3346054" y="6335202"/>
                  </a:cubicBezTo>
                  <a:cubicBezTo>
                    <a:pt x="3217811" y="6335202"/>
                    <a:pt x="3239673" y="6344973"/>
                    <a:pt x="3238850" y="6292337"/>
                  </a:cubicBezTo>
                  <a:cubicBezTo>
                    <a:pt x="3230929" y="5781179"/>
                    <a:pt x="3199858" y="5867705"/>
                    <a:pt x="3346054" y="5867705"/>
                  </a:cubicBezTo>
                  <a:close/>
                  <a:moveTo>
                    <a:pt x="3641841" y="4886015"/>
                  </a:moveTo>
                  <a:cubicBezTo>
                    <a:pt x="4082872" y="4886735"/>
                    <a:pt x="4049384" y="4882826"/>
                    <a:pt x="4049487" y="4889152"/>
                  </a:cubicBezTo>
                  <a:cubicBezTo>
                    <a:pt x="4057898" y="5426615"/>
                    <a:pt x="4097816" y="5351043"/>
                    <a:pt x="3963169" y="5351043"/>
                  </a:cubicBezTo>
                  <a:cubicBezTo>
                    <a:pt x="3808896" y="5351043"/>
                    <a:pt x="3808665" y="5353949"/>
                    <a:pt x="3654573" y="5353949"/>
                  </a:cubicBezTo>
                  <a:cubicBezTo>
                    <a:pt x="3647911" y="5353949"/>
                    <a:pt x="3649969" y="5406096"/>
                    <a:pt x="3641841" y="4886015"/>
                  </a:cubicBezTo>
                  <a:close/>
                  <a:moveTo>
                    <a:pt x="3239365" y="6468269"/>
                  </a:moveTo>
                  <a:cubicBezTo>
                    <a:pt x="3240883" y="6324890"/>
                    <a:pt x="3153253" y="6359244"/>
                    <a:pt x="3645648" y="6358832"/>
                  </a:cubicBezTo>
                  <a:cubicBezTo>
                    <a:pt x="3647963" y="6480277"/>
                    <a:pt x="3653724" y="6626253"/>
                    <a:pt x="3652926" y="6819001"/>
                  </a:cubicBezTo>
                  <a:cubicBezTo>
                    <a:pt x="3652926" y="6820827"/>
                    <a:pt x="3701178" y="6828824"/>
                    <a:pt x="3243969" y="6825764"/>
                  </a:cubicBezTo>
                  <a:cubicBezTo>
                    <a:pt x="3240471" y="6706119"/>
                    <a:pt x="3238208" y="6588480"/>
                    <a:pt x="3239365" y="6468269"/>
                  </a:cubicBezTo>
                  <a:close/>
                  <a:moveTo>
                    <a:pt x="3650046" y="5377811"/>
                  </a:moveTo>
                  <a:cubicBezTo>
                    <a:pt x="3755886" y="5377811"/>
                    <a:pt x="3796679" y="5375188"/>
                    <a:pt x="4059518" y="5374854"/>
                  </a:cubicBezTo>
                  <a:cubicBezTo>
                    <a:pt x="4058746" y="5680690"/>
                    <a:pt x="4063582" y="5711084"/>
                    <a:pt x="4067028" y="5844151"/>
                  </a:cubicBezTo>
                  <a:cubicBezTo>
                    <a:pt x="3580909" y="5842763"/>
                    <a:pt x="3658945" y="5862510"/>
                    <a:pt x="3656810" y="5765905"/>
                  </a:cubicBezTo>
                  <a:cubicBezTo>
                    <a:pt x="3654315" y="5651506"/>
                    <a:pt x="3654573" y="5658808"/>
                    <a:pt x="3650046" y="5377811"/>
                  </a:cubicBezTo>
                  <a:close/>
                  <a:moveTo>
                    <a:pt x="4067620" y="5868039"/>
                  </a:moveTo>
                  <a:cubicBezTo>
                    <a:pt x="4069215" y="5937800"/>
                    <a:pt x="4074384" y="6332527"/>
                    <a:pt x="4074410" y="6334508"/>
                  </a:cubicBezTo>
                  <a:cubicBezTo>
                    <a:pt x="3606526" y="6329210"/>
                    <a:pt x="3666636" y="6359064"/>
                    <a:pt x="3665581" y="6292389"/>
                  </a:cubicBezTo>
                  <a:cubicBezTo>
                    <a:pt x="3660643" y="5974081"/>
                    <a:pt x="3659948" y="5926280"/>
                    <a:pt x="3658842" y="5865159"/>
                  </a:cubicBezTo>
                  <a:cubicBezTo>
                    <a:pt x="3803778" y="5865211"/>
                    <a:pt x="3717897" y="5867088"/>
                    <a:pt x="4067620" y="5868039"/>
                  </a:cubicBezTo>
                  <a:close/>
                  <a:moveTo>
                    <a:pt x="4074642" y="6358421"/>
                  </a:moveTo>
                  <a:cubicBezTo>
                    <a:pt x="4075902" y="6491051"/>
                    <a:pt x="4072481" y="6531885"/>
                    <a:pt x="4079837" y="6828593"/>
                  </a:cubicBezTo>
                  <a:cubicBezTo>
                    <a:pt x="3895678" y="6828875"/>
                    <a:pt x="3673940" y="6825713"/>
                    <a:pt x="3673966" y="6819130"/>
                  </a:cubicBezTo>
                  <a:cubicBezTo>
                    <a:pt x="3674763" y="6627642"/>
                    <a:pt x="3669182" y="6486500"/>
                    <a:pt x="3666713" y="6358781"/>
                  </a:cubicBezTo>
                  <a:cubicBezTo>
                    <a:pt x="3816124" y="6358756"/>
                    <a:pt x="3945627" y="6356853"/>
                    <a:pt x="4074642" y="6358421"/>
                  </a:cubicBezTo>
                  <a:close/>
                  <a:moveTo>
                    <a:pt x="3673889" y="6847492"/>
                  </a:moveTo>
                  <a:cubicBezTo>
                    <a:pt x="3834025" y="6848032"/>
                    <a:pt x="3759410" y="6853046"/>
                    <a:pt x="4080429" y="6852506"/>
                  </a:cubicBezTo>
                  <a:cubicBezTo>
                    <a:pt x="4080686" y="6864051"/>
                    <a:pt x="4089251" y="7315941"/>
                    <a:pt x="4089302" y="7319000"/>
                  </a:cubicBezTo>
                  <a:cubicBezTo>
                    <a:pt x="3801849" y="7320363"/>
                    <a:pt x="3844545" y="7316660"/>
                    <a:pt x="3682711" y="7316249"/>
                  </a:cubicBezTo>
                  <a:cubicBezTo>
                    <a:pt x="3680087" y="7166931"/>
                    <a:pt x="3673400" y="7041114"/>
                    <a:pt x="3673889" y="6847492"/>
                  </a:cubicBezTo>
                  <a:close/>
                  <a:moveTo>
                    <a:pt x="4088685" y="5868116"/>
                  </a:moveTo>
                  <a:cubicBezTo>
                    <a:pt x="4417960" y="5869248"/>
                    <a:pt x="4364976" y="5867730"/>
                    <a:pt x="4493759" y="5866753"/>
                  </a:cubicBezTo>
                  <a:cubicBezTo>
                    <a:pt x="4495945" y="6080458"/>
                    <a:pt x="4499983" y="6107946"/>
                    <a:pt x="4503353" y="6334764"/>
                  </a:cubicBezTo>
                  <a:cubicBezTo>
                    <a:pt x="4382337" y="6335382"/>
                    <a:pt x="4322640" y="6337902"/>
                    <a:pt x="4095449" y="6334790"/>
                  </a:cubicBezTo>
                  <a:cubicBezTo>
                    <a:pt x="4095424" y="6332759"/>
                    <a:pt x="4090434" y="5945977"/>
                    <a:pt x="4088685" y="5868116"/>
                  </a:cubicBezTo>
                  <a:close/>
                  <a:moveTo>
                    <a:pt x="4508522" y="5414890"/>
                  </a:moveTo>
                  <a:cubicBezTo>
                    <a:pt x="4506593" y="5356983"/>
                    <a:pt x="4448851" y="5376217"/>
                    <a:pt x="4888853" y="5376217"/>
                  </a:cubicBezTo>
                  <a:cubicBezTo>
                    <a:pt x="4932964" y="5376217"/>
                    <a:pt x="4907449" y="5319519"/>
                    <a:pt x="4920978" y="5766599"/>
                  </a:cubicBezTo>
                  <a:cubicBezTo>
                    <a:pt x="4923705" y="5856879"/>
                    <a:pt x="4993227" y="5842583"/>
                    <a:pt x="4580283" y="5842583"/>
                  </a:cubicBezTo>
                  <a:cubicBezTo>
                    <a:pt x="4484808" y="5842583"/>
                    <a:pt x="4525215" y="5914966"/>
                    <a:pt x="4508522" y="5414890"/>
                  </a:cubicBezTo>
                  <a:close/>
                  <a:moveTo>
                    <a:pt x="4580309" y="5866445"/>
                  </a:moveTo>
                  <a:cubicBezTo>
                    <a:pt x="4984997" y="5866445"/>
                    <a:pt x="4923473" y="5842043"/>
                    <a:pt x="4925042" y="5941863"/>
                  </a:cubicBezTo>
                  <a:cubicBezTo>
                    <a:pt x="4932141" y="6394394"/>
                    <a:pt x="4941735" y="6332862"/>
                    <a:pt x="4888879" y="6332862"/>
                  </a:cubicBezTo>
                  <a:cubicBezTo>
                    <a:pt x="4467472" y="6332862"/>
                    <a:pt x="4524726" y="6350630"/>
                    <a:pt x="4523801" y="6292389"/>
                  </a:cubicBezTo>
                  <a:cubicBezTo>
                    <a:pt x="4515956" y="5795861"/>
                    <a:pt x="4489206" y="5866445"/>
                    <a:pt x="4580309" y="5866445"/>
                  </a:cubicBezTo>
                  <a:close/>
                  <a:moveTo>
                    <a:pt x="4580309" y="6358447"/>
                  </a:moveTo>
                  <a:cubicBezTo>
                    <a:pt x="4733475" y="6358447"/>
                    <a:pt x="4741628" y="6356724"/>
                    <a:pt x="4888879" y="6356724"/>
                  </a:cubicBezTo>
                  <a:cubicBezTo>
                    <a:pt x="4946262" y="6356724"/>
                    <a:pt x="4929003" y="6290589"/>
                    <a:pt x="4936873" y="6824478"/>
                  </a:cubicBezTo>
                  <a:cubicBezTo>
                    <a:pt x="4767658" y="6823424"/>
                    <a:pt x="4739648" y="6828464"/>
                    <a:pt x="4531465" y="6828438"/>
                  </a:cubicBezTo>
                  <a:cubicBezTo>
                    <a:pt x="4524109" y="6292903"/>
                    <a:pt x="4502427" y="6358447"/>
                    <a:pt x="4580309" y="6358447"/>
                  </a:cubicBezTo>
                  <a:close/>
                  <a:moveTo>
                    <a:pt x="4928412" y="4888663"/>
                  </a:moveTo>
                  <a:cubicBezTo>
                    <a:pt x="4928334" y="4883083"/>
                    <a:pt x="5338038" y="4882287"/>
                    <a:pt x="5338141" y="4889075"/>
                  </a:cubicBezTo>
                  <a:cubicBezTo>
                    <a:pt x="5341201" y="5084729"/>
                    <a:pt x="5337806" y="5015148"/>
                    <a:pt x="5343362" y="5351300"/>
                  </a:cubicBezTo>
                  <a:cubicBezTo>
                    <a:pt x="5154418" y="5348292"/>
                    <a:pt x="5047343" y="5351789"/>
                    <a:pt x="4937516" y="5352226"/>
                  </a:cubicBezTo>
                  <a:cubicBezTo>
                    <a:pt x="4937337" y="5178274"/>
                    <a:pt x="4931009" y="5054644"/>
                    <a:pt x="4928412" y="4888663"/>
                  </a:cubicBezTo>
                  <a:close/>
                  <a:moveTo>
                    <a:pt x="4937233" y="5415404"/>
                  </a:moveTo>
                  <a:cubicBezTo>
                    <a:pt x="4937568" y="5371023"/>
                    <a:pt x="4876147" y="5367680"/>
                    <a:pt x="5343722" y="5375266"/>
                  </a:cubicBezTo>
                  <a:cubicBezTo>
                    <a:pt x="5351078" y="5808127"/>
                    <a:pt x="5348069" y="5665082"/>
                    <a:pt x="5350178" y="5843817"/>
                  </a:cubicBezTo>
                  <a:cubicBezTo>
                    <a:pt x="4878513" y="5835512"/>
                    <a:pt x="4945284" y="5873722"/>
                    <a:pt x="4942017" y="5765828"/>
                  </a:cubicBezTo>
                  <a:cubicBezTo>
                    <a:pt x="4937465" y="5614864"/>
                    <a:pt x="4936642" y="5510313"/>
                    <a:pt x="4937233" y="5415404"/>
                  </a:cubicBezTo>
                  <a:close/>
                  <a:moveTo>
                    <a:pt x="5350486" y="5867679"/>
                  </a:moveTo>
                  <a:cubicBezTo>
                    <a:pt x="5353624" y="6107457"/>
                    <a:pt x="5358022" y="6138519"/>
                    <a:pt x="5360440" y="6335022"/>
                  </a:cubicBezTo>
                  <a:cubicBezTo>
                    <a:pt x="5198323" y="6335151"/>
                    <a:pt x="5146882" y="6335562"/>
                    <a:pt x="5043151" y="6334019"/>
                  </a:cubicBezTo>
                  <a:cubicBezTo>
                    <a:pt x="4923627" y="6332245"/>
                    <a:pt x="4953309" y="6405297"/>
                    <a:pt x="4946056" y="5941451"/>
                  </a:cubicBezTo>
                  <a:cubicBezTo>
                    <a:pt x="4944564" y="5845128"/>
                    <a:pt x="4867531" y="5859862"/>
                    <a:pt x="5350486" y="5867679"/>
                  </a:cubicBezTo>
                  <a:close/>
                  <a:moveTo>
                    <a:pt x="5360723" y="6358884"/>
                  </a:moveTo>
                  <a:cubicBezTo>
                    <a:pt x="5363450" y="6628130"/>
                    <a:pt x="5357277" y="6307482"/>
                    <a:pt x="5365301" y="6828001"/>
                  </a:cubicBezTo>
                  <a:cubicBezTo>
                    <a:pt x="4924502" y="6828232"/>
                    <a:pt x="5163858" y="6826716"/>
                    <a:pt x="4957964" y="6824658"/>
                  </a:cubicBezTo>
                  <a:cubicBezTo>
                    <a:pt x="4956704" y="6723604"/>
                    <a:pt x="4957347" y="6772331"/>
                    <a:pt x="4950968" y="6356878"/>
                  </a:cubicBezTo>
                  <a:cubicBezTo>
                    <a:pt x="5123939" y="6357804"/>
                    <a:pt x="4964112" y="6359219"/>
                    <a:pt x="5360723" y="6358884"/>
                  </a:cubicBezTo>
                  <a:close/>
                  <a:moveTo>
                    <a:pt x="5364838" y="5375600"/>
                  </a:moveTo>
                  <a:cubicBezTo>
                    <a:pt x="5829147" y="5382954"/>
                    <a:pt x="5771584" y="5350298"/>
                    <a:pt x="5772819" y="5415559"/>
                  </a:cubicBezTo>
                  <a:cubicBezTo>
                    <a:pt x="5775236" y="5543560"/>
                    <a:pt x="5776934" y="5642609"/>
                    <a:pt x="5778091" y="5766394"/>
                  </a:cubicBezTo>
                  <a:cubicBezTo>
                    <a:pt x="5778889" y="5852791"/>
                    <a:pt x="5861941" y="5851814"/>
                    <a:pt x="5371294" y="5844151"/>
                  </a:cubicBezTo>
                  <a:cubicBezTo>
                    <a:pt x="5369648" y="5703164"/>
                    <a:pt x="5371423" y="5753923"/>
                    <a:pt x="5364838" y="5375600"/>
                  </a:cubicBezTo>
                  <a:close/>
                  <a:moveTo>
                    <a:pt x="5365687" y="6851863"/>
                  </a:moveTo>
                  <a:cubicBezTo>
                    <a:pt x="5368208" y="7015298"/>
                    <a:pt x="5368928" y="7070325"/>
                    <a:pt x="5371217" y="7170402"/>
                  </a:cubicBezTo>
                  <a:cubicBezTo>
                    <a:pt x="5375564" y="7367984"/>
                    <a:pt x="5446553" y="7309384"/>
                    <a:pt x="5042842" y="7318049"/>
                  </a:cubicBezTo>
                  <a:cubicBezTo>
                    <a:pt x="4946621" y="7320003"/>
                    <a:pt x="4965526" y="7408535"/>
                    <a:pt x="4958273" y="6848520"/>
                  </a:cubicBezTo>
                  <a:cubicBezTo>
                    <a:pt x="5117020" y="6850140"/>
                    <a:pt x="4965192" y="6852069"/>
                    <a:pt x="5365687" y="6851863"/>
                  </a:cubicBezTo>
                  <a:close/>
                  <a:moveTo>
                    <a:pt x="5372632" y="5941502"/>
                  </a:moveTo>
                  <a:cubicBezTo>
                    <a:pt x="5371166" y="5847597"/>
                    <a:pt x="5292487" y="5867705"/>
                    <a:pt x="5779223" y="5865699"/>
                  </a:cubicBezTo>
                  <a:cubicBezTo>
                    <a:pt x="5782490" y="6106917"/>
                    <a:pt x="5783647" y="6052276"/>
                    <a:pt x="5788637" y="6336848"/>
                  </a:cubicBezTo>
                  <a:cubicBezTo>
                    <a:pt x="5316484" y="6336051"/>
                    <a:pt x="5381840" y="6350656"/>
                    <a:pt x="5380940" y="6292389"/>
                  </a:cubicBezTo>
                  <a:cubicBezTo>
                    <a:pt x="5378188" y="6116894"/>
                    <a:pt x="5375332" y="6112600"/>
                    <a:pt x="5372632" y="5941502"/>
                  </a:cubicBezTo>
                  <a:close/>
                  <a:moveTo>
                    <a:pt x="5814255" y="5351095"/>
                  </a:moveTo>
                  <a:cubicBezTo>
                    <a:pt x="5785679" y="5351095"/>
                    <a:pt x="5792881" y="5368066"/>
                    <a:pt x="5790875" y="5239678"/>
                  </a:cubicBezTo>
                  <a:cubicBezTo>
                    <a:pt x="5784393" y="4831862"/>
                    <a:pt x="5773642" y="4885526"/>
                    <a:pt x="5814255" y="4885526"/>
                  </a:cubicBezTo>
                  <a:cubicBezTo>
                    <a:pt x="5968835" y="4885526"/>
                    <a:pt x="5967935" y="4884703"/>
                    <a:pt x="6122850" y="4884703"/>
                  </a:cubicBezTo>
                  <a:cubicBezTo>
                    <a:pt x="6225630" y="4884703"/>
                    <a:pt x="6194328" y="4814711"/>
                    <a:pt x="6200989" y="5240064"/>
                  </a:cubicBezTo>
                  <a:cubicBezTo>
                    <a:pt x="6203330" y="5389665"/>
                    <a:pt x="6280364" y="5351095"/>
                    <a:pt x="5814255" y="5351095"/>
                  </a:cubicBezTo>
                  <a:close/>
                  <a:moveTo>
                    <a:pt x="6202353" y="5376963"/>
                  </a:moveTo>
                  <a:cubicBezTo>
                    <a:pt x="6202918" y="5625406"/>
                    <a:pt x="6205645" y="5682902"/>
                    <a:pt x="6208834" y="5844537"/>
                  </a:cubicBezTo>
                  <a:cubicBezTo>
                    <a:pt x="6043374" y="5847031"/>
                    <a:pt x="5970893" y="5841631"/>
                    <a:pt x="5800005" y="5841760"/>
                  </a:cubicBezTo>
                  <a:cubicBezTo>
                    <a:pt x="5798668" y="5730960"/>
                    <a:pt x="5799208" y="5696196"/>
                    <a:pt x="5793189" y="5374983"/>
                  </a:cubicBezTo>
                  <a:cubicBezTo>
                    <a:pt x="5973876" y="5374803"/>
                    <a:pt x="5922487" y="5377091"/>
                    <a:pt x="6202353" y="5376963"/>
                  </a:cubicBezTo>
                  <a:close/>
                  <a:moveTo>
                    <a:pt x="5795658" y="6851658"/>
                  </a:moveTo>
                  <a:cubicBezTo>
                    <a:pt x="5794681" y="7056517"/>
                    <a:pt x="5802295" y="7161197"/>
                    <a:pt x="5805124" y="7314912"/>
                  </a:cubicBezTo>
                  <a:cubicBezTo>
                    <a:pt x="5622790" y="7315066"/>
                    <a:pt x="5639998" y="7319900"/>
                    <a:pt x="5395163" y="7317740"/>
                  </a:cubicBezTo>
                  <a:cubicBezTo>
                    <a:pt x="5392257" y="7140446"/>
                    <a:pt x="5392488" y="7225557"/>
                    <a:pt x="5386727" y="6851863"/>
                  </a:cubicBezTo>
                  <a:lnTo>
                    <a:pt x="5795658" y="6851658"/>
                  </a:lnTo>
                  <a:close/>
                  <a:moveTo>
                    <a:pt x="5801394" y="5941502"/>
                  </a:moveTo>
                  <a:cubicBezTo>
                    <a:pt x="5799722" y="5834894"/>
                    <a:pt x="5736064" y="5868991"/>
                    <a:pt x="6122850" y="5868991"/>
                  </a:cubicBezTo>
                  <a:cubicBezTo>
                    <a:pt x="6235764" y="5868991"/>
                    <a:pt x="6206854" y="5789973"/>
                    <a:pt x="6214725" y="6292851"/>
                  </a:cubicBezTo>
                  <a:cubicBezTo>
                    <a:pt x="6215624" y="6350245"/>
                    <a:pt x="6279437" y="6336873"/>
                    <a:pt x="5814255" y="6336873"/>
                  </a:cubicBezTo>
                  <a:cubicBezTo>
                    <a:pt x="5810397" y="6336873"/>
                    <a:pt x="5808288" y="6382618"/>
                    <a:pt x="5801394" y="5941502"/>
                  </a:cubicBezTo>
                  <a:close/>
                  <a:moveTo>
                    <a:pt x="5814255" y="6360735"/>
                  </a:moveTo>
                  <a:cubicBezTo>
                    <a:pt x="6294689" y="6360735"/>
                    <a:pt x="6214519" y="6326228"/>
                    <a:pt x="6218531" y="6468475"/>
                  </a:cubicBezTo>
                  <a:cubicBezTo>
                    <a:pt x="6221978" y="6595294"/>
                    <a:pt x="6223238" y="6691591"/>
                    <a:pt x="6224575" y="6819207"/>
                  </a:cubicBezTo>
                  <a:cubicBezTo>
                    <a:pt x="6224704" y="6830726"/>
                    <a:pt x="6263645" y="6827769"/>
                    <a:pt x="5816904" y="6827769"/>
                  </a:cubicBezTo>
                  <a:cubicBezTo>
                    <a:pt x="5819604" y="6479481"/>
                    <a:pt x="5803143" y="6360735"/>
                    <a:pt x="5814255" y="6360735"/>
                  </a:cubicBezTo>
                  <a:close/>
                  <a:moveTo>
                    <a:pt x="5816750" y="6851658"/>
                  </a:moveTo>
                  <a:cubicBezTo>
                    <a:pt x="5831024" y="6851658"/>
                    <a:pt x="6168967" y="6851323"/>
                    <a:pt x="6224910" y="6850911"/>
                  </a:cubicBezTo>
                  <a:cubicBezTo>
                    <a:pt x="6227611" y="7099201"/>
                    <a:pt x="6230594" y="7156825"/>
                    <a:pt x="6233269" y="7317278"/>
                  </a:cubicBezTo>
                  <a:cubicBezTo>
                    <a:pt x="5994839" y="7319129"/>
                    <a:pt x="5997540" y="7315092"/>
                    <a:pt x="5826189" y="7314938"/>
                  </a:cubicBezTo>
                  <a:cubicBezTo>
                    <a:pt x="5823206" y="7151786"/>
                    <a:pt x="5815772" y="7053123"/>
                    <a:pt x="5816750" y="6851658"/>
                  </a:cubicBezTo>
                  <a:close/>
                  <a:moveTo>
                    <a:pt x="6586052" y="5842737"/>
                  </a:moveTo>
                  <a:cubicBezTo>
                    <a:pt x="6171231" y="5833274"/>
                    <a:pt x="6230826" y="5878376"/>
                    <a:pt x="6228254" y="5765879"/>
                  </a:cubicBezTo>
                  <a:cubicBezTo>
                    <a:pt x="6225553" y="5648574"/>
                    <a:pt x="6223495" y="5531681"/>
                    <a:pt x="6223495" y="5415301"/>
                  </a:cubicBezTo>
                  <a:cubicBezTo>
                    <a:pt x="6223495" y="5357755"/>
                    <a:pt x="6163206" y="5380948"/>
                    <a:pt x="6630652" y="5374777"/>
                  </a:cubicBezTo>
                  <a:cubicBezTo>
                    <a:pt x="6637417" y="5917435"/>
                    <a:pt x="6659356" y="5844408"/>
                    <a:pt x="6586052" y="5842737"/>
                  </a:cubicBezTo>
                  <a:close/>
                  <a:moveTo>
                    <a:pt x="6585693" y="5351609"/>
                  </a:moveTo>
                  <a:cubicBezTo>
                    <a:pt x="6492456" y="5353255"/>
                    <a:pt x="6482193" y="5352946"/>
                    <a:pt x="6223341" y="5353075"/>
                  </a:cubicBezTo>
                  <a:cubicBezTo>
                    <a:pt x="6223135" y="5315687"/>
                    <a:pt x="6218171" y="4934819"/>
                    <a:pt x="6217425" y="4884601"/>
                  </a:cubicBezTo>
                  <a:cubicBezTo>
                    <a:pt x="6220048" y="4884601"/>
                    <a:pt x="6511746" y="4884009"/>
                    <a:pt x="6622987" y="4883495"/>
                  </a:cubicBezTo>
                  <a:cubicBezTo>
                    <a:pt x="6631450" y="5423555"/>
                    <a:pt x="6647833" y="5350529"/>
                    <a:pt x="6585693" y="5351609"/>
                  </a:cubicBezTo>
                  <a:close/>
                  <a:moveTo>
                    <a:pt x="6585770" y="4859813"/>
                  </a:moveTo>
                  <a:cubicBezTo>
                    <a:pt x="6444023" y="4860584"/>
                    <a:pt x="6415500" y="4859941"/>
                    <a:pt x="6277123" y="4860481"/>
                  </a:cubicBezTo>
                  <a:cubicBezTo>
                    <a:pt x="6194817" y="4860816"/>
                    <a:pt x="6217940" y="4935436"/>
                    <a:pt x="6208423" y="4393216"/>
                  </a:cubicBezTo>
                  <a:cubicBezTo>
                    <a:pt x="6333374" y="4393704"/>
                    <a:pt x="6310611" y="4394527"/>
                    <a:pt x="6613676" y="4393884"/>
                  </a:cubicBezTo>
                  <a:cubicBezTo>
                    <a:pt x="6616454" y="4923737"/>
                    <a:pt x="6645364" y="4859478"/>
                    <a:pt x="6585770" y="4859813"/>
                  </a:cubicBezTo>
                  <a:close/>
                  <a:moveTo>
                    <a:pt x="6585821" y="4370048"/>
                  </a:moveTo>
                  <a:cubicBezTo>
                    <a:pt x="6163515" y="4371205"/>
                    <a:pt x="6208011" y="4370896"/>
                    <a:pt x="6207857" y="4362308"/>
                  </a:cubicBezTo>
                  <a:cubicBezTo>
                    <a:pt x="6198160" y="3816513"/>
                    <a:pt x="6174575" y="3898771"/>
                    <a:pt x="6276968" y="3900571"/>
                  </a:cubicBezTo>
                  <a:cubicBezTo>
                    <a:pt x="6664578" y="3907333"/>
                    <a:pt x="6609458" y="3863929"/>
                    <a:pt x="6610050" y="4012476"/>
                  </a:cubicBezTo>
                  <a:cubicBezTo>
                    <a:pt x="6611362" y="4424638"/>
                    <a:pt x="6629264" y="4369919"/>
                    <a:pt x="6585821" y="4370048"/>
                  </a:cubicBezTo>
                  <a:close/>
                  <a:moveTo>
                    <a:pt x="6585899" y="3878817"/>
                  </a:moveTo>
                  <a:cubicBezTo>
                    <a:pt x="6139440" y="3874009"/>
                    <a:pt x="6199343" y="3892239"/>
                    <a:pt x="6198469" y="3836107"/>
                  </a:cubicBezTo>
                  <a:cubicBezTo>
                    <a:pt x="6190624" y="3332019"/>
                    <a:pt x="6165701" y="3408440"/>
                    <a:pt x="6276968" y="3410857"/>
                  </a:cubicBezTo>
                  <a:cubicBezTo>
                    <a:pt x="6663806" y="3419163"/>
                    <a:pt x="6598219" y="3376195"/>
                    <a:pt x="6599891" y="3485786"/>
                  </a:cubicBezTo>
                  <a:cubicBezTo>
                    <a:pt x="6606783" y="3925179"/>
                    <a:pt x="6622884" y="3879177"/>
                    <a:pt x="6585899" y="3878817"/>
                  </a:cubicBezTo>
                  <a:close/>
                  <a:moveTo>
                    <a:pt x="6122876" y="4860816"/>
                  </a:moveTo>
                  <a:cubicBezTo>
                    <a:pt x="5968295" y="4860816"/>
                    <a:pt x="5969196" y="4861638"/>
                    <a:pt x="5814281" y="4861638"/>
                  </a:cubicBezTo>
                  <a:cubicBezTo>
                    <a:pt x="5773076" y="4861638"/>
                    <a:pt x="5785653" y="4910597"/>
                    <a:pt x="5779712" y="4537880"/>
                  </a:cubicBezTo>
                  <a:cubicBezTo>
                    <a:pt x="5777037" y="4367116"/>
                    <a:pt x="5766080" y="4393241"/>
                    <a:pt x="5814281" y="4393241"/>
                  </a:cubicBezTo>
                  <a:cubicBezTo>
                    <a:pt x="6128869" y="4393087"/>
                    <a:pt x="6136971" y="4393036"/>
                    <a:pt x="6187332" y="4393164"/>
                  </a:cubicBezTo>
                  <a:cubicBezTo>
                    <a:pt x="6197106" y="4941710"/>
                    <a:pt x="6220614" y="4860816"/>
                    <a:pt x="6122876" y="4860816"/>
                  </a:cubicBezTo>
                  <a:close/>
                  <a:moveTo>
                    <a:pt x="6122876" y="4369225"/>
                  </a:moveTo>
                  <a:cubicBezTo>
                    <a:pt x="5776008" y="4369405"/>
                    <a:pt x="5813432" y="4369405"/>
                    <a:pt x="5777577" y="4369353"/>
                  </a:cubicBezTo>
                  <a:cubicBezTo>
                    <a:pt x="5776702" y="4286916"/>
                    <a:pt x="5771404" y="3901779"/>
                    <a:pt x="5771378" y="3899928"/>
                  </a:cubicBezTo>
                  <a:cubicBezTo>
                    <a:pt x="5773256" y="3899928"/>
                    <a:pt x="6118581" y="3899053"/>
                    <a:pt x="6178458" y="3899362"/>
                  </a:cubicBezTo>
                  <a:cubicBezTo>
                    <a:pt x="6187898" y="4444514"/>
                    <a:pt x="6214416" y="4369225"/>
                    <a:pt x="6122876" y="4369225"/>
                  </a:cubicBezTo>
                  <a:close/>
                  <a:moveTo>
                    <a:pt x="5771661" y="5351146"/>
                  </a:moveTo>
                  <a:cubicBezTo>
                    <a:pt x="5660651" y="5351403"/>
                    <a:pt x="5531534" y="5354360"/>
                    <a:pt x="5364453" y="5351661"/>
                  </a:cubicBezTo>
                  <a:cubicBezTo>
                    <a:pt x="5358974" y="5029908"/>
                    <a:pt x="5362421" y="5094603"/>
                    <a:pt x="5359206" y="4888663"/>
                  </a:cubicBezTo>
                  <a:cubicBezTo>
                    <a:pt x="5359077" y="4881309"/>
                    <a:pt x="5328521" y="4884318"/>
                    <a:pt x="5764202" y="4885449"/>
                  </a:cubicBezTo>
                  <a:cubicBezTo>
                    <a:pt x="5770864" y="5306559"/>
                    <a:pt x="5770684" y="5296968"/>
                    <a:pt x="5771661" y="5351146"/>
                  </a:cubicBezTo>
                  <a:close/>
                  <a:moveTo>
                    <a:pt x="5358743" y="4860559"/>
                  </a:moveTo>
                  <a:cubicBezTo>
                    <a:pt x="5350949" y="4366242"/>
                    <a:pt x="5349535" y="4391647"/>
                    <a:pt x="5351361" y="4391647"/>
                  </a:cubicBezTo>
                  <a:cubicBezTo>
                    <a:pt x="5511909" y="4392316"/>
                    <a:pt x="5518802" y="4391493"/>
                    <a:pt x="5659880" y="4392624"/>
                  </a:cubicBezTo>
                  <a:cubicBezTo>
                    <a:pt x="5788045" y="4393653"/>
                    <a:pt x="5754994" y="4307873"/>
                    <a:pt x="5763791" y="4861561"/>
                  </a:cubicBezTo>
                  <a:cubicBezTo>
                    <a:pt x="5668522" y="4861279"/>
                    <a:pt x="5564688" y="4859196"/>
                    <a:pt x="5358743" y="4860559"/>
                  </a:cubicBezTo>
                  <a:close/>
                  <a:moveTo>
                    <a:pt x="5349946" y="4362257"/>
                  </a:moveTo>
                  <a:cubicBezTo>
                    <a:pt x="5338398" y="3860561"/>
                    <a:pt x="5346088" y="3901753"/>
                    <a:pt x="5351361" y="3901753"/>
                  </a:cubicBezTo>
                  <a:cubicBezTo>
                    <a:pt x="5831307" y="3903734"/>
                    <a:pt x="5749902" y="3862257"/>
                    <a:pt x="5751779" y="4011884"/>
                  </a:cubicBezTo>
                  <a:cubicBezTo>
                    <a:pt x="5753631" y="4173545"/>
                    <a:pt x="5754943" y="4207050"/>
                    <a:pt x="5756409" y="4362771"/>
                  </a:cubicBezTo>
                  <a:cubicBezTo>
                    <a:pt x="5756486" y="4372388"/>
                    <a:pt x="5350126" y="4370896"/>
                    <a:pt x="5349946" y="4362257"/>
                  </a:cubicBezTo>
                  <a:close/>
                  <a:moveTo>
                    <a:pt x="5659828" y="3877069"/>
                  </a:moveTo>
                  <a:cubicBezTo>
                    <a:pt x="5286133" y="3882597"/>
                    <a:pt x="5344339" y="3892008"/>
                    <a:pt x="5343439" y="3836081"/>
                  </a:cubicBezTo>
                  <a:cubicBezTo>
                    <a:pt x="5336134" y="3358196"/>
                    <a:pt x="5329293" y="3410266"/>
                    <a:pt x="5351361" y="3410394"/>
                  </a:cubicBezTo>
                  <a:cubicBezTo>
                    <a:pt x="5816312" y="3413506"/>
                    <a:pt x="5744012" y="3387072"/>
                    <a:pt x="5745555" y="3485760"/>
                  </a:cubicBezTo>
                  <a:cubicBezTo>
                    <a:pt x="5748178" y="3653387"/>
                    <a:pt x="5746609" y="3661358"/>
                    <a:pt x="5749362" y="3836544"/>
                  </a:cubicBezTo>
                  <a:cubicBezTo>
                    <a:pt x="5750133" y="3886891"/>
                    <a:pt x="5767957" y="3875449"/>
                    <a:pt x="5659828" y="3877069"/>
                  </a:cubicBezTo>
                  <a:close/>
                  <a:moveTo>
                    <a:pt x="5337677" y="4860687"/>
                  </a:moveTo>
                  <a:cubicBezTo>
                    <a:pt x="5255912" y="4861124"/>
                    <a:pt x="5262496" y="4861047"/>
                    <a:pt x="4928000" y="4861201"/>
                  </a:cubicBezTo>
                  <a:cubicBezTo>
                    <a:pt x="4925248" y="4668864"/>
                    <a:pt x="4928566" y="4732428"/>
                    <a:pt x="4922470" y="4395119"/>
                  </a:cubicBezTo>
                  <a:cubicBezTo>
                    <a:pt x="5088471" y="4394424"/>
                    <a:pt x="5014138" y="4390233"/>
                    <a:pt x="5329550" y="4391570"/>
                  </a:cubicBezTo>
                  <a:cubicBezTo>
                    <a:pt x="5331067" y="4458348"/>
                    <a:pt x="5337446" y="4845902"/>
                    <a:pt x="5337677" y="4860687"/>
                  </a:cubicBezTo>
                  <a:close/>
                  <a:moveTo>
                    <a:pt x="4922033" y="4371205"/>
                  </a:moveTo>
                  <a:cubicBezTo>
                    <a:pt x="4913802" y="3897639"/>
                    <a:pt x="4915551" y="4022838"/>
                    <a:pt x="4913416" y="3902833"/>
                  </a:cubicBezTo>
                  <a:cubicBezTo>
                    <a:pt x="5079931" y="3902653"/>
                    <a:pt x="5069772" y="3900596"/>
                    <a:pt x="5323274" y="3901650"/>
                  </a:cubicBezTo>
                  <a:cubicBezTo>
                    <a:pt x="5324535" y="4015484"/>
                    <a:pt x="5322760" y="4107307"/>
                    <a:pt x="5328907" y="4362899"/>
                  </a:cubicBezTo>
                  <a:cubicBezTo>
                    <a:pt x="5328984" y="4367708"/>
                    <a:pt x="5364787" y="4369302"/>
                    <a:pt x="4922033" y="4371205"/>
                  </a:cubicBezTo>
                  <a:close/>
                  <a:moveTo>
                    <a:pt x="4912979" y="3878971"/>
                  </a:moveTo>
                  <a:cubicBezTo>
                    <a:pt x="4909661" y="3681466"/>
                    <a:pt x="4911436" y="3684654"/>
                    <a:pt x="4907166" y="3410240"/>
                  </a:cubicBezTo>
                  <a:cubicBezTo>
                    <a:pt x="5388321" y="3410163"/>
                    <a:pt x="5314735" y="3384603"/>
                    <a:pt x="5316304" y="3485760"/>
                  </a:cubicBezTo>
                  <a:cubicBezTo>
                    <a:pt x="5318721" y="3641456"/>
                    <a:pt x="5319467" y="3655392"/>
                    <a:pt x="5322348" y="3836493"/>
                  </a:cubicBezTo>
                  <a:cubicBezTo>
                    <a:pt x="5323248" y="3892137"/>
                    <a:pt x="5388604" y="3878457"/>
                    <a:pt x="4912979" y="3878971"/>
                  </a:cubicBezTo>
                  <a:close/>
                  <a:moveTo>
                    <a:pt x="4907295" y="4885063"/>
                  </a:moveTo>
                  <a:cubicBezTo>
                    <a:pt x="4909893" y="5057498"/>
                    <a:pt x="4916297" y="5175806"/>
                    <a:pt x="4916426" y="5352303"/>
                  </a:cubicBezTo>
                  <a:cubicBezTo>
                    <a:pt x="4781212" y="5352560"/>
                    <a:pt x="4727688" y="5350709"/>
                    <a:pt x="4506542" y="5350709"/>
                  </a:cubicBezTo>
                  <a:cubicBezTo>
                    <a:pt x="4501295" y="5158707"/>
                    <a:pt x="4503970" y="5057550"/>
                    <a:pt x="4501141" y="4884960"/>
                  </a:cubicBezTo>
                  <a:cubicBezTo>
                    <a:pt x="4553842" y="4885295"/>
                    <a:pt x="4564979" y="4885218"/>
                    <a:pt x="4907295" y="4885063"/>
                  </a:cubicBezTo>
                  <a:close/>
                  <a:moveTo>
                    <a:pt x="4580309" y="4861330"/>
                  </a:moveTo>
                  <a:cubicBezTo>
                    <a:pt x="4478944" y="4861330"/>
                    <a:pt x="4502581" y="4890335"/>
                    <a:pt x="4497231" y="4713066"/>
                  </a:cubicBezTo>
                  <a:cubicBezTo>
                    <a:pt x="4494067" y="4608515"/>
                    <a:pt x="4491778" y="4491055"/>
                    <a:pt x="4492319" y="4394424"/>
                  </a:cubicBezTo>
                  <a:cubicBezTo>
                    <a:pt x="4506439" y="4394501"/>
                    <a:pt x="4849552" y="4395247"/>
                    <a:pt x="4901379" y="4395170"/>
                  </a:cubicBezTo>
                  <a:cubicBezTo>
                    <a:pt x="4907423" y="4730731"/>
                    <a:pt x="4904285" y="4676707"/>
                    <a:pt x="4906935" y="4861201"/>
                  </a:cubicBezTo>
                  <a:lnTo>
                    <a:pt x="4580309" y="4861330"/>
                  </a:lnTo>
                  <a:close/>
                  <a:moveTo>
                    <a:pt x="4493244" y="5766239"/>
                  </a:moveTo>
                  <a:cubicBezTo>
                    <a:pt x="4493347" y="5860659"/>
                    <a:pt x="4566857" y="5846157"/>
                    <a:pt x="4117544" y="5844357"/>
                  </a:cubicBezTo>
                  <a:cubicBezTo>
                    <a:pt x="4087528" y="5844228"/>
                    <a:pt x="4077239" y="5912497"/>
                    <a:pt x="4080429" y="5415764"/>
                  </a:cubicBezTo>
                  <a:cubicBezTo>
                    <a:pt x="4080763" y="5361020"/>
                    <a:pt x="4015819" y="5374597"/>
                    <a:pt x="4486171" y="5374597"/>
                  </a:cubicBezTo>
                  <a:cubicBezTo>
                    <a:pt x="4489721" y="5492390"/>
                    <a:pt x="4493039" y="5580048"/>
                    <a:pt x="4493244" y="5766239"/>
                  </a:cubicBezTo>
                  <a:close/>
                  <a:moveTo>
                    <a:pt x="4080609" y="5350941"/>
                  </a:moveTo>
                  <a:cubicBezTo>
                    <a:pt x="4080274" y="5131862"/>
                    <a:pt x="4072687" y="5057730"/>
                    <a:pt x="4070500" y="4885295"/>
                  </a:cubicBezTo>
                  <a:cubicBezTo>
                    <a:pt x="4263071" y="4882878"/>
                    <a:pt x="4182668" y="4882287"/>
                    <a:pt x="4480050" y="4884806"/>
                  </a:cubicBezTo>
                  <a:cubicBezTo>
                    <a:pt x="4483059" y="5069275"/>
                    <a:pt x="4480024" y="5151198"/>
                    <a:pt x="4485425" y="5350709"/>
                  </a:cubicBezTo>
                  <a:cubicBezTo>
                    <a:pt x="4120218" y="5350735"/>
                    <a:pt x="4229608" y="5350709"/>
                    <a:pt x="4080609" y="5350941"/>
                  </a:cubicBezTo>
                  <a:close/>
                  <a:moveTo>
                    <a:pt x="4426140" y="4860327"/>
                  </a:moveTo>
                  <a:cubicBezTo>
                    <a:pt x="4327269" y="4858990"/>
                    <a:pt x="4218651" y="4858861"/>
                    <a:pt x="4117364" y="4860635"/>
                  </a:cubicBezTo>
                  <a:cubicBezTo>
                    <a:pt x="4039533" y="4861999"/>
                    <a:pt x="4082486" y="4920857"/>
                    <a:pt x="4065073" y="4393241"/>
                  </a:cubicBezTo>
                  <a:cubicBezTo>
                    <a:pt x="4411350" y="4392444"/>
                    <a:pt x="4310988" y="4392881"/>
                    <a:pt x="4471253" y="4394244"/>
                  </a:cubicBezTo>
                  <a:cubicBezTo>
                    <a:pt x="4468373" y="4920419"/>
                    <a:pt x="4515159" y="4861407"/>
                    <a:pt x="4426140" y="4860327"/>
                  </a:cubicBezTo>
                  <a:close/>
                  <a:moveTo>
                    <a:pt x="4471459" y="4362462"/>
                  </a:moveTo>
                  <a:cubicBezTo>
                    <a:pt x="4471356" y="4375499"/>
                    <a:pt x="4512921" y="4367631"/>
                    <a:pt x="4117441" y="4369199"/>
                  </a:cubicBezTo>
                  <a:cubicBezTo>
                    <a:pt x="4044626" y="4369405"/>
                    <a:pt x="4062656" y="4441505"/>
                    <a:pt x="4056920" y="4008541"/>
                  </a:cubicBezTo>
                  <a:cubicBezTo>
                    <a:pt x="4055300" y="3880617"/>
                    <a:pt x="4039404" y="3901419"/>
                    <a:pt x="4117338" y="3902576"/>
                  </a:cubicBezTo>
                  <a:cubicBezTo>
                    <a:pt x="4213713" y="3904119"/>
                    <a:pt x="4249619" y="3903759"/>
                    <a:pt x="4466315" y="3903810"/>
                  </a:cubicBezTo>
                  <a:cubicBezTo>
                    <a:pt x="4471691" y="4243820"/>
                    <a:pt x="4472359" y="4254517"/>
                    <a:pt x="4471459" y="4362462"/>
                  </a:cubicBezTo>
                  <a:close/>
                  <a:moveTo>
                    <a:pt x="4055094" y="3877891"/>
                  </a:moveTo>
                  <a:cubicBezTo>
                    <a:pt x="4052059" y="3680515"/>
                    <a:pt x="4051261" y="3654544"/>
                    <a:pt x="4047506" y="3409469"/>
                  </a:cubicBezTo>
                  <a:cubicBezTo>
                    <a:pt x="4161500" y="3408723"/>
                    <a:pt x="4197818" y="3406434"/>
                    <a:pt x="4457030" y="3409134"/>
                  </a:cubicBezTo>
                  <a:cubicBezTo>
                    <a:pt x="4462534" y="3768763"/>
                    <a:pt x="4460759" y="3553747"/>
                    <a:pt x="4465929" y="3879948"/>
                  </a:cubicBezTo>
                  <a:cubicBezTo>
                    <a:pt x="4046657" y="3879871"/>
                    <a:pt x="4226702" y="3879485"/>
                    <a:pt x="4055094" y="3877891"/>
                  </a:cubicBezTo>
                  <a:close/>
                  <a:moveTo>
                    <a:pt x="4048407" y="4713451"/>
                  </a:moveTo>
                  <a:cubicBezTo>
                    <a:pt x="4047789" y="4903732"/>
                    <a:pt x="4134982" y="4862898"/>
                    <a:pt x="3641481" y="4862127"/>
                  </a:cubicBezTo>
                  <a:cubicBezTo>
                    <a:pt x="3636465" y="4542482"/>
                    <a:pt x="3635282" y="4464853"/>
                    <a:pt x="3634099" y="4395684"/>
                  </a:cubicBezTo>
                  <a:cubicBezTo>
                    <a:pt x="3823994" y="4395633"/>
                    <a:pt x="3736750" y="4393807"/>
                    <a:pt x="4043931" y="4393293"/>
                  </a:cubicBezTo>
                  <a:cubicBezTo>
                    <a:pt x="4046761" y="4477916"/>
                    <a:pt x="4048792" y="4589589"/>
                    <a:pt x="4048407" y="4713451"/>
                  </a:cubicBezTo>
                  <a:close/>
                  <a:moveTo>
                    <a:pt x="3963169" y="4369482"/>
                  </a:moveTo>
                  <a:cubicBezTo>
                    <a:pt x="3597216" y="4369482"/>
                    <a:pt x="3633816" y="4379330"/>
                    <a:pt x="3633508" y="4362385"/>
                  </a:cubicBezTo>
                  <a:cubicBezTo>
                    <a:pt x="3624274" y="3841224"/>
                    <a:pt x="3624042" y="3903193"/>
                    <a:pt x="3654573" y="3903193"/>
                  </a:cubicBezTo>
                  <a:cubicBezTo>
                    <a:pt x="4111654" y="3903193"/>
                    <a:pt x="4034003" y="3867760"/>
                    <a:pt x="4035829" y="4008953"/>
                  </a:cubicBezTo>
                  <a:cubicBezTo>
                    <a:pt x="4038067" y="4177865"/>
                    <a:pt x="4039199" y="4259094"/>
                    <a:pt x="4042877" y="4363105"/>
                  </a:cubicBezTo>
                  <a:cubicBezTo>
                    <a:pt x="4043185" y="4371513"/>
                    <a:pt x="4055171" y="4369482"/>
                    <a:pt x="3963169" y="4369482"/>
                  </a:cubicBezTo>
                  <a:close/>
                  <a:moveTo>
                    <a:pt x="3963169" y="3877531"/>
                  </a:moveTo>
                  <a:cubicBezTo>
                    <a:pt x="3575585" y="3877531"/>
                    <a:pt x="3629675" y="3896096"/>
                    <a:pt x="3628698" y="3836055"/>
                  </a:cubicBezTo>
                  <a:cubicBezTo>
                    <a:pt x="3621033" y="3346445"/>
                    <a:pt x="3601254" y="3409546"/>
                    <a:pt x="3654547" y="3409546"/>
                  </a:cubicBezTo>
                  <a:cubicBezTo>
                    <a:pt x="3929320" y="3409674"/>
                    <a:pt x="3975026" y="3409803"/>
                    <a:pt x="4026441" y="3409571"/>
                  </a:cubicBezTo>
                  <a:cubicBezTo>
                    <a:pt x="4034775" y="3955135"/>
                    <a:pt x="4063530" y="3877531"/>
                    <a:pt x="3963169" y="3877531"/>
                  </a:cubicBezTo>
                  <a:close/>
                  <a:moveTo>
                    <a:pt x="3620416" y="4862075"/>
                  </a:moveTo>
                  <a:cubicBezTo>
                    <a:pt x="3503696" y="4861613"/>
                    <a:pt x="3379928" y="4856059"/>
                    <a:pt x="3213130" y="4860327"/>
                  </a:cubicBezTo>
                  <a:cubicBezTo>
                    <a:pt x="3211124" y="4708592"/>
                    <a:pt x="3215059" y="4585270"/>
                    <a:pt x="3207651" y="4394630"/>
                  </a:cubicBezTo>
                  <a:cubicBezTo>
                    <a:pt x="3296748" y="4396250"/>
                    <a:pt x="3345462" y="4395787"/>
                    <a:pt x="3612983" y="4395684"/>
                  </a:cubicBezTo>
                  <a:cubicBezTo>
                    <a:pt x="3614603" y="4487816"/>
                    <a:pt x="3615375" y="4539808"/>
                    <a:pt x="3620416" y="4862075"/>
                  </a:cubicBezTo>
                  <a:close/>
                  <a:moveTo>
                    <a:pt x="3200141" y="3875988"/>
                  </a:moveTo>
                  <a:cubicBezTo>
                    <a:pt x="3198084" y="3701625"/>
                    <a:pt x="3194071" y="3645827"/>
                    <a:pt x="3191010" y="3410214"/>
                  </a:cubicBezTo>
                  <a:cubicBezTo>
                    <a:pt x="3219535" y="3410214"/>
                    <a:pt x="3482219" y="3409906"/>
                    <a:pt x="3598193" y="3409597"/>
                  </a:cubicBezTo>
                  <a:cubicBezTo>
                    <a:pt x="3602128" y="3685451"/>
                    <a:pt x="3605909" y="3677018"/>
                    <a:pt x="3608250" y="3879126"/>
                  </a:cubicBezTo>
                  <a:cubicBezTo>
                    <a:pt x="3416683" y="3878071"/>
                    <a:pt x="3601125" y="3875654"/>
                    <a:pt x="3200141" y="3875988"/>
                  </a:cubicBezTo>
                  <a:close/>
                  <a:moveTo>
                    <a:pt x="3191525" y="4860918"/>
                  </a:moveTo>
                  <a:cubicBezTo>
                    <a:pt x="2999443" y="4866447"/>
                    <a:pt x="2896715" y="4860378"/>
                    <a:pt x="2787788" y="4859478"/>
                  </a:cubicBezTo>
                  <a:cubicBezTo>
                    <a:pt x="2779069" y="4307024"/>
                    <a:pt x="2746070" y="4396301"/>
                    <a:pt x="2883469" y="4394090"/>
                  </a:cubicBezTo>
                  <a:cubicBezTo>
                    <a:pt x="2984962" y="4392444"/>
                    <a:pt x="3081775" y="4392290"/>
                    <a:pt x="3186535" y="4394270"/>
                  </a:cubicBezTo>
                  <a:cubicBezTo>
                    <a:pt x="3191319" y="4516898"/>
                    <a:pt x="3193351" y="4860841"/>
                    <a:pt x="3191525" y="4860918"/>
                  </a:cubicBezTo>
                  <a:close/>
                  <a:moveTo>
                    <a:pt x="3037587" y="3876117"/>
                  </a:moveTo>
                  <a:cubicBezTo>
                    <a:pt x="2894220" y="3876117"/>
                    <a:pt x="2889848" y="3877789"/>
                    <a:pt x="2770298" y="3878123"/>
                  </a:cubicBezTo>
                  <a:cubicBezTo>
                    <a:pt x="2765772" y="3551175"/>
                    <a:pt x="2764923" y="3493603"/>
                    <a:pt x="2763482" y="3412400"/>
                  </a:cubicBezTo>
                  <a:cubicBezTo>
                    <a:pt x="3236201" y="3410960"/>
                    <a:pt x="3169354" y="3380103"/>
                    <a:pt x="3171025" y="3485786"/>
                  </a:cubicBezTo>
                  <a:cubicBezTo>
                    <a:pt x="3178433" y="3958632"/>
                    <a:pt x="3217914" y="3875963"/>
                    <a:pt x="3037587" y="3876117"/>
                  </a:cubicBezTo>
                  <a:close/>
                  <a:moveTo>
                    <a:pt x="2766749" y="4859350"/>
                  </a:moveTo>
                  <a:cubicBezTo>
                    <a:pt x="2570424" y="4858373"/>
                    <a:pt x="2558258" y="4864621"/>
                    <a:pt x="2358486" y="4862847"/>
                  </a:cubicBezTo>
                  <a:cubicBezTo>
                    <a:pt x="2348789" y="4319958"/>
                    <a:pt x="2316587" y="4392110"/>
                    <a:pt x="2420627" y="4392110"/>
                  </a:cubicBezTo>
                  <a:cubicBezTo>
                    <a:pt x="2572430" y="4392110"/>
                    <a:pt x="2575568" y="4395324"/>
                    <a:pt x="2729043" y="4395324"/>
                  </a:cubicBezTo>
                  <a:cubicBezTo>
                    <a:pt x="2770093" y="4395324"/>
                    <a:pt x="2758416" y="4331683"/>
                    <a:pt x="2766749" y="4859350"/>
                  </a:cubicBezTo>
                  <a:close/>
                  <a:moveTo>
                    <a:pt x="2729043" y="4371462"/>
                  </a:moveTo>
                  <a:cubicBezTo>
                    <a:pt x="2726753" y="4371462"/>
                    <a:pt x="2348275" y="4370253"/>
                    <a:pt x="2348249" y="4362642"/>
                  </a:cubicBezTo>
                  <a:cubicBezTo>
                    <a:pt x="2347143" y="3831916"/>
                    <a:pt x="2302338" y="3903451"/>
                    <a:pt x="2420627" y="3903451"/>
                  </a:cubicBezTo>
                  <a:cubicBezTo>
                    <a:pt x="2815438" y="3903451"/>
                    <a:pt x="2749722" y="3866397"/>
                    <a:pt x="2750468" y="4011807"/>
                  </a:cubicBezTo>
                  <a:cubicBezTo>
                    <a:pt x="2752628" y="4426180"/>
                    <a:pt x="2773334" y="4371462"/>
                    <a:pt x="2729043" y="4371462"/>
                  </a:cubicBezTo>
                  <a:close/>
                  <a:moveTo>
                    <a:pt x="2729043" y="3878200"/>
                  </a:moveTo>
                  <a:cubicBezTo>
                    <a:pt x="2279446" y="3878200"/>
                    <a:pt x="2339658" y="3898051"/>
                    <a:pt x="2338681" y="3836158"/>
                  </a:cubicBezTo>
                  <a:cubicBezTo>
                    <a:pt x="2335929" y="3660998"/>
                    <a:pt x="2339427" y="3660895"/>
                    <a:pt x="2336675" y="3485323"/>
                  </a:cubicBezTo>
                  <a:cubicBezTo>
                    <a:pt x="2335209" y="3391803"/>
                    <a:pt x="2318259" y="3410909"/>
                    <a:pt x="2420627" y="3410909"/>
                  </a:cubicBezTo>
                  <a:cubicBezTo>
                    <a:pt x="2807439" y="3410909"/>
                    <a:pt x="2742134" y="3388692"/>
                    <a:pt x="2743652" y="3485735"/>
                  </a:cubicBezTo>
                  <a:cubicBezTo>
                    <a:pt x="2750828" y="3938755"/>
                    <a:pt x="2755689" y="3878200"/>
                    <a:pt x="2729043" y="3878200"/>
                  </a:cubicBezTo>
                  <a:close/>
                  <a:moveTo>
                    <a:pt x="2337395" y="4862616"/>
                  </a:moveTo>
                  <a:cubicBezTo>
                    <a:pt x="2184666" y="4860661"/>
                    <a:pt x="2289966" y="4858450"/>
                    <a:pt x="1929595" y="4859839"/>
                  </a:cubicBezTo>
                  <a:cubicBezTo>
                    <a:pt x="1920490" y="4323635"/>
                    <a:pt x="1902074" y="4392110"/>
                    <a:pt x="1958042" y="4391647"/>
                  </a:cubicBezTo>
                  <a:cubicBezTo>
                    <a:pt x="2051227" y="4390902"/>
                    <a:pt x="2127438" y="4390619"/>
                    <a:pt x="2266277" y="4391544"/>
                  </a:cubicBezTo>
                  <a:cubicBezTo>
                    <a:pt x="2342230" y="4392136"/>
                    <a:pt x="2327441" y="4313092"/>
                    <a:pt x="2337395" y="4862616"/>
                  </a:cubicBezTo>
                  <a:close/>
                  <a:moveTo>
                    <a:pt x="1916220" y="5377245"/>
                  </a:moveTo>
                  <a:cubicBezTo>
                    <a:pt x="1923010" y="5738546"/>
                    <a:pt x="1921313" y="5704990"/>
                    <a:pt x="1922856" y="5842917"/>
                  </a:cubicBezTo>
                  <a:cubicBezTo>
                    <a:pt x="1857063" y="5842017"/>
                    <a:pt x="1838467" y="5842223"/>
                    <a:pt x="1514773" y="5842146"/>
                  </a:cubicBezTo>
                  <a:cubicBezTo>
                    <a:pt x="1511918" y="5713398"/>
                    <a:pt x="1509192" y="5678505"/>
                    <a:pt x="1507031" y="5375266"/>
                  </a:cubicBezTo>
                  <a:cubicBezTo>
                    <a:pt x="1509886" y="5375291"/>
                    <a:pt x="1914085" y="5377245"/>
                    <a:pt x="1916220" y="5377245"/>
                  </a:cubicBezTo>
                  <a:close/>
                  <a:moveTo>
                    <a:pt x="1506851" y="5351403"/>
                  </a:moveTo>
                  <a:cubicBezTo>
                    <a:pt x="1506259" y="5286863"/>
                    <a:pt x="1505616" y="5253229"/>
                    <a:pt x="1500009" y="4888663"/>
                  </a:cubicBezTo>
                  <a:cubicBezTo>
                    <a:pt x="1499829" y="4876655"/>
                    <a:pt x="1478610" y="4885218"/>
                    <a:pt x="1908915" y="4883803"/>
                  </a:cubicBezTo>
                  <a:cubicBezTo>
                    <a:pt x="1911565" y="5043741"/>
                    <a:pt x="1911693" y="5126744"/>
                    <a:pt x="1915783" y="5353383"/>
                  </a:cubicBezTo>
                  <a:cubicBezTo>
                    <a:pt x="1913674" y="5353358"/>
                    <a:pt x="1508806" y="5351403"/>
                    <a:pt x="1506851" y="5351403"/>
                  </a:cubicBezTo>
                  <a:close/>
                  <a:moveTo>
                    <a:pt x="1803718" y="5866085"/>
                  </a:moveTo>
                  <a:cubicBezTo>
                    <a:pt x="1960151" y="5866085"/>
                    <a:pt x="1919718" y="5781101"/>
                    <a:pt x="1927717" y="6292851"/>
                  </a:cubicBezTo>
                  <a:cubicBezTo>
                    <a:pt x="1928746" y="6358267"/>
                    <a:pt x="1982785" y="6334276"/>
                    <a:pt x="1521589" y="6332605"/>
                  </a:cubicBezTo>
                  <a:cubicBezTo>
                    <a:pt x="1518554" y="6174595"/>
                    <a:pt x="1519068" y="6053613"/>
                    <a:pt x="1515287" y="5866033"/>
                  </a:cubicBezTo>
                  <a:lnTo>
                    <a:pt x="1803718" y="5866085"/>
                  </a:lnTo>
                  <a:close/>
                  <a:moveTo>
                    <a:pt x="2266406" y="4367656"/>
                  </a:moveTo>
                  <a:cubicBezTo>
                    <a:pt x="2171986" y="4366911"/>
                    <a:pt x="2065554" y="4366834"/>
                    <a:pt x="1957836" y="4367708"/>
                  </a:cubicBezTo>
                  <a:cubicBezTo>
                    <a:pt x="1903617" y="4368145"/>
                    <a:pt x="1920927" y="4439140"/>
                    <a:pt x="1913056" y="3900674"/>
                  </a:cubicBezTo>
                  <a:cubicBezTo>
                    <a:pt x="2073244" y="3904119"/>
                    <a:pt x="1978207" y="3904505"/>
                    <a:pt x="2318825" y="3903553"/>
                  </a:cubicBezTo>
                  <a:cubicBezTo>
                    <a:pt x="2329679" y="4441146"/>
                    <a:pt x="2350461" y="4368222"/>
                    <a:pt x="2266406" y="4367656"/>
                  </a:cubicBezTo>
                  <a:close/>
                  <a:moveTo>
                    <a:pt x="1908530" y="4859916"/>
                  </a:moveTo>
                  <a:cubicBezTo>
                    <a:pt x="1660995" y="4860816"/>
                    <a:pt x="1680002" y="4858656"/>
                    <a:pt x="1499521" y="4858630"/>
                  </a:cubicBezTo>
                  <a:cubicBezTo>
                    <a:pt x="1490981" y="4359376"/>
                    <a:pt x="1486120" y="4393216"/>
                    <a:pt x="1495251" y="4393190"/>
                  </a:cubicBezTo>
                  <a:cubicBezTo>
                    <a:pt x="1498286" y="4393190"/>
                    <a:pt x="1897032" y="4392059"/>
                    <a:pt x="1899270" y="4392033"/>
                  </a:cubicBezTo>
                  <a:cubicBezTo>
                    <a:pt x="1903283" y="4639757"/>
                    <a:pt x="1907424" y="4796120"/>
                    <a:pt x="1908530" y="4859916"/>
                  </a:cubicBezTo>
                  <a:close/>
                  <a:moveTo>
                    <a:pt x="1490004" y="4362514"/>
                  </a:moveTo>
                  <a:cubicBezTo>
                    <a:pt x="1488589" y="4258965"/>
                    <a:pt x="1480333" y="3901496"/>
                    <a:pt x="1495277" y="3901496"/>
                  </a:cubicBezTo>
                  <a:cubicBezTo>
                    <a:pt x="1971648" y="3901496"/>
                    <a:pt x="1891657" y="3863775"/>
                    <a:pt x="1893509" y="4011884"/>
                  </a:cubicBezTo>
                  <a:cubicBezTo>
                    <a:pt x="1895103" y="4139603"/>
                    <a:pt x="1896081" y="4193087"/>
                    <a:pt x="1898910" y="4368145"/>
                  </a:cubicBezTo>
                  <a:cubicBezTo>
                    <a:pt x="1439283" y="4370768"/>
                    <a:pt x="1490132" y="4372054"/>
                    <a:pt x="1490004" y="4362514"/>
                  </a:cubicBezTo>
                  <a:close/>
                  <a:moveTo>
                    <a:pt x="1803718" y="3875757"/>
                  </a:moveTo>
                  <a:cubicBezTo>
                    <a:pt x="1426834" y="3875757"/>
                    <a:pt x="1486583" y="3896559"/>
                    <a:pt x="1485631" y="3836055"/>
                  </a:cubicBezTo>
                  <a:cubicBezTo>
                    <a:pt x="1478172" y="3358787"/>
                    <a:pt x="1464875" y="3410163"/>
                    <a:pt x="1495251" y="3410163"/>
                  </a:cubicBezTo>
                  <a:cubicBezTo>
                    <a:pt x="1955367" y="3410163"/>
                    <a:pt x="1883092" y="3387072"/>
                    <a:pt x="1884635" y="3485786"/>
                  </a:cubicBezTo>
                  <a:cubicBezTo>
                    <a:pt x="1891914" y="3949529"/>
                    <a:pt x="1916014" y="3875757"/>
                    <a:pt x="1803718" y="3875757"/>
                  </a:cubicBezTo>
                  <a:close/>
                  <a:moveTo>
                    <a:pt x="1478841" y="4882518"/>
                  </a:moveTo>
                  <a:cubicBezTo>
                    <a:pt x="1478867" y="4884781"/>
                    <a:pt x="1485091" y="5277323"/>
                    <a:pt x="1485760" y="5351403"/>
                  </a:cubicBezTo>
                  <a:cubicBezTo>
                    <a:pt x="1358057" y="5351352"/>
                    <a:pt x="1510349" y="5351120"/>
                    <a:pt x="1079297" y="5349989"/>
                  </a:cubicBezTo>
                  <a:cubicBezTo>
                    <a:pt x="1078371" y="5278197"/>
                    <a:pt x="1077317" y="5214788"/>
                    <a:pt x="1072198" y="4888689"/>
                  </a:cubicBezTo>
                  <a:cubicBezTo>
                    <a:pt x="1072147" y="4883932"/>
                    <a:pt x="1036858" y="4882903"/>
                    <a:pt x="1478841" y="4882518"/>
                  </a:cubicBezTo>
                  <a:close/>
                  <a:moveTo>
                    <a:pt x="1485966" y="5375266"/>
                  </a:moveTo>
                  <a:cubicBezTo>
                    <a:pt x="1488281" y="5691696"/>
                    <a:pt x="1490879" y="5715172"/>
                    <a:pt x="1493682" y="5842146"/>
                  </a:cubicBezTo>
                  <a:cubicBezTo>
                    <a:pt x="1491470" y="5842146"/>
                    <a:pt x="1089328" y="5842917"/>
                    <a:pt x="1086293" y="5842943"/>
                  </a:cubicBezTo>
                  <a:cubicBezTo>
                    <a:pt x="1079555" y="5405479"/>
                    <a:pt x="1081869" y="5557857"/>
                    <a:pt x="1079580" y="5373851"/>
                  </a:cubicBezTo>
                  <a:cubicBezTo>
                    <a:pt x="1467370" y="5374751"/>
                    <a:pt x="1342471" y="5375214"/>
                    <a:pt x="1485966" y="5375266"/>
                  </a:cubicBezTo>
                  <a:close/>
                  <a:moveTo>
                    <a:pt x="1494196" y="5866033"/>
                  </a:moveTo>
                  <a:cubicBezTo>
                    <a:pt x="1498209" y="6064773"/>
                    <a:pt x="1497051" y="6150451"/>
                    <a:pt x="1500524" y="6332553"/>
                  </a:cubicBezTo>
                  <a:cubicBezTo>
                    <a:pt x="1497952" y="6332553"/>
                    <a:pt x="1453558" y="6332373"/>
                    <a:pt x="1092055" y="6333427"/>
                  </a:cubicBezTo>
                  <a:cubicBezTo>
                    <a:pt x="1088531" y="6116817"/>
                    <a:pt x="1091000" y="6148625"/>
                    <a:pt x="1086679" y="5866830"/>
                  </a:cubicBezTo>
                  <a:cubicBezTo>
                    <a:pt x="1091746" y="5866830"/>
                    <a:pt x="1469402" y="5866033"/>
                    <a:pt x="1494196" y="5866033"/>
                  </a:cubicBezTo>
                  <a:close/>
                  <a:moveTo>
                    <a:pt x="1495251" y="6356416"/>
                  </a:moveTo>
                  <a:cubicBezTo>
                    <a:pt x="1503919" y="6356416"/>
                    <a:pt x="1499932" y="6344022"/>
                    <a:pt x="1504227" y="6468526"/>
                  </a:cubicBezTo>
                  <a:cubicBezTo>
                    <a:pt x="1517988" y="6868191"/>
                    <a:pt x="1514927" y="6827872"/>
                    <a:pt x="1495251" y="6827872"/>
                  </a:cubicBezTo>
                  <a:cubicBezTo>
                    <a:pt x="1492705" y="6827872"/>
                    <a:pt x="1101263" y="6827950"/>
                    <a:pt x="1101006" y="6818693"/>
                  </a:cubicBezTo>
                  <a:cubicBezTo>
                    <a:pt x="1097790" y="6704988"/>
                    <a:pt x="1098048" y="6700282"/>
                    <a:pt x="1092466" y="6357341"/>
                  </a:cubicBezTo>
                  <a:cubicBezTo>
                    <a:pt x="1095321" y="6357341"/>
                    <a:pt x="1492962" y="6356416"/>
                    <a:pt x="1495251" y="6356416"/>
                  </a:cubicBezTo>
                  <a:close/>
                  <a:moveTo>
                    <a:pt x="1186938" y="6848855"/>
                  </a:moveTo>
                  <a:cubicBezTo>
                    <a:pt x="1340464" y="6848855"/>
                    <a:pt x="1341005" y="6851761"/>
                    <a:pt x="1495277" y="6851761"/>
                  </a:cubicBezTo>
                  <a:cubicBezTo>
                    <a:pt x="1520123" y="6851761"/>
                    <a:pt x="1507803" y="6800256"/>
                    <a:pt x="1515056" y="7315760"/>
                  </a:cubicBezTo>
                  <a:cubicBezTo>
                    <a:pt x="1505025" y="7315735"/>
                    <a:pt x="1113146" y="7317946"/>
                    <a:pt x="1111242" y="7317971"/>
                  </a:cubicBezTo>
                  <a:cubicBezTo>
                    <a:pt x="1102060" y="6765389"/>
                    <a:pt x="1072764" y="6848855"/>
                    <a:pt x="1186938" y="6848855"/>
                  </a:cubicBezTo>
                  <a:close/>
                  <a:moveTo>
                    <a:pt x="1522078" y="6356467"/>
                  </a:moveTo>
                  <a:cubicBezTo>
                    <a:pt x="1659117" y="6357007"/>
                    <a:pt x="1650886" y="6360890"/>
                    <a:pt x="1803718" y="6360890"/>
                  </a:cubicBezTo>
                  <a:cubicBezTo>
                    <a:pt x="1968073" y="6360890"/>
                    <a:pt x="1924991" y="6263461"/>
                    <a:pt x="1938880" y="6819413"/>
                  </a:cubicBezTo>
                  <a:cubicBezTo>
                    <a:pt x="1939137" y="6829775"/>
                    <a:pt x="1990501" y="6827050"/>
                    <a:pt x="1531543" y="6827846"/>
                  </a:cubicBezTo>
                  <a:cubicBezTo>
                    <a:pt x="1530462" y="6560504"/>
                    <a:pt x="1524341" y="6461738"/>
                    <a:pt x="1522078" y="6356467"/>
                  </a:cubicBezTo>
                  <a:close/>
                  <a:moveTo>
                    <a:pt x="1939677" y="6851040"/>
                  </a:moveTo>
                  <a:cubicBezTo>
                    <a:pt x="1946493" y="7130211"/>
                    <a:pt x="1941426" y="7149060"/>
                    <a:pt x="1943613" y="7317818"/>
                  </a:cubicBezTo>
                  <a:cubicBezTo>
                    <a:pt x="1565391" y="7318074"/>
                    <a:pt x="1711896" y="7316300"/>
                    <a:pt x="1536095" y="7315786"/>
                  </a:cubicBezTo>
                  <a:cubicBezTo>
                    <a:pt x="1536070" y="7313754"/>
                    <a:pt x="1531697" y="6853714"/>
                    <a:pt x="1531671" y="6851709"/>
                  </a:cubicBezTo>
                  <a:cubicBezTo>
                    <a:pt x="1647337" y="6851529"/>
                    <a:pt x="1768892" y="6849292"/>
                    <a:pt x="1939677" y="6851040"/>
                  </a:cubicBezTo>
                  <a:close/>
                  <a:moveTo>
                    <a:pt x="1943973" y="7341679"/>
                  </a:moveTo>
                  <a:cubicBezTo>
                    <a:pt x="1943998" y="7343582"/>
                    <a:pt x="1950145" y="7736459"/>
                    <a:pt x="1951972" y="7809460"/>
                  </a:cubicBezTo>
                  <a:cubicBezTo>
                    <a:pt x="1731109" y="7808020"/>
                    <a:pt x="1640984" y="7810282"/>
                    <a:pt x="1545149" y="7810565"/>
                  </a:cubicBezTo>
                  <a:cubicBezTo>
                    <a:pt x="1545123" y="7808739"/>
                    <a:pt x="1536610" y="7347954"/>
                    <a:pt x="1536481" y="7339674"/>
                  </a:cubicBezTo>
                  <a:cubicBezTo>
                    <a:pt x="1729926" y="7340291"/>
                    <a:pt x="1552865" y="7341963"/>
                    <a:pt x="1943973" y="7341679"/>
                  </a:cubicBezTo>
                  <a:close/>
                  <a:moveTo>
                    <a:pt x="1952563" y="7833373"/>
                  </a:moveTo>
                  <a:cubicBezTo>
                    <a:pt x="1960665" y="8131213"/>
                    <a:pt x="1958531" y="8162583"/>
                    <a:pt x="1959868" y="8300510"/>
                  </a:cubicBezTo>
                  <a:cubicBezTo>
                    <a:pt x="1802715" y="8298736"/>
                    <a:pt x="1609913" y="8300639"/>
                    <a:pt x="1551939" y="8300793"/>
                  </a:cubicBezTo>
                  <a:cubicBezTo>
                    <a:pt x="1550627" y="8169474"/>
                    <a:pt x="1552479" y="8175157"/>
                    <a:pt x="1545586" y="7834428"/>
                  </a:cubicBezTo>
                  <a:cubicBezTo>
                    <a:pt x="1672260" y="7834118"/>
                    <a:pt x="1719303" y="7831856"/>
                    <a:pt x="1952563" y="7833373"/>
                  </a:cubicBezTo>
                  <a:close/>
                  <a:moveTo>
                    <a:pt x="1957836" y="8324449"/>
                  </a:moveTo>
                  <a:cubicBezTo>
                    <a:pt x="1963057" y="8324475"/>
                    <a:pt x="1957502" y="8297322"/>
                    <a:pt x="1967198" y="8790403"/>
                  </a:cubicBezTo>
                  <a:cubicBezTo>
                    <a:pt x="1733347" y="8789092"/>
                    <a:pt x="1667759" y="8790506"/>
                    <a:pt x="1562099" y="8790789"/>
                  </a:cubicBezTo>
                  <a:cubicBezTo>
                    <a:pt x="1558447" y="8547565"/>
                    <a:pt x="1554871" y="8559342"/>
                    <a:pt x="1552171" y="8324707"/>
                  </a:cubicBezTo>
                  <a:cubicBezTo>
                    <a:pt x="1680465" y="8324424"/>
                    <a:pt x="1766063" y="8322624"/>
                    <a:pt x="1957836" y="8324449"/>
                  </a:cubicBezTo>
                  <a:close/>
                  <a:moveTo>
                    <a:pt x="1965063" y="7345408"/>
                  </a:moveTo>
                  <a:cubicBezTo>
                    <a:pt x="1964961" y="7338697"/>
                    <a:pt x="1932527" y="7342091"/>
                    <a:pt x="2376465" y="7343068"/>
                  </a:cubicBezTo>
                  <a:cubicBezTo>
                    <a:pt x="2377082" y="7381201"/>
                    <a:pt x="2382020" y="7797914"/>
                    <a:pt x="2382097" y="7809434"/>
                  </a:cubicBezTo>
                  <a:cubicBezTo>
                    <a:pt x="2259745" y="7809511"/>
                    <a:pt x="2127669" y="7810591"/>
                    <a:pt x="1972985" y="7809588"/>
                  </a:cubicBezTo>
                  <a:cubicBezTo>
                    <a:pt x="1971391" y="7743916"/>
                    <a:pt x="1971031" y="7710720"/>
                    <a:pt x="1965063" y="7345408"/>
                  </a:cubicBezTo>
                  <a:close/>
                  <a:moveTo>
                    <a:pt x="2382252" y="7833322"/>
                  </a:moveTo>
                  <a:cubicBezTo>
                    <a:pt x="2383203" y="8097271"/>
                    <a:pt x="2386033" y="8154509"/>
                    <a:pt x="2388939" y="8301513"/>
                  </a:cubicBezTo>
                  <a:cubicBezTo>
                    <a:pt x="2070106" y="8301256"/>
                    <a:pt x="2051176" y="8301359"/>
                    <a:pt x="1980959" y="8300716"/>
                  </a:cubicBezTo>
                  <a:cubicBezTo>
                    <a:pt x="1979750" y="8171171"/>
                    <a:pt x="1981576" y="8127330"/>
                    <a:pt x="1973654" y="7833502"/>
                  </a:cubicBezTo>
                  <a:cubicBezTo>
                    <a:pt x="2123014" y="7834428"/>
                    <a:pt x="2287780" y="7833399"/>
                    <a:pt x="2382252" y="7833322"/>
                  </a:cubicBezTo>
                  <a:close/>
                  <a:moveTo>
                    <a:pt x="2112134" y="8325170"/>
                  </a:moveTo>
                  <a:cubicBezTo>
                    <a:pt x="2442669" y="8325452"/>
                    <a:pt x="2389093" y="8300947"/>
                    <a:pt x="2390611" y="8398967"/>
                  </a:cubicBezTo>
                  <a:cubicBezTo>
                    <a:pt x="2393029" y="8553556"/>
                    <a:pt x="2392797" y="8576647"/>
                    <a:pt x="2395498" y="8750059"/>
                  </a:cubicBezTo>
                  <a:cubicBezTo>
                    <a:pt x="2396347" y="8804675"/>
                    <a:pt x="2462037" y="8792949"/>
                    <a:pt x="1988238" y="8790506"/>
                  </a:cubicBezTo>
                  <a:cubicBezTo>
                    <a:pt x="1987620" y="8759367"/>
                    <a:pt x="1988032" y="8784875"/>
                    <a:pt x="1982142" y="8398556"/>
                  </a:cubicBezTo>
                  <a:cubicBezTo>
                    <a:pt x="1980727" y="8304856"/>
                    <a:pt x="1954981" y="8325170"/>
                    <a:pt x="2112134" y="8325170"/>
                  </a:cubicBezTo>
                  <a:close/>
                  <a:moveTo>
                    <a:pt x="2386161" y="6848700"/>
                  </a:moveTo>
                  <a:cubicBezTo>
                    <a:pt x="2387987" y="6848700"/>
                    <a:pt x="2710987" y="6847981"/>
                    <a:pt x="2795710" y="6848109"/>
                  </a:cubicBezTo>
                  <a:cubicBezTo>
                    <a:pt x="2802243" y="7401695"/>
                    <a:pt x="2824312" y="7316866"/>
                    <a:pt x="2729043" y="7316866"/>
                  </a:cubicBezTo>
                  <a:cubicBezTo>
                    <a:pt x="2575491" y="7316866"/>
                    <a:pt x="2572121" y="7319258"/>
                    <a:pt x="2420627" y="7319258"/>
                  </a:cubicBezTo>
                  <a:cubicBezTo>
                    <a:pt x="2389942" y="7319258"/>
                    <a:pt x="2396012" y="7381689"/>
                    <a:pt x="2386161" y="6848700"/>
                  </a:cubicBezTo>
                  <a:close/>
                  <a:moveTo>
                    <a:pt x="2420627" y="7343119"/>
                  </a:moveTo>
                  <a:cubicBezTo>
                    <a:pt x="2832491" y="7343119"/>
                    <a:pt x="2801472" y="7335251"/>
                    <a:pt x="2801652" y="7345819"/>
                  </a:cubicBezTo>
                  <a:cubicBezTo>
                    <a:pt x="2810191" y="7889223"/>
                    <a:pt x="2842239" y="7810951"/>
                    <a:pt x="2729043" y="7811028"/>
                  </a:cubicBezTo>
                  <a:cubicBezTo>
                    <a:pt x="2578500" y="7811028"/>
                    <a:pt x="2578603" y="7809434"/>
                    <a:pt x="2420627" y="7809434"/>
                  </a:cubicBezTo>
                  <a:cubicBezTo>
                    <a:pt x="2396990" y="7809434"/>
                    <a:pt x="2403934" y="7826559"/>
                    <a:pt x="2401902" y="7696449"/>
                  </a:cubicBezTo>
                  <a:cubicBezTo>
                    <a:pt x="2395524" y="7288787"/>
                    <a:pt x="2388656" y="7343119"/>
                    <a:pt x="2420627" y="7343119"/>
                  </a:cubicBezTo>
                  <a:close/>
                  <a:moveTo>
                    <a:pt x="2420627" y="7833322"/>
                  </a:moveTo>
                  <a:cubicBezTo>
                    <a:pt x="2873361" y="7833322"/>
                    <a:pt x="2811117" y="7822804"/>
                    <a:pt x="2812352" y="7872509"/>
                  </a:cubicBezTo>
                  <a:cubicBezTo>
                    <a:pt x="2824595" y="8382691"/>
                    <a:pt x="2837378" y="8298864"/>
                    <a:pt x="2729043" y="8298864"/>
                  </a:cubicBezTo>
                  <a:cubicBezTo>
                    <a:pt x="2345214" y="8298864"/>
                    <a:pt x="2410853" y="8334092"/>
                    <a:pt x="2408307" y="8222932"/>
                  </a:cubicBezTo>
                  <a:cubicBezTo>
                    <a:pt x="2398250" y="7785392"/>
                    <a:pt x="2400745" y="7833322"/>
                    <a:pt x="2420627" y="7833322"/>
                  </a:cubicBezTo>
                  <a:close/>
                  <a:moveTo>
                    <a:pt x="2816750" y="6848160"/>
                  </a:moveTo>
                  <a:cubicBezTo>
                    <a:pt x="3231186" y="6848983"/>
                    <a:pt x="3043992" y="6848212"/>
                    <a:pt x="3223547" y="6849549"/>
                  </a:cubicBezTo>
                  <a:cubicBezTo>
                    <a:pt x="3238336" y="7393261"/>
                    <a:pt x="3237153" y="7318229"/>
                    <a:pt x="3192013" y="7317149"/>
                  </a:cubicBezTo>
                  <a:cubicBezTo>
                    <a:pt x="2744372" y="7306298"/>
                    <a:pt x="2821997" y="7368498"/>
                    <a:pt x="2820736" y="7170016"/>
                  </a:cubicBezTo>
                  <a:cubicBezTo>
                    <a:pt x="2819913" y="7035149"/>
                    <a:pt x="2818550" y="6998636"/>
                    <a:pt x="2816750" y="6848160"/>
                  </a:cubicBezTo>
                  <a:close/>
                  <a:moveTo>
                    <a:pt x="2883418" y="7339957"/>
                  </a:moveTo>
                  <a:cubicBezTo>
                    <a:pt x="3266860" y="7336331"/>
                    <a:pt x="3229746" y="7343942"/>
                    <a:pt x="3229797" y="7345819"/>
                  </a:cubicBezTo>
                  <a:cubicBezTo>
                    <a:pt x="3238130" y="7878423"/>
                    <a:pt x="3265677" y="7809408"/>
                    <a:pt x="3191705" y="7810102"/>
                  </a:cubicBezTo>
                  <a:cubicBezTo>
                    <a:pt x="3089131" y="7810925"/>
                    <a:pt x="3103329" y="7810720"/>
                    <a:pt x="2831976" y="7810951"/>
                  </a:cubicBezTo>
                  <a:cubicBezTo>
                    <a:pt x="2820145" y="7265233"/>
                    <a:pt x="2800160" y="7340857"/>
                    <a:pt x="2883418" y="7339957"/>
                  </a:cubicBezTo>
                  <a:close/>
                  <a:moveTo>
                    <a:pt x="3241577" y="7833604"/>
                  </a:moveTo>
                  <a:cubicBezTo>
                    <a:pt x="3248316" y="8191896"/>
                    <a:pt x="3246541" y="8159960"/>
                    <a:pt x="3248213" y="8301744"/>
                  </a:cubicBezTo>
                  <a:cubicBezTo>
                    <a:pt x="2811606" y="8299045"/>
                    <a:pt x="3163772" y="8301976"/>
                    <a:pt x="2839255" y="8299250"/>
                  </a:cubicBezTo>
                  <a:cubicBezTo>
                    <a:pt x="2838072" y="8173692"/>
                    <a:pt x="2839564" y="8138052"/>
                    <a:pt x="2832517" y="7834839"/>
                  </a:cubicBezTo>
                  <a:cubicBezTo>
                    <a:pt x="3225219" y="7834505"/>
                    <a:pt x="3068477" y="7834736"/>
                    <a:pt x="3241577" y="7833604"/>
                  </a:cubicBezTo>
                  <a:close/>
                  <a:moveTo>
                    <a:pt x="3244663" y="6849678"/>
                  </a:moveTo>
                  <a:cubicBezTo>
                    <a:pt x="3486617" y="6851118"/>
                    <a:pt x="3474194" y="6847492"/>
                    <a:pt x="3652850" y="6847441"/>
                  </a:cubicBezTo>
                  <a:cubicBezTo>
                    <a:pt x="3651923" y="7210978"/>
                    <a:pt x="3671703" y="7316197"/>
                    <a:pt x="3654598" y="7316197"/>
                  </a:cubicBezTo>
                  <a:cubicBezTo>
                    <a:pt x="3503541" y="7316197"/>
                    <a:pt x="3412388" y="7320851"/>
                    <a:pt x="3250476" y="7318358"/>
                  </a:cubicBezTo>
                  <a:cubicBezTo>
                    <a:pt x="3248393" y="7172305"/>
                    <a:pt x="3250245" y="7053689"/>
                    <a:pt x="3244663" y="6849678"/>
                  </a:cubicBezTo>
                  <a:close/>
                  <a:moveTo>
                    <a:pt x="3346054" y="7342863"/>
                  </a:moveTo>
                  <a:cubicBezTo>
                    <a:pt x="3686852" y="7342863"/>
                    <a:pt x="3661929" y="7333657"/>
                    <a:pt x="3662109" y="7345768"/>
                  </a:cubicBezTo>
                  <a:cubicBezTo>
                    <a:pt x="3670185" y="7862866"/>
                    <a:pt x="3673915" y="7807248"/>
                    <a:pt x="3654547" y="7807248"/>
                  </a:cubicBezTo>
                  <a:cubicBezTo>
                    <a:pt x="3182548" y="7807248"/>
                    <a:pt x="3262642" y="7846435"/>
                    <a:pt x="3260301" y="7696397"/>
                  </a:cubicBezTo>
                  <a:cubicBezTo>
                    <a:pt x="3253666" y="7270068"/>
                    <a:pt x="3212950" y="7342863"/>
                    <a:pt x="3346054" y="7342863"/>
                  </a:cubicBezTo>
                  <a:close/>
                  <a:moveTo>
                    <a:pt x="3346054" y="7833322"/>
                  </a:moveTo>
                  <a:cubicBezTo>
                    <a:pt x="3724507" y="7833322"/>
                    <a:pt x="3669002" y="7812854"/>
                    <a:pt x="3670442" y="7873486"/>
                  </a:cubicBezTo>
                  <a:cubicBezTo>
                    <a:pt x="3682634" y="8356514"/>
                    <a:pt x="3677567" y="8298273"/>
                    <a:pt x="3654547" y="8298273"/>
                  </a:cubicBezTo>
                  <a:cubicBezTo>
                    <a:pt x="3205311" y="8298273"/>
                    <a:pt x="3269484" y="8336381"/>
                    <a:pt x="3268532" y="8223061"/>
                  </a:cubicBezTo>
                  <a:cubicBezTo>
                    <a:pt x="3264751" y="7763561"/>
                    <a:pt x="3237024" y="7833322"/>
                    <a:pt x="3346054" y="7833322"/>
                  </a:cubicBezTo>
                  <a:close/>
                  <a:moveTo>
                    <a:pt x="3346054" y="8325889"/>
                  </a:moveTo>
                  <a:cubicBezTo>
                    <a:pt x="3731786" y="8325889"/>
                    <a:pt x="3674815" y="8291870"/>
                    <a:pt x="3676487" y="8398967"/>
                  </a:cubicBezTo>
                  <a:cubicBezTo>
                    <a:pt x="3683509" y="8847359"/>
                    <a:pt x="3702207" y="8791792"/>
                    <a:pt x="3654573" y="8791792"/>
                  </a:cubicBezTo>
                  <a:cubicBezTo>
                    <a:pt x="3215496" y="8791792"/>
                    <a:pt x="3275091" y="8805086"/>
                    <a:pt x="3274191" y="8749648"/>
                  </a:cubicBezTo>
                  <a:cubicBezTo>
                    <a:pt x="3266269" y="8243298"/>
                    <a:pt x="3251428" y="8325889"/>
                    <a:pt x="3346054" y="8325889"/>
                  </a:cubicBezTo>
                  <a:close/>
                  <a:moveTo>
                    <a:pt x="3683174" y="7345356"/>
                  </a:moveTo>
                  <a:cubicBezTo>
                    <a:pt x="3682994" y="7333040"/>
                    <a:pt x="3674686" y="7344740"/>
                    <a:pt x="4089688" y="7342888"/>
                  </a:cubicBezTo>
                  <a:cubicBezTo>
                    <a:pt x="4092260" y="7514577"/>
                    <a:pt x="4091334" y="7644302"/>
                    <a:pt x="4095707" y="7810102"/>
                  </a:cubicBezTo>
                  <a:cubicBezTo>
                    <a:pt x="3865842" y="7812674"/>
                    <a:pt x="3822863" y="7807891"/>
                    <a:pt x="3690016" y="7807325"/>
                  </a:cubicBezTo>
                  <a:cubicBezTo>
                    <a:pt x="3686878" y="7660655"/>
                    <a:pt x="3685849" y="7516532"/>
                    <a:pt x="3683174" y="7345356"/>
                  </a:cubicBezTo>
                  <a:close/>
                  <a:moveTo>
                    <a:pt x="4117492" y="6852429"/>
                  </a:moveTo>
                  <a:cubicBezTo>
                    <a:pt x="4255766" y="6852249"/>
                    <a:pt x="4156125" y="6852249"/>
                    <a:pt x="4510683" y="6852300"/>
                  </a:cubicBezTo>
                  <a:cubicBezTo>
                    <a:pt x="4515210" y="7180945"/>
                    <a:pt x="4516702" y="7142657"/>
                    <a:pt x="4519685" y="7318306"/>
                  </a:cubicBezTo>
                  <a:cubicBezTo>
                    <a:pt x="4193368" y="7318511"/>
                    <a:pt x="4181691" y="7318460"/>
                    <a:pt x="4110393" y="7318872"/>
                  </a:cubicBezTo>
                  <a:cubicBezTo>
                    <a:pt x="4101957" y="6798739"/>
                    <a:pt x="4092749" y="6852480"/>
                    <a:pt x="4117492" y="6852429"/>
                  </a:cubicBezTo>
                  <a:close/>
                  <a:moveTo>
                    <a:pt x="4117518" y="7342760"/>
                  </a:moveTo>
                  <a:cubicBezTo>
                    <a:pt x="4206357" y="7342297"/>
                    <a:pt x="4204968" y="7342400"/>
                    <a:pt x="4520046" y="7342168"/>
                  </a:cubicBezTo>
                  <a:cubicBezTo>
                    <a:pt x="4520071" y="7344303"/>
                    <a:pt x="4526193" y="7746821"/>
                    <a:pt x="4526604" y="7806683"/>
                  </a:cubicBezTo>
                  <a:cubicBezTo>
                    <a:pt x="4524649" y="7806683"/>
                    <a:pt x="4118624" y="7809820"/>
                    <a:pt x="4116772" y="7809845"/>
                  </a:cubicBezTo>
                  <a:cubicBezTo>
                    <a:pt x="4116746" y="7808020"/>
                    <a:pt x="4105763" y="7342837"/>
                    <a:pt x="4117518" y="7342760"/>
                  </a:cubicBezTo>
                  <a:close/>
                  <a:moveTo>
                    <a:pt x="4117621" y="7833733"/>
                  </a:moveTo>
                  <a:cubicBezTo>
                    <a:pt x="4592218" y="7827973"/>
                    <a:pt x="4526758" y="7817894"/>
                    <a:pt x="4526887" y="7872201"/>
                  </a:cubicBezTo>
                  <a:cubicBezTo>
                    <a:pt x="4527942" y="8377857"/>
                    <a:pt x="4567448" y="8302181"/>
                    <a:pt x="4426140" y="8300485"/>
                  </a:cubicBezTo>
                  <a:cubicBezTo>
                    <a:pt x="4328401" y="8299173"/>
                    <a:pt x="4221892" y="8299045"/>
                    <a:pt x="4125311" y="8300716"/>
                  </a:cubicBezTo>
                  <a:cubicBezTo>
                    <a:pt x="4124643" y="8236046"/>
                    <a:pt x="4121324" y="7833681"/>
                    <a:pt x="4117621" y="7833733"/>
                  </a:cubicBezTo>
                  <a:close/>
                  <a:moveTo>
                    <a:pt x="4532108" y="8325246"/>
                  </a:moveTo>
                  <a:cubicBezTo>
                    <a:pt x="4534757" y="8514755"/>
                    <a:pt x="4535941" y="8535582"/>
                    <a:pt x="4540108" y="8790044"/>
                  </a:cubicBezTo>
                  <a:cubicBezTo>
                    <a:pt x="4250673" y="8790095"/>
                    <a:pt x="4214305" y="8789632"/>
                    <a:pt x="4131330" y="8791664"/>
                  </a:cubicBezTo>
                  <a:cubicBezTo>
                    <a:pt x="4130301" y="8736585"/>
                    <a:pt x="4125594" y="8326558"/>
                    <a:pt x="4125568" y="8324630"/>
                  </a:cubicBezTo>
                  <a:cubicBezTo>
                    <a:pt x="4304095" y="8321492"/>
                    <a:pt x="4420918" y="8324886"/>
                    <a:pt x="4532108" y="8325246"/>
                  </a:cubicBezTo>
                  <a:close/>
                  <a:moveTo>
                    <a:pt x="4531774" y="6852326"/>
                  </a:moveTo>
                  <a:cubicBezTo>
                    <a:pt x="4769612" y="6852351"/>
                    <a:pt x="4746155" y="6847157"/>
                    <a:pt x="4937182" y="6848392"/>
                  </a:cubicBezTo>
                  <a:cubicBezTo>
                    <a:pt x="4938519" y="6951169"/>
                    <a:pt x="4940269" y="7067728"/>
                    <a:pt x="4942840" y="7170428"/>
                  </a:cubicBezTo>
                  <a:cubicBezTo>
                    <a:pt x="4947496" y="7363459"/>
                    <a:pt x="5023783" y="7318281"/>
                    <a:pt x="4580309" y="7318281"/>
                  </a:cubicBezTo>
                  <a:cubicBezTo>
                    <a:pt x="4526964" y="7318306"/>
                    <a:pt x="4539207" y="7394598"/>
                    <a:pt x="4531774" y="6852326"/>
                  </a:cubicBezTo>
                  <a:close/>
                  <a:moveTo>
                    <a:pt x="4580309" y="7342142"/>
                  </a:moveTo>
                  <a:cubicBezTo>
                    <a:pt x="4582598" y="7342142"/>
                    <a:pt x="4946313" y="7342528"/>
                    <a:pt x="4946364" y="7345768"/>
                  </a:cubicBezTo>
                  <a:cubicBezTo>
                    <a:pt x="4954775" y="7881817"/>
                    <a:pt x="4975840" y="7808714"/>
                    <a:pt x="4888879" y="7808714"/>
                  </a:cubicBezTo>
                  <a:cubicBezTo>
                    <a:pt x="4742297" y="7808714"/>
                    <a:pt x="4732420" y="7806580"/>
                    <a:pt x="4580309" y="7806580"/>
                  </a:cubicBezTo>
                  <a:cubicBezTo>
                    <a:pt x="4538770" y="7806580"/>
                    <a:pt x="4548467" y="7828745"/>
                    <a:pt x="4546383" y="7696397"/>
                  </a:cubicBezTo>
                  <a:cubicBezTo>
                    <a:pt x="4539773" y="7273488"/>
                    <a:pt x="4524778" y="7342194"/>
                    <a:pt x="4580309" y="7342142"/>
                  </a:cubicBezTo>
                  <a:close/>
                  <a:moveTo>
                    <a:pt x="4580309" y="7830467"/>
                  </a:moveTo>
                  <a:cubicBezTo>
                    <a:pt x="5013264" y="7830467"/>
                    <a:pt x="4953206" y="7824733"/>
                    <a:pt x="4953592" y="7872354"/>
                  </a:cubicBezTo>
                  <a:cubicBezTo>
                    <a:pt x="4954543" y="7985263"/>
                    <a:pt x="4954981" y="8003314"/>
                    <a:pt x="4959816" y="8301950"/>
                  </a:cubicBezTo>
                  <a:cubicBezTo>
                    <a:pt x="4873807" y="8303005"/>
                    <a:pt x="4811614" y="8301847"/>
                    <a:pt x="4552865" y="8301436"/>
                  </a:cubicBezTo>
                  <a:cubicBezTo>
                    <a:pt x="4545972" y="7771172"/>
                    <a:pt x="4534140" y="7830467"/>
                    <a:pt x="4580309" y="7830467"/>
                  </a:cubicBezTo>
                  <a:close/>
                  <a:moveTo>
                    <a:pt x="4580309" y="8325323"/>
                  </a:moveTo>
                  <a:cubicBezTo>
                    <a:pt x="4703408" y="8325323"/>
                    <a:pt x="4865422" y="8326970"/>
                    <a:pt x="4960202" y="8325812"/>
                  </a:cubicBezTo>
                  <a:cubicBezTo>
                    <a:pt x="4969178" y="8878523"/>
                    <a:pt x="4989292" y="8792666"/>
                    <a:pt x="4888853" y="8792666"/>
                  </a:cubicBezTo>
                  <a:cubicBezTo>
                    <a:pt x="4505693" y="8792666"/>
                    <a:pt x="4561301" y="8800303"/>
                    <a:pt x="4560530" y="8749648"/>
                  </a:cubicBezTo>
                  <a:cubicBezTo>
                    <a:pt x="4552865" y="8259806"/>
                    <a:pt x="4541316" y="8325323"/>
                    <a:pt x="4580309" y="8325323"/>
                  </a:cubicBezTo>
                  <a:close/>
                  <a:moveTo>
                    <a:pt x="4967404" y="7345356"/>
                  </a:moveTo>
                  <a:cubicBezTo>
                    <a:pt x="4967327" y="7341114"/>
                    <a:pt x="5181682" y="7339365"/>
                    <a:pt x="5351310" y="7341217"/>
                  </a:cubicBezTo>
                  <a:cubicBezTo>
                    <a:pt x="5382483" y="7341551"/>
                    <a:pt x="5375667" y="7288067"/>
                    <a:pt x="5382071" y="7696886"/>
                  </a:cubicBezTo>
                  <a:cubicBezTo>
                    <a:pt x="5384335" y="7840753"/>
                    <a:pt x="5455221" y="7806759"/>
                    <a:pt x="5042971" y="7808405"/>
                  </a:cubicBezTo>
                  <a:cubicBezTo>
                    <a:pt x="4949271" y="7808765"/>
                    <a:pt x="4975866" y="7885366"/>
                    <a:pt x="4967404" y="7345356"/>
                  </a:cubicBezTo>
                  <a:close/>
                  <a:moveTo>
                    <a:pt x="5043074" y="7832319"/>
                  </a:moveTo>
                  <a:cubicBezTo>
                    <a:pt x="5437551" y="7830725"/>
                    <a:pt x="5384258" y="7821776"/>
                    <a:pt x="5385363" y="7872380"/>
                  </a:cubicBezTo>
                  <a:cubicBezTo>
                    <a:pt x="5396243" y="8368986"/>
                    <a:pt x="5399047" y="8301256"/>
                    <a:pt x="5351618" y="8300022"/>
                  </a:cubicBezTo>
                  <a:cubicBezTo>
                    <a:pt x="5250639" y="8297245"/>
                    <a:pt x="5147834" y="8297116"/>
                    <a:pt x="5042739" y="8300125"/>
                  </a:cubicBezTo>
                  <a:cubicBezTo>
                    <a:pt x="4960202" y="8302387"/>
                    <a:pt x="4981550" y="8344763"/>
                    <a:pt x="4976740" y="8047541"/>
                  </a:cubicBezTo>
                  <a:cubicBezTo>
                    <a:pt x="4972702" y="7788966"/>
                    <a:pt x="4958556" y="7832679"/>
                    <a:pt x="5043074" y="7832319"/>
                  </a:cubicBezTo>
                  <a:close/>
                  <a:moveTo>
                    <a:pt x="5043305" y="8324012"/>
                  </a:moveTo>
                  <a:cubicBezTo>
                    <a:pt x="5153750" y="8320978"/>
                    <a:pt x="5246241" y="8321158"/>
                    <a:pt x="5351130" y="8323909"/>
                  </a:cubicBezTo>
                  <a:cubicBezTo>
                    <a:pt x="5400179" y="8325246"/>
                    <a:pt x="5389376" y="8309921"/>
                    <a:pt x="5390765" y="8398941"/>
                  </a:cubicBezTo>
                  <a:cubicBezTo>
                    <a:pt x="5397915" y="8854944"/>
                    <a:pt x="5412216" y="8793823"/>
                    <a:pt x="5351438" y="8793592"/>
                  </a:cubicBezTo>
                  <a:cubicBezTo>
                    <a:pt x="4930932" y="8791895"/>
                    <a:pt x="4989035" y="8807195"/>
                    <a:pt x="4988135" y="8749622"/>
                  </a:cubicBezTo>
                  <a:cubicBezTo>
                    <a:pt x="4980213" y="8260680"/>
                    <a:pt x="4956498" y="8326507"/>
                    <a:pt x="5043305" y="8324012"/>
                  </a:cubicBezTo>
                  <a:close/>
                  <a:moveTo>
                    <a:pt x="5395626" y="7345356"/>
                  </a:moveTo>
                  <a:cubicBezTo>
                    <a:pt x="5395575" y="7341628"/>
                    <a:pt x="5803632" y="7338774"/>
                    <a:pt x="5805535" y="7338774"/>
                  </a:cubicBezTo>
                  <a:cubicBezTo>
                    <a:pt x="5808982" y="7549496"/>
                    <a:pt x="5803503" y="7543351"/>
                    <a:pt x="5809805" y="7807685"/>
                  </a:cubicBezTo>
                  <a:cubicBezTo>
                    <a:pt x="5323429" y="7807788"/>
                    <a:pt x="5405477" y="7846975"/>
                    <a:pt x="5403111" y="7696449"/>
                  </a:cubicBezTo>
                  <a:cubicBezTo>
                    <a:pt x="5400384" y="7520825"/>
                    <a:pt x="5398353" y="7519951"/>
                    <a:pt x="5395626" y="7345356"/>
                  </a:cubicBezTo>
                  <a:close/>
                  <a:moveTo>
                    <a:pt x="5505659" y="8325992"/>
                  </a:moveTo>
                  <a:cubicBezTo>
                    <a:pt x="5880357" y="8325992"/>
                    <a:pt x="5816672" y="8294982"/>
                    <a:pt x="5818293" y="8399019"/>
                  </a:cubicBezTo>
                  <a:cubicBezTo>
                    <a:pt x="5825109" y="8836920"/>
                    <a:pt x="5838612" y="8792717"/>
                    <a:pt x="5814255" y="8792717"/>
                  </a:cubicBezTo>
                  <a:cubicBezTo>
                    <a:pt x="5356299" y="8792717"/>
                    <a:pt x="5417977" y="8812080"/>
                    <a:pt x="5416974" y="8749648"/>
                  </a:cubicBezTo>
                  <a:cubicBezTo>
                    <a:pt x="5409104" y="8245407"/>
                    <a:pt x="5384849" y="8325992"/>
                    <a:pt x="5505659" y="8325992"/>
                  </a:cubicBezTo>
                  <a:close/>
                  <a:moveTo>
                    <a:pt x="5826600" y="7338774"/>
                  </a:moveTo>
                  <a:cubicBezTo>
                    <a:pt x="5828427" y="7338774"/>
                    <a:pt x="6233655" y="7340497"/>
                    <a:pt x="6233732" y="7345768"/>
                  </a:cubicBezTo>
                  <a:cubicBezTo>
                    <a:pt x="6237847" y="7619746"/>
                    <a:pt x="6239108" y="7709151"/>
                    <a:pt x="6240856" y="7810951"/>
                  </a:cubicBezTo>
                  <a:cubicBezTo>
                    <a:pt x="5948902" y="7813085"/>
                    <a:pt x="6017370" y="7808020"/>
                    <a:pt x="5830921" y="7807685"/>
                  </a:cubicBezTo>
                  <a:cubicBezTo>
                    <a:pt x="5824414" y="7538568"/>
                    <a:pt x="5830073" y="7554793"/>
                    <a:pt x="5826600" y="7338774"/>
                  </a:cubicBezTo>
                  <a:close/>
                  <a:moveTo>
                    <a:pt x="6241268" y="7834890"/>
                  </a:moveTo>
                  <a:cubicBezTo>
                    <a:pt x="6246824" y="8149803"/>
                    <a:pt x="6239853" y="7758907"/>
                    <a:pt x="6249241" y="8300716"/>
                  </a:cubicBezTo>
                  <a:cubicBezTo>
                    <a:pt x="6166884" y="8301025"/>
                    <a:pt x="6065596" y="8301050"/>
                    <a:pt x="5968630" y="8300407"/>
                  </a:cubicBezTo>
                  <a:cubicBezTo>
                    <a:pt x="5792238" y="8299250"/>
                    <a:pt x="5847126" y="8387268"/>
                    <a:pt x="5832645" y="7871146"/>
                  </a:cubicBezTo>
                  <a:cubicBezTo>
                    <a:pt x="5830819" y="7807788"/>
                    <a:pt x="5774516" y="7838053"/>
                    <a:pt x="6241268" y="7834890"/>
                  </a:cubicBezTo>
                  <a:close/>
                  <a:moveTo>
                    <a:pt x="6247929" y="6994367"/>
                  </a:moveTo>
                  <a:cubicBezTo>
                    <a:pt x="6245280" y="6824915"/>
                    <a:pt x="6236021" y="6850835"/>
                    <a:pt x="6277277" y="6850397"/>
                  </a:cubicBezTo>
                  <a:cubicBezTo>
                    <a:pt x="6368559" y="6849421"/>
                    <a:pt x="6375118" y="6849600"/>
                    <a:pt x="6654110" y="6849446"/>
                  </a:cubicBezTo>
                  <a:cubicBezTo>
                    <a:pt x="6659537" y="7396578"/>
                    <a:pt x="6691378" y="7318589"/>
                    <a:pt x="6585975" y="7317175"/>
                  </a:cubicBezTo>
                  <a:cubicBezTo>
                    <a:pt x="6503438" y="7316069"/>
                    <a:pt x="6408298" y="7315631"/>
                    <a:pt x="6277097" y="7316866"/>
                  </a:cubicBezTo>
                  <a:cubicBezTo>
                    <a:pt x="6246618" y="7317175"/>
                    <a:pt x="6253666" y="7361016"/>
                    <a:pt x="6247929" y="6994367"/>
                  </a:cubicBezTo>
                  <a:close/>
                  <a:moveTo>
                    <a:pt x="6277251" y="7340805"/>
                  </a:moveTo>
                  <a:cubicBezTo>
                    <a:pt x="6695828" y="7336845"/>
                    <a:pt x="6662314" y="7343634"/>
                    <a:pt x="6662340" y="7345794"/>
                  </a:cubicBezTo>
                  <a:cubicBezTo>
                    <a:pt x="6670828" y="7888425"/>
                    <a:pt x="6699918" y="7811053"/>
                    <a:pt x="6585847" y="7810437"/>
                  </a:cubicBezTo>
                  <a:cubicBezTo>
                    <a:pt x="6499529" y="7809974"/>
                    <a:pt x="6383657" y="7809845"/>
                    <a:pt x="6277071" y="7810694"/>
                  </a:cubicBezTo>
                  <a:cubicBezTo>
                    <a:pt x="6256932" y="7810848"/>
                    <a:pt x="6262101" y="7828179"/>
                    <a:pt x="6260044" y="7696474"/>
                  </a:cubicBezTo>
                  <a:cubicBezTo>
                    <a:pt x="6253999" y="7292670"/>
                    <a:pt x="6245898" y="7341088"/>
                    <a:pt x="6277251" y="7340805"/>
                  </a:cubicBezTo>
                  <a:close/>
                  <a:moveTo>
                    <a:pt x="7048689" y="6332399"/>
                  </a:moveTo>
                  <a:cubicBezTo>
                    <a:pt x="6609561" y="6332399"/>
                    <a:pt x="6666584" y="6358010"/>
                    <a:pt x="6665555" y="6292389"/>
                  </a:cubicBezTo>
                  <a:cubicBezTo>
                    <a:pt x="6657633" y="5786630"/>
                    <a:pt x="6638523" y="5868425"/>
                    <a:pt x="6740119" y="5868425"/>
                  </a:cubicBezTo>
                  <a:cubicBezTo>
                    <a:pt x="7122250" y="5868425"/>
                    <a:pt x="7068160" y="5840988"/>
                    <a:pt x="7069729" y="5941863"/>
                  </a:cubicBezTo>
                  <a:cubicBezTo>
                    <a:pt x="7076776" y="6392929"/>
                    <a:pt x="7078088" y="6332399"/>
                    <a:pt x="7048689" y="6332399"/>
                  </a:cubicBezTo>
                  <a:close/>
                  <a:moveTo>
                    <a:pt x="7048689" y="5843611"/>
                  </a:moveTo>
                  <a:cubicBezTo>
                    <a:pt x="6590271" y="5843611"/>
                    <a:pt x="6659819" y="5869505"/>
                    <a:pt x="6657787" y="5765982"/>
                  </a:cubicBezTo>
                  <a:cubicBezTo>
                    <a:pt x="6648528" y="5299951"/>
                    <a:pt x="6631063" y="5374134"/>
                    <a:pt x="6740119" y="5374134"/>
                  </a:cubicBezTo>
                  <a:cubicBezTo>
                    <a:pt x="7109158" y="5374134"/>
                    <a:pt x="7060546" y="5355620"/>
                    <a:pt x="7060803" y="5415353"/>
                  </a:cubicBezTo>
                  <a:cubicBezTo>
                    <a:pt x="7062836" y="5894704"/>
                    <a:pt x="7081252" y="5843611"/>
                    <a:pt x="7048689" y="5843611"/>
                  </a:cubicBezTo>
                  <a:close/>
                  <a:moveTo>
                    <a:pt x="7048689" y="5349732"/>
                  </a:moveTo>
                  <a:cubicBezTo>
                    <a:pt x="6569515" y="5349732"/>
                    <a:pt x="6652026" y="5384060"/>
                    <a:pt x="6649763" y="5239653"/>
                  </a:cubicBezTo>
                  <a:cubicBezTo>
                    <a:pt x="6641943" y="4751662"/>
                    <a:pt x="6644593" y="4919699"/>
                    <a:pt x="6644052" y="4883418"/>
                  </a:cubicBezTo>
                  <a:cubicBezTo>
                    <a:pt x="6706476" y="4883186"/>
                    <a:pt x="6755140" y="4883263"/>
                    <a:pt x="7048689" y="4883315"/>
                  </a:cubicBezTo>
                  <a:cubicBezTo>
                    <a:pt x="7050489" y="4883315"/>
                    <a:pt x="7070166" y="5349732"/>
                    <a:pt x="7048689" y="5349732"/>
                  </a:cubicBezTo>
                  <a:close/>
                  <a:moveTo>
                    <a:pt x="7048689" y="4859453"/>
                  </a:moveTo>
                  <a:cubicBezTo>
                    <a:pt x="6762728" y="4859402"/>
                    <a:pt x="6706863" y="4859324"/>
                    <a:pt x="6643667" y="4859556"/>
                  </a:cubicBezTo>
                  <a:cubicBezTo>
                    <a:pt x="6641018" y="4705480"/>
                    <a:pt x="6635899" y="4612192"/>
                    <a:pt x="6634716" y="4393858"/>
                  </a:cubicBezTo>
                  <a:cubicBezTo>
                    <a:pt x="6637417" y="4393858"/>
                    <a:pt x="7040073" y="4393190"/>
                    <a:pt x="7043262" y="4393190"/>
                  </a:cubicBezTo>
                  <a:cubicBezTo>
                    <a:pt x="7045680" y="4508669"/>
                    <a:pt x="7050876" y="4859453"/>
                    <a:pt x="7048689" y="4859453"/>
                  </a:cubicBezTo>
                  <a:close/>
                  <a:moveTo>
                    <a:pt x="6634588" y="4369945"/>
                  </a:moveTo>
                  <a:cubicBezTo>
                    <a:pt x="6634588" y="4367631"/>
                    <a:pt x="6630370" y="3905070"/>
                    <a:pt x="6630344" y="3903116"/>
                  </a:cubicBezTo>
                  <a:cubicBezTo>
                    <a:pt x="6884129" y="3905045"/>
                    <a:pt x="6867488" y="3900159"/>
                    <a:pt x="7033900" y="3899851"/>
                  </a:cubicBezTo>
                  <a:cubicBezTo>
                    <a:pt x="7033926" y="3901676"/>
                    <a:pt x="7042593" y="4360225"/>
                    <a:pt x="7042645" y="4362925"/>
                  </a:cubicBezTo>
                  <a:cubicBezTo>
                    <a:pt x="7042825" y="4372542"/>
                    <a:pt x="7085547" y="4369379"/>
                    <a:pt x="6634588" y="4369945"/>
                  </a:cubicBezTo>
                  <a:close/>
                  <a:moveTo>
                    <a:pt x="6630035" y="3879228"/>
                  </a:moveTo>
                  <a:cubicBezTo>
                    <a:pt x="6627206" y="3676606"/>
                    <a:pt x="6623939" y="3677943"/>
                    <a:pt x="6619824" y="3410111"/>
                  </a:cubicBezTo>
                  <a:cubicBezTo>
                    <a:pt x="6689706" y="3408800"/>
                    <a:pt x="6783664" y="3408569"/>
                    <a:pt x="6894211" y="3410497"/>
                  </a:cubicBezTo>
                  <a:cubicBezTo>
                    <a:pt x="7068314" y="3413531"/>
                    <a:pt x="7024589" y="3323071"/>
                    <a:pt x="7032871" y="3836595"/>
                  </a:cubicBezTo>
                  <a:cubicBezTo>
                    <a:pt x="7033514" y="3879691"/>
                    <a:pt x="7101417" y="3882905"/>
                    <a:pt x="6630035" y="3879228"/>
                  </a:cubicBezTo>
                  <a:close/>
                  <a:moveTo>
                    <a:pt x="6619438" y="3386198"/>
                  </a:moveTo>
                  <a:cubicBezTo>
                    <a:pt x="6614706" y="3078947"/>
                    <a:pt x="6614140" y="3065885"/>
                    <a:pt x="6614371" y="2959276"/>
                  </a:cubicBezTo>
                  <a:cubicBezTo>
                    <a:pt x="6614474" y="2908261"/>
                    <a:pt x="6546829" y="2919009"/>
                    <a:pt x="7020294" y="2918289"/>
                  </a:cubicBezTo>
                  <a:cubicBezTo>
                    <a:pt x="7022712" y="3200212"/>
                    <a:pt x="7025155" y="3259919"/>
                    <a:pt x="7027650" y="3387920"/>
                  </a:cubicBezTo>
                  <a:cubicBezTo>
                    <a:pt x="6890276" y="3387689"/>
                    <a:pt x="6789400" y="3382983"/>
                    <a:pt x="6619438" y="3386198"/>
                  </a:cubicBezTo>
                  <a:close/>
                  <a:moveTo>
                    <a:pt x="6614371" y="2895353"/>
                  </a:moveTo>
                  <a:cubicBezTo>
                    <a:pt x="6613471" y="2663108"/>
                    <a:pt x="6606783" y="2621787"/>
                    <a:pt x="6603775" y="2427933"/>
                  </a:cubicBezTo>
                  <a:cubicBezTo>
                    <a:pt x="7060752" y="2427676"/>
                    <a:pt x="7015073" y="2425284"/>
                    <a:pt x="7015226" y="2433333"/>
                  </a:cubicBezTo>
                  <a:cubicBezTo>
                    <a:pt x="7015639" y="2460923"/>
                    <a:pt x="7014429" y="2337781"/>
                    <a:pt x="7020088" y="2894427"/>
                  </a:cubicBezTo>
                  <a:cubicBezTo>
                    <a:pt x="6887704" y="2894607"/>
                    <a:pt x="6782250" y="2897179"/>
                    <a:pt x="6614371" y="2895353"/>
                  </a:cubicBezTo>
                  <a:close/>
                  <a:moveTo>
                    <a:pt x="6603440" y="2403942"/>
                  </a:moveTo>
                  <a:cubicBezTo>
                    <a:pt x="6601793" y="2277689"/>
                    <a:pt x="6605497" y="2126545"/>
                    <a:pt x="6598322" y="1936445"/>
                  </a:cubicBezTo>
                  <a:cubicBezTo>
                    <a:pt x="6789117" y="1941819"/>
                    <a:pt x="6898146" y="1934851"/>
                    <a:pt x="7005144" y="1934156"/>
                  </a:cubicBezTo>
                  <a:cubicBezTo>
                    <a:pt x="7010057" y="2242513"/>
                    <a:pt x="7013015" y="2303479"/>
                    <a:pt x="7014763" y="2403814"/>
                  </a:cubicBezTo>
                  <a:lnTo>
                    <a:pt x="6603440" y="2403942"/>
                  </a:lnTo>
                  <a:close/>
                  <a:moveTo>
                    <a:pt x="6585899" y="2895019"/>
                  </a:moveTo>
                  <a:cubicBezTo>
                    <a:pt x="6103766" y="2889182"/>
                    <a:pt x="6183319" y="2938731"/>
                    <a:pt x="6180902" y="2783653"/>
                  </a:cubicBezTo>
                  <a:cubicBezTo>
                    <a:pt x="6178201" y="2612247"/>
                    <a:pt x="6179873" y="2607053"/>
                    <a:pt x="6177146" y="2432973"/>
                  </a:cubicBezTo>
                  <a:cubicBezTo>
                    <a:pt x="6176967" y="2420964"/>
                    <a:pt x="6136791" y="2427778"/>
                    <a:pt x="6582709" y="2427933"/>
                  </a:cubicBezTo>
                  <a:cubicBezTo>
                    <a:pt x="6585256" y="2605279"/>
                    <a:pt x="6601382" y="2895224"/>
                    <a:pt x="6585899" y="2895019"/>
                  </a:cubicBezTo>
                  <a:close/>
                  <a:moveTo>
                    <a:pt x="6170408" y="3409263"/>
                  </a:moveTo>
                  <a:cubicBezTo>
                    <a:pt x="6171668" y="3516025"/>
                    <a:pt x="6173366" y="3593294"/>
                    <a:pt x="6178047" y="3875474"/>
                  </a:cubicBezTo>
                  <a:cubicBezTo>
                    <a:pt x="6118941" y="3875140"/>
                    <a:pt x="5772922" y="3876014"/>
                    <a:pt x="5771018" y="3876014"/>
                  </a:cubicBezTo>
                  <a:cubicBezTo>
                    <a:pt x="5767160" y="3617671"/>
                    <a:pt x="5769732" y="3657964"/>
                    <a:pt x="5765386" y="3411731"/>
                  </a:cubicBezTo>
                  <a:cubicBezTo>
                    <a:pt x="5984628" y="3412014"/>
                    <a:pt x="5996614" y="3408311"/>
                    <a:pt x="6170408" y="3409263"/>
                  </a:cubicBezTo>
                  <a:close/>
                  <a:moveTo>
                    <a:pt x="6122876" y="3385272"/>
                  </a:moveTo>
                  <a:cubicBezTo>
                    <a:pt x="5700955" y="3385272"/>
                    <a:pt x="5765591" y="3413994"/>
                    <a:pt x="5763405" y="3309803"/>
                  </a:cubicBezTo>
                  <a:cubicBezTo>
                    <a:pt x="5753914" y="2855137"/>
                    <a:pt x="5740051" y="2920758"/>
                    <a:pt x="5814255" y="2920758"/>
                  </a:cubicBezTo>
                  <a:cubicBezTo>
                    <a:pt x="6216833" y="2920758"/>
                    <a:pt x="6162229" y="2906333"/>
                    <a:pt x="6163772" y="2959637"/>
                  </a:cubicBezTo>
                  <a:cubicBezTo>
                    <a:pt x="6178278" y="3454210"/>
                    <a:pt x="6175964" y="3385272"/>
                    <a:pt x="6122876" y="3385272"/>
                  </a:cubicBezTo>
                  <a:close/>
                  <a:moveTo>
                    <a:pt x="6122876" y="2896587"/>
                  </a:moveTo>
                  <a:cubicBezTo>
                    <a:pt x="5682051" y="2896587"/>
                    <a:pt x="5757824" y="2929012"/>
                    <a:pt x="5755534" y="2783602"/>
                  </a:cubicBezTo>
                  <a:cubicBezTo>
                    <a:pt x="5748873" y="2357684"/>
                    <a:pt x="5719320" y="2428936"/>
                    <a:pt x="5814255" y="2428936"/>
                  </a:cubicBezTo>
                  <a:cubicBezTo>
                    <a:pt x="6185300" y="2428936"/>
                    <a:pt x="6155850" y="2418547"/>
                    <a:pt x="6156081" y="2433410"/>
                  </a:cubicBezTo>
                  <a:cubicBezTo>
                    <a:pt x="6164518" y="2970565"/>
                    <a:pt x="6174497" y="2896587"/>
                    <a:pt x="6122876" y="2896587"/>
                  </a:cubicBezTo>
                  <a:close/>
                  <a:moveTo>
                    <a:pt x="6122876" y="2402039"/>
                  </a:moveTo>
                  <a:cubicBezTo>
                    <a:pt x="5967601" y="2402039"/>
                    <a:pt x="5967498" y="2405048"/>
                    <a:pt x="5814281" y="2405048"/>
                  </a:cubicBezTo>
                  <a:cubicBezTo>
                    <a:pt x="5720529" y="2405048"/>
                    <a:pt x="5748435" y="2476557"/>
                    <a:pt x="5739691" y="1934388"/>
                  </a:cubicBezTo>
                  <a:cubicBezTo>
                    <a:pt x="5889462" y="1932228"/>
                    <a:pt x="5987534" y="1937396"/>
                    <a:pt x="6149265" y="1936934"/>
                  </a:cubicBezTo>
                  <a:cubicBezTo>
                    <a:pt x="6161200" y="2477766"/>
                    <a:pt x="6164029" y="2402039"/>
                    <a:pt x="6122876" y="2402039"/>
                  </a:cubicBezTo>
                  <a:close/>
                  <a:moveTo>
                    <a:pt x="5742314" y="3310369"/>
                  </a:moveTo>
                  <a:cubicBezTo>
                    <a:pt x="5744346" y="3408208"/>
                    <a:pt x="5818961" y="3389643"/>
                    <a:pt x="5351464" y="3386506"/>
                  </a:cubicBezTo>
                  <a:cubicBezTo>
                    <a:pt x="5328675" y="3386352"/>
                    <a:pt x="5337163" y="3439219"/>
                    <a:pt x="5327672" y="2958968"/>
                  </a:cubicBezTo>
                  <a:cubicBezTo>
                    <a:pt x="5326618" y="2906384"/>
                    <a:pt x="5268824" y="2919575"/>
                    <a:pt x="5659982" y="2920603"/>
                  </a:cubicBezTo>
                  <a:cubicBezTo>
                    <a:pt x="5759264" y="2920886"/>
                    <a:pt x="5732694" y="2849891"/>
                    <a:pt x="5742314" y="3310369"/>
                  </a:cubicBezTo>
                  <a:close/>
                  <a:moveTo>
                    <a:pt x="5659957" y="2896690"/>
                  </a:moveTo>
                  <a:cubicBezTo>
                    <a:pt x="5257198" y="2895610"/>
                    <a:pt x="5326746" y="2926132"/>
                    <a:pt x="5324535" y="2783653"/>
                  </a:cubicBezTo>
                  <a:cubicBezTo>
                    <a:pt x="5318130" y="2375683"/>
                    <a:pt x="5302852" y="2429964"/>
                    <a:pt x="5351489" y="2429450"/>
                  </a:cubicBezTo>
                  <a:cubicBezTo>
                    <a:pt x="5760756" y="2425027"/>
                    <a:pt x="5726599" y="2429733"/>
                    <a:pt x="5726650" y="2433384"/>
                  </a:cubicBezTo>
                  <a:cubicBezTo>
                    <a:pt x="5735061" y="2972673"/>
                    <a:pt x="5766131" y="2896973"/>
                    <a:pt x="5659957" y="2896690"/>
                  </a:cubicBezTo>
                  <a:close/>
                  <a:moveTo>
                    <a:pt x="5659957" y="2404893"/>
                  </a:moveTo>
                  <a:cubicBezTo>
                    <a:pt x="5562527" y="2404637"/>
                    <a:pt x="5448713" y="2404508"/>
                    <a:pt x="5351310" y="2405562"/>
                  </a:cubicBezTo>
                  <a:cubicBezTo>
                    <a:pt x="5305424" y="2406051"/>
                    <a:pt x="5316638" y="2478794"/>
                    <a:pt x="5310182" y="1937294"/>
                  </a:cubicBezTo>
                  <a:cubicBezTo>
                    <a:pt x="5641104" y="1940405"/>
                    <a:pt x="5587142" y="1937371"/>
                    <a:pt x="5718600" y="1934748"/>
                  </a:cubicBezTo>
                  <a:cubicBezTo>
                    <a:pt x="5727345" y="2476171"/>
                    <a:pt x="5752680" y="2404996"/>
                    <a:pt x="5659957" y="2404893"/>
                  </a:cubicBezTo>
                  <a:close/>
                  <a:moveTo>
                    <a:pt x="5312986" y="3310369"/>
                  </a:moveTo>
                  <a:cubicBezTo>
                    <a:pt x="5315172" y="3410446"/>
                    <a:pt x="5388141" y="3386198"/>
                    <a:pt x="4906806" y="3386352"/>
                  </a:cubicBezTo>
                  <a:cubicBezTo>
                    <a:pt x="4901919" y="3071362"/>
                    <a:pt x="4902150" y="3063313"/>
                    <a:pt x="4898447" y="2958762"/>
                  </a:cubicBezTo>
                  <a:cubicBezTo>
                    <a:pt x="4896415" y="2901550"/>
                    <a:pt x="4851481" y="2918006"/>
                    <a:pt x="5197166" y="2918238"/>
                  </a:cubicBezTo>
                  <a:cubicBezTo>
                    <a:pt x="5335826" y="2918238"/>
                    <a:pt x="5302672" y="2839632"/>
                    <a:pt x="5312986" y="3310369"/>
                  </a:cubicBezTo>
                  <a:close/>
                  <a:moveTo>
                    <a:pt x="4896338" y="2894144"/>
                  </a:moveTo>
                  <a:cubicBezTo>
                    <a:pt x="4889727" y="2664034"/>
                    <a:pt x="4895720" y="2622944"/>
                    <a:pt x="4892737" y="2432921"/>
                  </a:cubicBezTo>
                  <a:cubicBezTo>
                    <a:pt x="4892634" y="2425490"/>
                    <a:pt x="4891374" y="2432921"/>
                    <a:pt x="5297013" y="2429964"/>
                  </a:cubicBezTo>
                  <a:cubicBezTo>
                    <a:pt x="5297065" y="2432561"/>
                    <a:pt x="5297116" y="2449609"/>
                    <a:pt x="5305347" y="2894864"/>
                  </a:cubicBezTo>
                  <a:cubicBezTo>
                    <a:pt x="5246421" y="2894221"/>
                    <a:pt x="5222552" y="2894376"/>
                    <a:pt x="4896338" y="2894144"/>
                  </a:cubicBezTo>
                  <a:close/>
                  <a:moveTo>
                    <a:pt x="4888853" y="4371282"/>
                  </a:moveTo>
                  <a:cubicBezTo>
                    <a:pt x="4445584" y="4371282"/>
                    <a:pt x="4492447" y="4373211"/>
                    <a:pt x="4492550" y="4362719"/>
                  </a:cubicBezTo>
                  <a:cubicBezTo>
                    <a:pt x="4493476" y="4254388"/>
                    <a:pt x="4492627" y="4235720"/>
                    <a:pt x="4487406" y="3903810"/>
                  </a:cubicBezTo>
                  <a:cubicBezTo>
                    <a:pt x="4730028" y="3903862"/>
                    <a:pt x="4764468" y="3902833"/>
                    <a:pt x="4892351" y="3902833"/>
                  </a:cubicBezTo>
                  <a:cubicBezTo>
                    <a:pt x="4901636" y="4427492"/>
                    <a:pt x="4908118" y="4371282"/>
                    <a:pt x="4888853" y="4371282"/>
                  </a:cubicBezTo>
                  <a:close/>
                  <a:moveTo>
                    <a:pt x="4888853" y="3878971"/>
                  </a:moveTo>
                  <a:cubicBezTo>
                    <a:pt x="4416957" y="3878971"/>
                    <a:pt x="4487303" y="3898488"/>
                    <a:pt x="4486326" y="3836055"/>
                  </a:cubicBezTo>
                  <a:cubicBezTo>
                    <a:pt x="4478404" y="3330657"/>
                    <a:pt x="4446587" y="3409700"/>
                    <a:pt x="4580309" y="3409700"/>
                  </a:cubicBezTo>
                  <a:cubicBezTo>
                    <a:pt x="4724781" y="3409700"/>
                    <a:pt x="4738233" y="3410214"/>
                    <a:pt x="4886127" y="3410214"/>
                  </a:cubicBezTo>
                  <a:cubicBezTo>
                    <a:pt x="4894023" y="3918287"/>
                    <a:pt x="4891991" y="3878971"/>
                    <a:pt x="4888853" y="3878971"/>
                  </a:cubicBezTo>
                  <a:close/>
                  <a:moveTo>
                    <a:pt x="4477761" y="3385452"/>
                  </a:moveTo>
                  <a:cubicBezTo>
                    <a:pt x="4473363" y="3097230"/>
                    <a:pt x="4473234" y="3067145"/>
                    <a:pt x="4469941" y="2958865"/>
                  </a:cubicBezTo>
                  <a:cubicBezTo>
                    <a:pt x="4468167" y="2899956"/>
                    <a:pt x="4405151" y="2917878"/>
                    <a:pt x="4875967" y="2918032"/>
                  </a:cubicBezTo>
                  <a:cubicBezTo>
                    <a:pt x="4881497" y="3092704"/>
                    <a:pt x="4879439" y="2978510"/>
                    <a:pt x="4885767" y="3386378"/>
                  </a:cubicBezTo>
                  <a:cubicBezTo>
                    <a:pt x="4853822" y="3386352"/>
                    <a:pt x="4510477" y="3385735"/>
                    <a:pt x="4477761" y="3385452"/>
                  </a:cubicBezTo>
                  <a:close/>
                  <a:moveTo>
                    <a:pt x="4463615" y="2403634"/>
                  </a:moveTo>
                  <a:cubicBezTo>
                    <a:pt x="4458290" y="2066530"/>
                    <a:pt x="4457750" y="2021582"/>
                    <a:pt x="4455744" y="1936393"/>
                  </a:cubicBezTo>
                  <a:cubicBezTo>
                    <a:pt x="4610865" y="1939248"/>
                    <a:pt x="4744200" y="1935519"/>
                    <a:pt x="4862747" y="1935288"/>
                  </a:cubicBezTo>
                  <a:cubicBezTo>
                    <a:pt x="4864599" y="2013586"/>
                    <a:pt x="4871209" y="2403736"/>
                    <a:pt x="4871260" y="2406076"/>
                  </a:cubicBezTo>
                  <a:cubicBezTo>
                    <a:pt x="4700501" y="2405794"/>
                    <a:pt x="4698958" y="2401551"/>
                    <a:pt x="4463615" y="2403634"/>
                  </a:cubicBezTo>
                  <a:close/>
                  <a:moveTo>
                    <a:pt x="4456695" y="3385247"/>
                  </a:moveTo>
                  <a:cubicBezTo>
                    <a:pt x="4199155" y="3382495"/>
                    <a:pt x="4158156" y="3384861"/>
                    <a:pt x="4047172" y="3385581"/>
                  </a:cubicBezTo>
                  <a:cubicBezTo>
                    <a:pt x="4038761" y="2834540"/>
                    <a:pt x="4021709" y="2919009"/>
                    <a:pt x="4117595" y="2917852"/>
                  </a:cubicBezTo>
                  <a:cubicBezTo>
                    <a:pt x="4500524" y="2913249"/>
                    <a:pt x="4447256" y="2906512"/>
                    <a:pt x="4448851" y="2959637"/>
                  </a:cubicBezTo>
                  <a:cubicBezTo>
                    <a:pt x="4452452" y="3079050"/>
                    <a:pt x="4452503" y="3110703"/>
                    <a:pt x="4456695" y="3385247"/>
                  </a:cubicBezTo>
                  <a:close/>
                  <a:moveTo>
                    <a:pt x="4425908" y="2404019"/>
                  </a:moveTo>
                  <a:cubicBezTo>
                    <a:pt x="4316364" y="2405202"/>
                    <a:pt x="4230200" y="2405228"/>
                    <a:pt x="4117569" y="2404019"/>
                  </a:cubicBezTo>
                  <a:cubicBezTo>
                    <a:pt x="4007048" y="2402682"/>
                    <a:pt x="4030068" y="2491574"/>
                    <a:pt x="4023689" y="1934825"/>
                  </a:cubicBezTo>
                  <a:cubicBezTo>
                    <a:pt x="4229840" y="1934542"/>
                    <a:pt x="4291518" y="1932974"/>
                    <a:pt x="4434627" y="1935982"/>
                  </a:cubicBezTo>
                  <a:cubicBezTo>
                    <a:pt x="4446844" y="2455781"/>
                    <a:pt x="4447127" y="2403788"/>
                    <a:pt x="4425908" y="2404019"/>
                  </a:cubicBezTo>
                  <a:close/>
                  <a:moveTo>
                    <a:pt x="4026107" y="3385709"/>
                  </a:moveTo>
                  <a:cubicBezTo>
                    <a:pt x="3546495" y="3387920"/>
                    <a:pt x="3619130" y="3406846"/>
                    <a:pt x="3617921" y="3309957"/>
                  </a:cubicBezTo>
                  <a:cubicBezTo>
                    <a:pt x="3612211" y="2852566"/>
                    <a:pt x="3593126" y="2916464"/>
                    <a:pt x="3654573" y="2916464"/>
                  </a:cubicBezTo>
                  <a:cubicBezTo>
                    <a:pt x="4078963" y="2916464"/>
                    <a:pt x="4020808" y="2910138"/>
                    <a:pt x="4020808" y="2958711"/>
                  </a:cubicBezTo>
                  <a:cubicBezTo>
                    <a:pt x="4020911" y="3066399"/>
                    <a:pt x="4021091" y="3057965"/>
                    <a:pt x="4026107" y="3385709"/>
                  </a:cubicBezTo>
                  <a:close/>
                  <a:moveTo>
                    <a:pt x="3963169" y="2894864"/>
                  </a:moveTo>
                  <a:cubicBezTo>
                    <a:pt x="3809076" y="2894864"/>
                    <a:pt x="3808999" y="2892576"/>
                    <a:pt x="3654573" y="2892576"/>
                  </a:cubicBezTo>
                  <a:cubicBezTo>
                    <a:pt x="3598965" y="2892576"/>
                    <a:pt x="3610076" y="2914766"/>
                    <a:pt x="3608019" y="2783705"/>
                  </a:cubicBezTo>
                  <a:cubicBezTo>
                    <a:pt x="3601305" y="2355729"/>
                    <a:pt x="3586542" y="2425387"/>
                    <a:pt x="3654573" y="2425387"/>
                  </a:cubicBezTo>
                  <a:cubicBezTo>
                    <a:pt x="4052265" y="2425387"/>
                    <a:pt x="4010700" y="2425593"/>
                    <a:pt x="4010829" y="2433435"/>
                  </a:cubicBezTo>
                  <a:cubicBezTo>
                    <a:pt x="4019137" y="2964059"/>
                    <a:pt x="4047429" y="2894864"/>
                    <a:pt x="3963169" y="2894864"/>
                  </a:cubicBezTo>
                  <a:close/>
                  <a:moveTo>
                    <a:pt x="3654573" y="2401525"/>
                  </a:moveTo>
                  <a:cubicBezTo>
                    <a:pt x="3580420" y="2401525"/>
                    <a:pt x="3609382" y="2473420"/>
                    <a:pt x="3595981" y="1935031"/>
                  </a:cubicBezTo>
                  <a:cubicBezTo>
                    <a:pt x="3637597" y="1934851"/>
                    <a:pt x="3663704" y="1934902"/>
                    <a:pt x="3963194" y="1934851"/>
                  </a:cubicBezTo>
                  <a:cubicBezTo>
                    <a:pt x="4015690" y="1934851"/>
                    <a:pt x="4001595" y="1860539"/>
                    <a:pt x="4010366" y="2403196"/>
                  </a:cubicBezTo>
                  <a:cubicBezTo>
                    <a:pt x="3754111" y="2402451"/>
                    <a:pt x="3786031" y="2401525"/>
                    <a:pt x="3654573" y="2401525"/>
                  </a:cubicBezTo>
                  <a:close/>
                  <a:moveTo>
                    <a:pt x="3596856" y="3310266"/>
                  </a:moveTo>
                  <a:cubicBezTo>
                    <a:pt x="3598039" y="3405329"/>
                    <a:pt x="3675818" y="3388949"/>
                    <a:pt x="3191859" y="3386352"/>
                  </a:cubicBezTo>
                  <a:cubicBezTo>
                    <a:pt x="3188361" y="3386326"/>
                    <a:pt x="3191859" y="3227391"/>
                    <a:pt x="3183757" y="2958248"/>
                  </a:cubicBezTo>
                  <a:cubicBezTo>
                    <a:pt x="3181879" y="2894736"/>
                    <a:pt x="3133988" y="2929218"/>
                    <a:pt x="3500609" y="2918700"/>
                  </a:cubicBezTo>
                  <a:cubicBezTo>
                    <a:pt x="3609973" y="2915538"/>
                    <a:pt x="3590991" y="2842023"/>
                    <a:pt x="3596856" y="3310266"/>
                  </a:cubicBezTo>
                  <a:close/>
                  <a:moveTo>
                    <a:pt x="3500043" y="2894761"/>
                  </a:moveTo>
                  <a:cubicBezTo>
                    <a:pt x="3421878" y="2897024"/>
                    <a:pt x="3334274" y="2898181"/>
                    <a:pt x="3191988" y="2895481"/>
                  </a:cubicBezTo>
                  <a:cubicBezTo>
                    <a:pt x="3179050" y="2895250"/>
                    <a:pt x="3181828" y="2910832"/>
                    <a:pt x="3179770" y="2783679"/>
                  </a:cubicBezTo>
                  <a:cubicBezTo>
                    <a:pt x="3173340" y="2373626"/>
                    <a:pt x="3169379" y="2428807"/>
                    <a:pt x="3192039" y="2428267"/>
                  </a:cubicBezTo>
                  <a:cubicBezTo>
                    <a:pt x="3630961" y="2418187"/>
                    <a:pt x="3584073" y="2428704"/>
                    <a:pt x="3584124" y="2433358"/>
                  </a:cubicBezTo>
                  <a:cubicBezTo>
                    <a:pt x="3586850" y="2606642"/>
                    <a:pt x="3584227" y="2608853"/>
                    <a:pt x="3586953" y="2784090"/>
                  </a:cubicBezTo>
                  <a:cubicBezTo>
                    <a:pt x="3589037" y="2915795"/>
                    <a:pt x="3611696" y="2891573"/>
                    <a:pt x="3500043" y="2894761"/>
                  </a:cubicBezTo>
                  <a:close/>
                  <a:moveTo>
                    <a:pt x="3500223" y="2402091"/>
                  </a:moveTo>
                  <a:cubicBezTo>
                    <a:pt x="3317067" y="2403325"/>
                    <a:pt x="3307319" y="2401731"/>
                    <a:pt x="3191576" y="2404379"/>
                  </a:cubicBezTo>
                  <a:cubicBezTo>
                    <a:pt x="3169636" y="2404893"/>
                    <a:pt x="3173700" y="2462003"/>
                    <a:pt x="3169251" y="1937859"/>
                  </a:cubicBezTo>
                  <a:cubicBezTo>
                    <a:pt x="3297159" y="1936728"/>
                    <a:pt x="3072618" y="1938399"/>
                    <a:pt x="3574890" y="1935134"/>
                  </a:cubicBezTo>
                  <a:cubicBezTo>
                    <a:pt x="3588522" y="2489259"/>
                    <a:pt x="3606732" y="2401242"/>
                    <a:pt x="3500223" y="2402091"/>
                  </a:cubicBezTo>
                  <a:close/>
                  <a:moveTo>
                    <a:pt x="3169611" y="3386223"/>
                  </a:moveTo>
                  <a:cubicBezTo>
                    <a:pt x="2696275" y="3383446"/>
                    <a:pt x="2763791" y="3421117"/>
                    <a:pt x="2761476" y="3309854"/>
                  </a:cubicBezTo>
                  <a:cubicBezTo>
                    <a:pt x="2758390" y="3162207"/>
                    <a:pt x="2756949" y="3052951"/>
                    <a:pt x="2756152" y="2959122"/>
                  </a:cubicBezTo>
                  <a:cubicBezTo>
                    <a:pt x="2755766" y="2912606"/>
                    <a:pt x="2690796" y="2910807"/>
                    <a:pt x="3161483" y="2918881"/>
                  </a:cubicBezTo>
                  <a:cubicBezTo>
                    <a:pt x="3168659" y="3176196"/>
                    <a:pt x="3167553" y="3215537"/>
                    <a:pt x="3169611" y="3386223"/>
                  </a:cubicBezTo>
                  <a:close/>
                  <a:moveTo>
                    <a:pt x="2755586" y="2896099"/>
                  </a:moveTo>
                  <a:cubicBezTo>
                    <a:pt x="2753014" y="2658763"/>
                    <a:pt x="2749928" y="2626133"/>
                    <a:pt x="2746790" y="2427599"/>
                  </a:cubicBezTo>
                  <a:cubicBezTo>
                    <a:pt x="2749130" y="2427599"/>
                    <a:pt x="3154333" y="2429810"/>
                    <a:pt x="3154410" y="2433435"/>
                  </a:cubicBezTo>
                  <a:cubicBezTo>
                    <a:pt x="3156750" y="2582008"/>
                    <a:pt x="3157265" y="2749814"/>
                    <a:pt x="3160892" y="2894941"/>
                  </a:cubicBezTo>
                  <a:cubicBezTo>
                    <a:pt x="3001758" y="2892344"/>
                    <a:pt x="2870120" y="2895893"/>
                    <a:pt x="2755586" y="2896099"/>
                  </a:cubicBezTo>
                  <a:close/>
                  <a:moveTo>
                    <a:pt x="2746430" y="2403711"/>
                  </a:moveTo>
                  <a:cubicBezTo>
                    <a:pt x="2741183" y="2071672"/>
                    <a:pt x="2740231" y="2027548"/>
                    <a:pt x="2739742" y="1936342"/>
                  </a:cubicBezTo>
                  <a:cubicBezTo>
                    <a:pt x="2903505" y="1936445"/>
                    <a:pt x="2929175" y="1939608"/>
                    <a:pt x="3148160" y="1938014"/>
                  </a:cubicBezTo>
                  <a:cubicBezTo>
                    <a:pt x="3148186" y="1939968"/>
                    <a:pt x="3153921" y="2403119"/>
                    <a:pt x="3153947" y="2405176"/>
                  </a:cubicBezTo>
                  <a:cubicBezTo>
                    <a:pt x="3001372" y="2408056"/>
                    <a:pt x="2871972" y="2403865"/>
                    <a:pt x="2746430" y="2403711"/>
                  </a:cubicBezTo>
                  <a:close/>
                  <a:moveTo>
                    <a:pt x="2740437" y="3310420"/>
                  </a:moveTo>
                  <a:cubicBezTo>
                    <a:pt x="2742700" y="3418288"/>
                    <a:pt x="2806590" y="3387021"/>
                    <a:pt x="2420627" y="3387021"/>
                  </a:cubicBezTo>
                  <a:cubicBezTo>
                    <a:pt x="2315738" y="3387021"/>
                    <a:pt x="2332148" y="3470229"/>
                    <a:pt x="2327878" y="2957965"/>
                  </a:cubicBezTo>
                  <a:cubicBezTo>
                    <a:pt x="2327441" y="2905587"/>
                    <a:pt x="2263680" y="2919961"/>
                    <a:pt x="2734778" y="2919961"/>
                  </a:cubicBezTo>
                  <a:cubicBezTo>
                    <a:pt x="2735781" y="3024640"/>
                    <a:pt x="2736322" y="3112837"/>
                    <a:pt x="2740437" y="3310420"/>
                  </a:cubicBezTo>
                  <a:close/>
                  <a:moveTo>
                    <a:pt x="2729043" y="2896124"/>
                  </a:moveTo>
                  <a:cubicBezTo>
                    <a:pt x="2461934" y="2896201"/>
                    <a:pt x="2398816" y="2896304"/>
                    <a:pt x="2327312" y="2896099"/>
                  </a:cubicBezTo>
                  <a:cubicBezTo>
                    <a:pt x="2327287" y="2894736"/>
                    <a:pt x="2321782" y="2471800"/>
                    <a:pt x="2321062" y="2426287"/>
                  </a:cubicBezTo>
                  <a:cubicBezTo>
                    <a:pt x="2322889" y="2426261"/>
                    <a:pt x="2725699" y="2423253"/>
                    <a:pt x="2725853" y="2433410"/>
                  </a:cubicBezTo>
                  <a:cubicBezTo>
                    <a:pt x="2733518" y="2929140"/>
                    <a:pt x="2739434" y="2896124"/>
                    <a:pt x="2729043" y="2896124"/>
                  </a:cubicBezTo>
                  <a:close/>
                  <a:moveTo>
                    <a:pt x="2320651" y="2402374"/>
                  </a:moveTo>
                  <a:cubicBezTo>
                    <a:pt x="2319313" y="2319987"/>
                    <a:pt x="2324252" y="2615847"/>
                    <a:pt x="2312575" y="1937422"/>
                  </a:cubicBezTo>
                  <a:cubicBezTo>
                    <a:pt x="2459465" y="1939428"/>
                    <a:pt x="2592132" y="1936419"/>
                    <a:pt x="2718651" y="1936342"/>
                  </a:cubicBezTo>
                  <a:cubicBezTo>
                    <a:pt x="2719166" y="2027625"/>
                    <a:pt x="2720452" y="2092500"/>
                    <a:pt x="2725364" y="2403685"/>
                  </a:cubicBezTo>
                  <a:cubicBezTo>
                    <a:pt x="2571170" y="2403659"/>
                    <a:pt x="2485751" y="2400702"/>
                    <a:pt x="2320651" y="2402374"/>
                  </a:cubicBezTo>
                  <a:close/>
                  <a:moveTo>
                    <a:pt x="2313886" y="3387149"/>
                  </a:moveTo>
                  <a:cubicBezTo>
                    <a:pt x="1966350" y="3387972"/>
                    <a:pt x="2067149" y="3387381"/>
                    <a:pt x="1904440" y="3386172"/>
                  </a:cubicBezTo>
                  <a:cubicBezTo>
                    <a:pt x="1903308" y="3262310"/>
                    <a:pt x="1905057" y="3239425"/>
                    <a:pt x="1897958" y="2919986"/>
                  </a:cubicBezTo>
                  <a:cubicBezTo>
                    <a:pt x="2019334" y="2919626"/>
                    <a:pt x="2029468" y="2918855"/>
                    <a:pt x="2306453" y="2919909"/>
                  </a:cubicBezTo>
                  <a:cubicBezTo>
                    <a:pt x="2309102" y="3206820"/>
                    <a:pt x="2311494" y="3263673"/>
                    <a:pt x="2313886" y="3387149"/>
                  </a:cubicBezTo>
                  <a:close/>
                  <a:moveTo>
                    <a:pt x="2266406" y="2895867"/>
                  </a:moveTo>
                  <a:cubicBezTo>
                    <a:pt x="1822597" y="2893450"/>
                    <a:pt x="1897701" y="2930014"/>
                    <a:pt x="1895412" y="2783653"/>
                  </a:cubicBezTo>
                  <a:cubicBezTo>
                    <a:pt x="1892660" y="2608622"/>
                    <a:pt x="1894692" y="2608364"/>
                    <a:pt x="1891940" y="2432973"/>
                  </a:cubicBezTo>
                  <a:cubicBezTo>
                    <a:pt x="1891786" y="2423073"/>
                    <a:pt x="1867891" y="2432124"/>
                    <a:pt x="2299997" y="2426519"/>
                  </a:cubicBezTo>
                  <a:cubicBezTo>
                    <a:pt x="2308279" y="2961642"/>
                    <a:pt x="2320702" y="2896073"/>
                    <a:pt x="2266406" y="2895867"/>
                  </a:cubicBezTo>
                  <a:close/>
                  <a:moveTo>
                    <a:pt x="1891477" y="2404482"/>
                  </a:moveTo>
                  <a:cubicBezTo>
                    <a:pt x="1882706" y="1861516"/>
                    <a:pt x="1854542" y="1935776"/>
                    <a:pt x="1957990" y="1935468"/>
                  </a:cubicBezTo>
                  <a:cubicBezTo>
                    <a:pt x="2088651" y="1935108"/>
                    <a:pt x="2165170" y="1934902"/>
                    <a:pt x="2266175" y="1936651"/>
                  </a:cubicBezTo>
                  <a:cubicBezTo>
                    <a:pt x="2301540" y="1937319"/>
                    <a:pt x="2291149" y="1880441"/>
                    <a:pt x="2299611" y="2402631"/>
                  </a:cubicBezTo>
                  <a:cubicBezTo>
                    <a:pt x="2149017" y="2404637"/>
                    <a:pt x="2228520" y="2404251"/>
                    <a:pt x="1891477" y="2404482"/>
                  </a:cubicBezTo>
                  <a:close/>
                  <a:moveTo>
                    <a:pt x="1883375" y="3386018"/>
                  </a:moveTo>
                  <a:cubicBezTo>
                    <a:pt x="1778229" y="3385478"/>
                    <a:pt x="1646025" y="3386223"/>
                    <a:pt x="1475986" y="3386301"/>
                  </a:cubicBezTo>
                  <a:cubicBezTo>
                    <a:pt x="1472797" y="3241354"/>
                    <a:pt x="1470534" y="3240119"/>
                    <a:pt x="1468141" y="2918649"/>
                  </a:cubicBezTo>
                  <a:cubicBezTo>
                    <a:pt x="1633756" y="2918238"/>
                    <a:pt x="1649703" y="2920475"/>
                    <a:pt x="1876842" y="2920012"/>
                  </a:cubicBezTo>
                  <a:cubicBezTo>
                    <a:pt x="1884352" y="3266244"/>
                    <a:pt x="1882140" y="3249865"/>
                    <a:pt x="1883375" y="3386018"/>
                  </a:cubicBezTo>
                  <a:close/>
                  <a:moveTo>
                    <a:pt x="1803718" y="2896227"/>
                  </a:moveTo>
                  <a:cubicBezTo>
                    <a:pt x="1649317" y="2896227"/>
                    <a:pt x="1649832" y="2894787"/>
                    <a:pt x="1495251" y="2894787"/>
                  </a:cubicBezTo>
                  <a:cubicBezTo>
                    <a:pt x="1459602" y="2894787"/>
                    <a:pt x="1468579" y="2916592"/>
                    <a:pt x="1466495" y="2783679"/>
                  </a:cubicBezTo>
                  <a:cubicBezTo>
                    <a:pt x="1460091" y="2375015"/>
                    <a:pt x="1448234" y="2429424"/>
                    <a:pt x="1495251" y="2429424"/>
                  </a:cubicBezTo>
                  <a:cubicBezTo>
                    <a:pt x="1904131" y="2429424"/>
                    <a:pt x="1870720" y="2424307"/>
                    <a:pt x="1870875" y="2433410"/>
                  </a:cubicBezTo>
                  <a:cubicBezTo>
                    <a:pt x="1879337" y="2972313"/>
                    <a:pt x="1899090" y="2896227"/>
                    <a:pt x="1803718" y="2896227"/>
                  </a:cubicBezTo>
                  <a:close/>
                  <a:moveTo>
                    <a:pt x="1803718" y="2404534"/>
                  </a:moveTo>
                  <a:cubicBezTo>
                    <a:pt x="1644688" y="2404534"/>
                    <a:pt x="1645125" y="2405511"/>
                    <a:pt x="1495251" y="2405511"/>
                  </a:cubicBezTo>
                  <a:cubicBezTo>
                    <a:pt x="1436325" y="2405511"/>
                    <a:pt x="1472360" y="2462337"/>
                    <a:pt x="1454252" y="1934182"/>
                  </a:cubicBezTo>
                  <a:cubicBezTo>
                    <a:pt x="1561353" y="1933565"/>
                    <a:pt x="1648854" y="1935776"/>
                    <a:pt x="1862232" y="1935648"/>
                  </a:cubicBezTo>
                  <a:cubicBezTo>
                    <a:pt x="1871492" y="2480260"/>
                    <a:pt x="1893149" y="2404482"/>
                    <a:pt x="1803718" y="2404534"/>
                  </a:cubicBezTo>
                  <a:close/>
                  <a:moveTo>
                    <a:pt x="1454895" y="3386352"/>
                  </a:moveTo>
                  <a:cubicBezTo>
                    <a:pt x="979604" y="3387561"/>
                    <a:pt x="1048844" y="3414997"/>
                    <a:pt x="1046864" y="3309854"/>
                  </a:cubicBezTo>
                  <a:cubicBezTo>
                    <a:pt x="1044549" y="3186018"/>
                    <a:pt x="1042748" y="3075039"/>
                    <a:pt x="1041642" y="2959122"/>
                  </a:cubicBezTo>
                  <a:cubicBezTo>
                    <a:pt x="1041154" y="2905304"/>
                    <a:pt x="975952" y="2920706"/>
                    <a:pt x="1447076" y="2918726"/>
                  </a:cubicBezTo>
                  <a:cubicBezTo>
                    <a:pt x="1449417" y="3237008"/>
                    <a:pt x="1451989" y="3257630"/>
                    <a:pt x="1454895" y="3386352"/>
                  </a:cubicBezTo>
                  <a:close/>
                  <a:moveTo>
                    <a:pt x="1340953" y="2895970"/>
                  </a:moveTo>
                  <a:cubicBezTo>
                    <a:pt x="1220323" y="2897770"/>
                    <a:pt x="1128835" y="2897436"/>
                    <a:pt x="1040974" y="2895893"/>
                  </a:cubicBezTo>
                  <a:cubicBezTo>
                    <a:pt x="1040948" y="2893887"/>
                    <a:pt x="1034826" y="2449275"/>
                    <a:pt x="1034441" y="2427290"/>
                  </a:cubicBezTo>
                  <a:cubicBezTo>
                    <a:pt x="1484320" y="2423664"/>
                    <a:pt x="1440749" y="2431558"/>
                    <a:pt x="1440775" y="2433384"/>
                  </a:cubicBezTo>
                  <a:cubicBezTo>
                    <a:pt x="1449365" y="2980284"/>
                    <a:pt x="1478378" y="2893733"/>
                    <a:pt x="1340953" y="2895970"/>
                  </a:cubicBezTo>
                  <a:close/>
                  <a:moveTo>
                    <a:pt x="1034055" y="2403376"/>
                  </a:moveTo>
                  <a:cubicBezTo>
                    <a:pt x="1025361" y="1912146"/>
                    <a:pt x="1018185" y="1938579"/>
                    <a:pt x="1032666" y="1938528"/>
                  </a:cubicBezTo>
                  <a:cubicBezTo>
                    <a:pt x="1226136" y="1938014"/>
                    <a:pt x="1242803" y="1939016"/>
                    <a:pt x="1341365" y="1936188"/>
                  </a:cubicBezTo>
                  <a:cubicBezTo>
                    <a:pt x="1459088" y="1932948"/>
                    <a:pt x="1432261" y="1852465"/>
                    <a:pt x="1440363" y="2405382"/>
                  </a:cubicBezTo>
                  <a:cubicBezTo>
                    <a:pt x="1324492" y="2404765"/>
                    <a:pt x="1277269" y="2401396"/>
                    <a:pt x="1034055" y="2403376"/>
                  </a:cubicBezTo>
                  <a:close/>
                  <a:moveTo>
                    <a:pt x="724430" y="3902653"/>
                  </a:moveTo>
                  <a:cubicBezTo>
                    <a:pt x="827724" y="3900699"/>
                    <a:pt x="925874" y="3900596"/>
                    <a:pt x="1032486" y="3902756"/>
                  </a:cubicBezTo>
                  <a:cubicBezTo>
                    <a:pt x="1034981" y="3902808"/>
                    <a:pt x="1043700" y="4370588"/>
                    <a:pt x="1032537" y="4370793"/>
                  </a:cubicBezTo>
                  <a:cubicBezTo>
                    <a:pt x="1016745" y="4371025"/>
                    <a:pt x="635668" y="4377402"/>
                    <a:pt x="635488" y="4361202"/>
                  </a:cubicBezTo>
                  <a:cubicBezTo>
                    <a:pt x="630370" y="3817207"/>
                    <a:pt x="586053" y="3905250"/>
                    <a:pt x="724430" y="3902653"/>
                  </a:cubicBezTo>
                  <a:close/>
                  <a:moveTo>
                    <a:pt x="724147" y="4394913"/>
                  </a:moveTo>
                  <a:cubicBezTo>
                    <a:pt x="826464" y="4396147"/>
                    <a:pt x="930889" y="4396301"/>
                    <a:pt x="1032794" y="4394656"/>
                  </a:cubicBezTo>
                  <a:cubicBezTo>
                    <a:pt x="1043083" y="4394501"/>
                    <a:pt x="1041822" y="4340400"/>
                    <a:pt x="1050696" y="4861355"/>
                  </a:cubicBezTo>
                  <a:cubicBezTo>
                    <a:pt x="855965" y="4864724"/>
                    <a:pt x="765120" y="4862436"/>
                    <a:pt x="643333" y="4862024"/>
                  </a:cubicBezTo>
                  <a:cubicBezTo>
                    <a:pt x="634562" y="4312270"/>
                    <a:pt x="606244" y="4393473"/>
                    <a:pt x="724147" y="4394913"/>
                  </a:cubicBezTo>
                  <a:close/>
                  <a:moveTo>
                    <a:pt x="1051159" y="4889101"/>
                  </a:moveTo>
                  <a:cubicBezTo>
                    <a:pt x="1056869" y="5254078"/>
                    <a:pt x="1057358" y="5282208"/>
                    <a:pt x="1058207" y="5349938"/>
                  </a:cubicBezTo>
                  <a:cubicBezTo>
                    <a:pt x="739528" y="5349064"/>
                    <a:pt x="776514" y="5350221"/>
                    <a:pt x="650998" y="5350786"/>
                  </a:cubicBezTo>
                  <a:cubicBezTo>
                    <a:pt x="641404" y="4737365"/>
                    <a:pt x="644285" y="4921448"/>
                    <a:pt x="643719" y="4885912"/>
                  </a:cubicBezTo>
                  <a:cubicBezTo>
                    <a:pt x="1087116" y="4887506"/>
                    <a:pt x="1051056" y="4883032"/>
                    <a:pt x="1051159" y="4889101"/>
                  </a:cubicBezTo>
                  <a:close/>
                  <a:moveTo>
                    <a:pt x="724327" y="5374134"/>
                  </a:moveTo>
                  <a:cubicBezTo>
                    <a:pt x="1119859" y="5370920"/>
                    <a:pt x="1058387" y="5364132"/>
                    <a:pt x="1058978" y="5415404"/>
                  </a:cubicBezTo>
                  <a:cubicBezTo>
                    <a:pt x="1060213" y="5523787"/>
                    <a:pt x="1060496" y="5535435"/>
                    <a:pt x="1065228" y="5843071"/>
                  </a:cubicBezTo>
                  <a:cubicBezTo>
                    <a:pt x="791432" y="5844562"/>
                    <a:pt x="780295" y="5843329"/>
                    <a:pt x="659691" y="5842866"/>
                  </a:cubicBezTo>
                  <a:cubicBezTo>
                    <a:pt x="649480" y="5302753"/>
                    <a:pt x="621959" y="5375111"/>
                    <a:pt x="724327" y="5374134"/>
                  </a:cubicBezTo>
                  <a:close/>
                  <a:moveTo>
                    <a:pt x="724147" y="6357161"/>
                  </a:moveTo>
                  <a:cubicBezTo>
                    <a:pt x="822451" y="6358216"/>
                    <a:pt x="934387" y="6358164"/>
                    <a:pt x="1032717" y="6357624"/>
                  </a:cubicBezTo>
                  <a:cubicBezTo>
                    <a:pt x="1094318" y="6357290"/>
                    <a:pt x="1064971" y="6298226"/>
                    <a:pt x="1080069" y="6825198"/>
                  </a:cubicBezTo>
                  <a:cubicBezTo>
                    <a:pt x="770007" y="6826741"/>
                    <a:pt x="835672" y="6825918"/>
                    <a:pt x="672217" y="6824839"/>
                  </a:cubicBezTo>
                  <a:cubicBezTo>
                    <a:pt x="658251" y="6279532"/>
                    <a:pt x="646805" y="6356339"/>
                    <a:pt x="724147" y="6357161"/>
                  </a:cubicBezTo>
                  <a:close/>
                  <a:moveTo>
                    <a:pt x="724147" y="6849215"/>
                  </a:moveTo>
                  <a:cubicBezTo>
                    <a:pt x="827313" y="6850192"/>
                    <a:pt x="928009" y="6850140"/>
                    <a:pt x="1032717" y="6849421"/>
                  </a:cubicBezTo>
                  <a:cubicBezTo>
                    <a:pt x="1095553" y="6848983"/>
                    <a:pt x="1080815" y="6772820"/>
                    <a:pt x="1090152" y="7318100"/>
                  </a:cubicBezTo>
                  <a:cubicBezTo>
                    <a:pt x="951389" y="7319232"/>
                    <a:pt x="999203" y="7320595"/>
                    <a:pt x="682969" y="7318897"/>
                  </a:cubicBezTo>
                  <a:cubicBezTo>
                    <a:pt x="673761" y="6776985"/>
                    <a:pt x="650612" y="6848520"/>
                    <a:pt x="724147" y="6849215"/>
                  </a:cubicBezTo>
                  <a:close/>
                  <a:moveTo>
                    <a:pt x="724199" y="7343068"/>
                  </a:moveTo>
                  <a:cubicBezTo>
                    <a:pt x="1114072" y="7345665"/>
                    <a:pt x="1090486" y="7337488"/>
                    <a:pt x="1090614" y="7345717"/>
                  </a:cubicBezTo>
                  <a:cubicBezTo>
                    <a:pt x="1093341" y="7520157"/>
                    <a:pt x="1089534" y="7518820"/>
                    <a:pt x="1092312" y="7696911"/>
                  </a:cubicBezTo>
                  <a:cubicBezTo>
                    <a:pt x="1094421" y="7831933"/>
                    <a:pt x="1110162" y="7809176"/>
                    <a:pt x="1032614" y="7809588"/>
                  </a:cubicBezTo>
                  <a:cubicBezTo>
                    <a:pt x="929038" y="7810154"/>
                    <a:pt x="827364" y="7810462"/>
                    <a:pt x="724430" y="7808662"/>
                  </a:cubicBezTo>
                  <a:cubicBezTo>
                    <a:pt x="679599" y="7807891"/>
                    <a:pt x="690068" y="7829079"/>
                    <a:pt x="687984" y="7696397"/>
                  </a:cubicBezTo>
                  <a:cubicBezTo>
                    <a:pt x="681605" y="7288298"/>
                    <a:pt x="666687" y="7342682"/>
                    <a:pt x="724199" y="7343068"/>
                  </a:cubicBezTo>
                  <a:close/>
                  <a:moveTo>
                    <a:pt x="724199" y="8325272"/>
                  </a:moveTo>
                  <a:cubicBezTo>
                    <a:pt x="1171120" y="8327663"/>
                    <a:pt x="1105095" y="8294133"/>
                    <a:pt x="1106716" y="8398916"/>
                  </a:cubicBezTo>
                  <a:cubicBezTo>
                    <a:pt x="1109416" y="8571967"/>
                    <a:pt x="1107179" y="8575053"/>
                    <a:pt x="1109931" y="8750059"/>
                  </a:cubicBezTo>
                  <a:cubicBezTo>
                    <a:pt x="1110805" y="8805240"/>
                    <a:pt x="1126366" y="8794157"/>
                    <a:pt x="1032717" y="8793643"/>
                  </a:cubicBezTo>
                  <a:cubicBezTo>
                    <a:pt x="654342" y="8791612"/>
                    <a:pt x="706451" y="8805549"/>
                    <a:pt x="705577" y="8749519"/>
                  </a:cubicBezTo>
                  <a:cubicBezTo>
                    <a:pt x="698169" y="8275003"/>
                    <a:pt x="676513" y="8325015"/>
                    <a:pt x="724199" y="8325272"/>
                  </a:cubicBezTo>
                  <a:close/>
                  <a:moveTo>
                    <a:pt x="706374" y="8815011"/>
                  </a:moveTo>
                  <a:cubicBezTo>
                    <a:pt x="803727" y="8817146"/>
                    <a:pt x="779472" y="8817069"/>
                    <a:pt x="1111088" y="8817866"/>
                  </a:cubicBezTo>
                  <a:cubicBezTo>
                    <a:pt x="1113429" y="8938822"/>
                    <a:pt x="1118444" y="9066978"/>
                    <a:pt x="1118804" y="9281583"/>
                  </a:cubicBezTo>
                  <a:cubicBezTo>
                    <a:pt x="675124" y="9284694"/>
                    <a:pt x="711879" y="9289091"/>
                    <a:pt x="711441" y="9275643"/>
                  </a:cubicBezTo>
                  <a:cubicBezTo>
                    <a:pt x="703622" y="9032907"/>
                    <a:pt x="707455" y="8936225"/>
                    <a:pt x="706374" y="8815011"/>
                  </a:cubicBezTo>
                  <a:close/>
                  <a:moveTo>
                    <a:pt x="1123845" y="8222830"/>
                  </a:moveTo>
                  <a:cubicBezTo>
                    <a:pt x="1110471" y="7765901"/>
                    <a:pt x="1095193" y="7833116"/>
                    <a:pt x="1186912" y="7833116"/>
                  </a:cubicBezTo>
                  <a:cubicBezTo>
                    <a:pt x="1578328" y="7833116"/>
                    <a:pt x="1524212" y="7822959"/>
                    <a:pt x="1525267" y="7874231"/>
                  </a:cubicBezTo>
                  <a:cubicBezTo>
                    <a:pt x="1535735" y="8368651"/>
                    <a:pt x="1540982" y="8300896"/>
                    <a:pt x="1495251" y="8300896"/>
                  </a:cubicBezTo>
                  <a:cubicBezTo>
                    <a:pt x="1342445" y="8300896"/>
                    <a:pt x="1341570" y="8297887"/>
                    <a:pt x="1186912" y="8297887"/>
                  </a:cubicBezTo>
                  <a:cubicBezTo>
                    <a:pt x="1109853" y="8297862"/>
                    <a:pt x="1126495" y="8313624"/>
                    <a:pt x="1123845" y="8222830"/>
                  </a:cubicBezTo>
                  <a:close/>
                  <a:moveTo>
                    <a:pt x="1186938" y="8321750"/>
                  </a:moveTo>
                  <a:cubicBezTo>
                    <a:pt x="1338638" y="8321750"/>
                    <a:pt x="1341493" y="8324758"/>
                    <a:pt x="1495277" y="8324758"/>
                  </a:cubicBezTo>
                  <a:cubicBezTo>
                    <a:pt x="1540622" y="8324758"/>
                    <a:pt x="1530771" y="8309844"/>
                    <a:pt x="1532160" y="8398967"/>
                  </a:cubicBezTo>
                  <a:cubicBezTo>
                    <a:pt x="1539259" y="8853016"/>
                    <a:pt x="1560710" y="8790866"/>
                    <a:pt x="1495277" y="8790866"/>
                  </a:cubicBezTo>
                  <a:cubicBezTo>
                    <a:pt x="1077214" y="8790866"/>
                    <a:pt x="1132050" y="8815474"/>
                    <a:pt x="1131021" y="8749648"/>
                  </a:cubicBezTo>
                  <a:cubicBezTo>
                    <a:pt x="1123202" y="8252323"/>
                    <a:pt x="1113403" y="8321750"/>
                    <a:pt x="1186938" y="8321750"/>
                  </a:cubicBezTo>
                  <a:close/>
                  <a:moveTo>
                    <a:pt x="1186938" y="8817943"/>
                  </a:moveTo>
                  <a:cubicBezTo>
                    <a:pt x="1613411" y="8817943"/>
                    <a:pt x="1541136" y="8778961"/>
                    <a:pt x="1542834" y="8925374"/>
                  </a:cubicBezTo>
                  <a:cubicBezTo>
                    <a:pt x="1547772" y="9355226"/>
                    <a:pt x="1568426" y="9284463"/>
                    <a:pt x="1495277" y="9284411"/>
                  </a:cubicBezTo>
                  <a:cubicBezTo>
                    <a:pt x="1474212" y="9284411"/>
                    <a:pt x="1139947" y="9283331"/>
                    <a:pt x="1139947" y="9276055"/>
                  </a:cubicBezTo>
                  <a:cubicBezTo>
                    <a:pt x="1138815" y="8748928"/>
                    <a:pt x="1104041" y="8817943"/>
                    <a:pt x="1186938" y="8817943"/>
                  </a:cubicBezTo>
                  <a:close/>
                  <a:moveTo>
                    <a:pt x="1186938" y="9305213"/>
                  </a:moveTo>
                  <a:cubicBezTo>
                    <a:pt x="1339461" y="9305213"/>
                    <a:pt x="1338715" y="9308274"/>
                    <a:pt x="1495277" y="9308274"/>
                  </a:cubicBezTo>
                  <a:cubicBezTo>
                    <a:pt x="1561481" y="9308325"/>
                    <a:pt x="1546101" y="9229950"/>
                    <a:pt x="1555283" y="9774073"/>
                  </a:cubicBezTo>
                  <a:cubicBezTo>
                    <a:pt x="1402065" y="9773507"/>
                    <a:pt x="1275520" y="9775694"/>
                    <a:pt x="1145888" y="9775128"/>
                  </a:cubicBezTo>
                  <a:cubicBezTo>
                    <a:pt x="1137580" y="9229101"/>
                    <a:pt x="1123537" y="9305213"/>
                    <a:pt x="1186938" y="9305213"/>
                  </a:cubicBezTo>
                  <a:close/>
                  <a:moveTo>
                    <a:pt x="1186938" y="9799092"/>
                  </a:moveTo>
                  <a:cubicBezTo>
                    <a:pt x="1586148" y="9799092"/>
                    <a:pt x="1555617" y="9793924"/>
                    <a:pt x="1555746" y="9802821"/>
                  </a:cubicBezTo>
                  <a:cubicBezTo>
                    <a:pt x="1564259" y="10346430"/>
                    <a:pt x="1589517" y="10267747"/>
                    <a:pt x="1495277" y="10267747"/>
                  </a:cubicBezTo>
                  <a:cubicBezTo>
                    <a:pt x="1343062" y="10267747"/>
                    <a:pt x="1345403" y="10265715"/>
                    <a:pt x="1186938" y="10265715"/>
                  </a:cubicBezTo>
                  <a:cubicBezTo>
                    <a:pt x="1147560" y="10265715"/>
                    <a:pt x="1158182" y="10287624"/>
                    <a:pt x="1156099" y="10153450"/>
                  </a:cubicBezTo>
                  <a:cubicBezTo>
                    <a:pt x="1149695" y="9744863"/>
                    <a:pt x="1120553" y="9799092"/>
                    <a:pt x="1186938" y="9799092"/>
                  </a:cubicBezTo>
                  <a:close/>
                  <a:moveTo>
                    <a:pt x="1563925" y="8925014"/>
                  </a:moveTo>
                  <a:cubicBezTo>
                    <a:pt x="1562356" y="8787781"/>
                    <a:pt x="1479561" y="8811643"/>
                    <a:pt x="1957887" y="8814214"/>
                  </a:cubicBezTo>
                  <a:cubicBezTo>
                    <a:pt x="1969410" y="8814292"/>
                    <a:pt x="1970593" y="8757182"/>
                    <a:pt x="1978772" y="9284154"/>
                  </a:cubicBezTo>
                  <a:cubicBezTo>
                    <a:pt x="1522309" y="9286365"/>
                    <a:pt x="1567937" y="9287446"/>
                    <a:pt x="1567912" y="9276055"/>
                  </a:cubicBezTo>
                  <a:cubicBezTo>
                    <a:pt x="1567629" y="9140441"/>
                    <a:pt x="1566240" y="9128485"/>
                    <a:pt x="1563925" y="8925014"/>
                  </a:cubicBezTo>
                  <a:close/>
                  <a:moveTo>
                    <a:pt x="1979133" y="9308068"/>
                  </a:moveTo>
                  <a:cubicBezTo>
                    <a:pt x="1987337" y="9836866"/>
                    <a:pt x="1997240" y="9775231"/>
                    <a:pt x="1957887" y="9775359"/>
                  </a:cubicBezTo>
                  <a:cubicBezTo>
                    <a:pt x="1850247" y="9775797"/>
                    <a:pt x="1756907" y="9775950"/>
                    <a:pt x="1649549" y="9774794"/>
                  </a:cubicBezTo>
                  <a:cubicBezTo>
                    <a:pt x="1562356" y="9773842"/>
                    <a:pt x="1570252" y="9853965"/>
                    <a:pt x="1567989" y="9308325"/>
                  </a:cubicBezTo>
                  <a:cubicBezTo>
                    <a:pt x="1830956" y="9308556"/>
                    <a:pt x="1852613" y="9308736"/>
                    <a:pt x="1979133" y="9308068"/>
                  </a:cubicBezTo>
                  <a:close/>
                  <a:moveTo>
                    <a:pt x="1649369" y="9798733"/>
                  </a:moveTo>
                  <a:cubicBezTo>
                    <a:pt x="2011592" y="9802641"/>
                    <a:pt x="1986180" y="9794772"/>
                    <a:pt x="1986309" y="9802769"/>
                  </a:cubicBezTo>
                  <a:cubicBezTo>
                    <a:pt x="1994719" y="10340465"/>
                    <a:pt x="2005393" y="10267515"/>
                    <a:pt x="1958067" y="10266796"/>
                  </a:cubicBezTo>
                  <a:cubicBezTo>
                    <a:pt x="1509089" y="10260161"/>
                    <a:pt x="1586353" y="10306960"/>
                    <a:pt x="1583961" y="10153450"/>
                  </a:cubicBezTo>
                  <a:cubicBezTo>
                    <a:pt x="1577300" y="9726940"/>
                    <a:pt x="1548261" y="9797652"/>
                    <a:pt x="1649369" y="9798733"/>
                  </a:cubicBezTo>
                  <a:close/>
                  <a:moveTo>
                    <a:pt x="1988778" y="8814394"/>
                  </a:moveTo>
                  <a:cubicBezTo>
                    <a:pt x="2047601" y="8814703"/>
                    <a:pt x="2393209" y="8814986"/>
                    <a:pt x="2396552" y="8814986"/>
                  </a:cubicBezTo>
                  <a:cubicBezTo>
                    <a:pt x="2396578" y="8816991"/>
                    <a:pt x="2403445" y="9222030"/>
                    <a:pt x="2404551" y="9281840"/>
                  </a:cubicBezTo>
                  <a:cubicBezTo>
                    <a:pt x="2267383" y="9281994"/>
                    <a:pt x="2403085" y="9282586"/>
                    <a:pt x="1999838" y="9284077"/>
                  </a:cubicBezTo>
                  <a:cubicBezTo>
                    <a:pt x="1992842" y="8833628"/>
                    <a:pt x="1993047" y="8999480"/>
                    <a:pt x="1988778" y="8814394"/>
                  </a:cubicBezTo>
                  <a:close/>
                  <a:moveTo>
                    <a:pt x="2405014" y="9305702"/>
                  </a:moveTo>
                  <a:cubicBezTo>
                    <a:pt x="2413888" y="9774794"/>
                    <a:pt x="2412396" y="9635452"/>
                    <a:pt x="2414788" y="9774279"/>
                  </a:cubicBezTo>
                  <a:cubicBezTo>
                    <a:pt x="2397504" y="9774279"/>
                    <a:pt x="2488169" y="9774022"/>
                    <a:pt x="2006962" y="9775205"/>
                  </a:cubicBezTo>
                  <a:cubicBezTo>
                    <a:pt x="2004905" y="9640878"/>
                    <a:pt x="2006139" y="9689913"/>
                    <a:pt x="2000223" y="9307965"/>
                  </a:cubicBezTo>
                  <a:cubicBezTo>
                    <a:pt x="2435673" y="9306113"/>
                    <a:pt x="2278058" y="9305831"/>
                    <a:pt x="2405014" y="9305702"/>
                  </a:cubicBezTo>
                  <a:close/>
                  <a:moveTo>
                    <a:pt x="2410442" y="8325401"/>
                  </a:moveTo>
                  <a:cubicBezTo>
                    <a:pt x="2594550" y="8325581"/>
                    <a:pt x="2593829" y="8321441"/>
                    <a:pt x="2818447" y="8322984"/>
                  </a:cubicBezTo>
                  <a:cubicBezTo>
                    <a:pt x="2821328" y="8574333"/>
                    <a:pt x="2824517" y="8538232"/>
                    <a:pt x="2828298" y="8789632"/>
                  </a:cubicBezTo>
                  <a:cubicBezTo>
                    <a:pt x="2553216" y="8789041"/>
                    <a:pt x="2609262" y="8791098"/>
                    <a:pt x="2417257" y="8791098"/>
                  </a:cubicBezTo>
                  <a:cubicBezTo>
                    <a:pt x="2414299" y="8611283"/>
                    <a:pt x="2413451" y="8488861"/>
                    <a:pt x="2410442" y="8325401"/>
                  </a:cubicBezTo>
                  <a:close/>
                  <a:moveTo>
                    <a:pt x="2420627" y="8814986"/>
                  </a:moveTo>
                  <a:cubicBezTo>
                    <a:pt x="2906978" y="8814986"/>
                    <a:pt x="2828195" y="8775644"/>
                    <a:pt x="2830202" y="8925270"/>
                  </a:cubicBezTo>
                  <a:cubicBezTo>
                    <a:pt x="2832234" y="9088243"/>
                    <a:pt x="2833700" y="9134630"/>
                    <a:pt x="2834728" y="9276106"/>
                  </a:cubicBezTo>
                  <a:cubicBezTo>
                    <a:pt x="2834806" y="9287343"/>
                    <a:pt x="2867651" y="9281891"/>
                    <a:pt x="2425668" y="9281815"/>
                  </a:cubicBezTo>
                  <a:cubicBezTo>
                    <a:pt x="2425591" y="9277597"/>
                    <a:pt x="2416383" y="8814986"/>
                    <a:pt x="2420627" y="8814986"/>
                  </a:cubicBezTo>
                  <a:close/>
                  <a:moveTo>
                    <a:pt x="2834960" y="9306447"/>
                  </a:moveTo>
                  <a:cubicBezTo>
                    <a:pt x="2834986" y="9308711"/>
                    <a:pt x="2840361" y="9770011"/>
                    <a:pt x="2840387" y="9772633"/>
                  </a:cubicBezTo>
                  <a:cubicBezTo>
                    <a:pt x="2674026" y="9770293"/>
                    <a:pt x="2561190" y="9774125"/>
                    <a:pt x="2435828" y="9774279"/>
                  </a:cubicBezTo>
                  <a:cubicBezTo>
                    <a:pt x="2433153" y="9617915"/>
                    <a:pt x="2434773" y="9773096"/>
                    <a:pt x="2426105" y="9305702"/>
                  </a:cubicBezTo>
                  <a:cubicBezTo>
                    <a:pt x="2570398" y="9305728"/>
                    <a:pt x="2672946" y="9307605"/>
                    <a:pt x="2834960" y="9306447"/>
                  </a:cubicBezTo>
                  <a:close/>
                  <a:moveTo>
                    <a:pt x="2840773" y="9796547"/>
                  </a:moveTo>
                  <a:cubicBezTo>
                    <a:pt x="2843834" y="9996135"/>
                    <a:pt x="2841853" y="9947665"/>
                    <a:pt x="2847023" y="10264918"/>
                  </a:cubicBezTo>
                  <a:cubicBezTo>
                    <a:pt x="2750211" y="10266230"/>
                    <a:pt x="2634879" y="10265356"/>
                    <a:pt x="2441280" y="10265304"/>
                  </a:cubicBezTo>
                  <a:cubicBezTo>
                    <a:pt x="2441255" y="10262372"/>
                    <a:pt x="2436342" y="9804801"/>
                    <a:pt x="2436316" y="9802358"/>
                  </a:cubicBezTo>
                  <a:cubicBezTo>
                    <a:pt x="2436188" y="9793795"/>
                    <a:pt x="2832079" y="9796419"/>
                    <a:pt x="2840773" y="9796547"/>
                  </a:cubicBezTo>
                  <a:close/>
                  <a:moveTo>
                    <a:pt x="2839513" y="8323164"/>
                  </a:moveTo>
                  <a:cubicBezTo>
                    <a:pt x="3076605" y="8325272"/>
                    <a:pt x="2893269" y="8323395"/>
                    <a:pt x="3248522" y="8325633"/>
                  </a:cubicBezTo>
                  <a:cubicBezTo>
                    <a:pt x="3251891" y="8585879"/>
                    <a:pt x="3251197" y="8638797"/>
                    <a:pt x="3253794" y="8790609"/>
                  </a:cubicBezTo>
                  <a:cubicBezTo>
                    <a:pt x="2921510" y="8789786"/>
                    <a:pt x="3113103" y="8790481"/>
                    <a:pt x="2849338" y="8789710"/>
                  </a:cubicBezTo>
                  <a:cubicBezTo>
                    <a:pt x="2845531" y="8540700"/>
                    <a:pt x="2842187" y="8559136"/>
                    <a:pt x="2839513" y="8323164"/>
                  </a:cubicBezTo>
                  <a:close/>
                  <a:moveTo>
                    <a:pt x="2883289" y="8813752"/>
                  </a:moveTo>
                  <a:cubicBezTo>
                    <a:pt x="3330442" y="8815551"/>
                    <a:pt x="3253203" y="8782921"/>
                    <a:pt x="3256624" y="8926531"/>
                  </a:cubicBezTo>
                  <a:cubicBezTo>
                    <a:pt x="3259530" y="9046484"/>
                    <a:pt x="3260867" y="9139927"/>
                    <a:pt x="3262719" y="9276285"/>
                  </a:cubicBezTo>
                  <a:cubicBezTo>
                    <a:pt x="3262822" y="9285337"/>
                    <a:pt x="2855897" y="9285003"/>
                    <a:pt x="2855845" y="9275977"/>
                  </a:cubicBezTo>
                  <a:cubicBezTo>
                    <a:pt x="2851961" y="8747076"/>
                    <a:pt x="2832774" y="8813520"/>
                    <a:pt x="2883289" y="8813752"/>
                  </a:cubicBezTo>
                  <a:close/>
                  <a:moveTo>
                    <a:pt x="2883418" y="9306010"/>
                  </a:moveTo>
                  <a:cubicBezTo>
                    <a:pt x="2991444" y="9304982"/>
                    <a:pt x="3083704" y="9305136"/>
                    <a:pt x="3191756" y="9305445"/>
                  </a:cubicBezTo>
                  <a:cubicBezTo>
                    <a:pt x="3284068" y="9305702"/>
                    <a:pt x="3262668" y="9222236"/>
                    <a:pt x="3272004" y="9772480"/>
                  </a:cubicBezTo>
                  <a:cubicBezTo>
                    <a:pt x="3159271" y="9773302"/>
                    <a:pt x="3096076" y="9777082"/>
                    <a:pt x="2861478" y="9772968"/>
                  </a:cubicBezTo>
                  <a:cubicBezTo>
                    <a:pt x="2853633" y="9236301"/>
                    <a:pt x="2846560" y="9306396"/>
                    <a:pt x="2883418" y="9306010"/>
                  </a:cubicBezTo>
                  <a:close/>
                  <a:moveTo>
                    <a:pt x="2883160" y="9797267"/>
                  </a:moveTo>
                  <a:cubicBezTo>
                    <a:pt x="3263028" y="9804415"/>
                    <a:pt x="3272262" y="9786673"/>
                    <a:pt x="3272519" y="9802769"/>
                  </a:cubicBezTo>
                  <a:cubicBezTo>
                    <a:pt x="3275194" y="9973199"/>
                    <a:pt x="3271464" y="9981761"/>
                    <a:pt x="3274165" y="10153965"/>
                  </a:cubicBezTo>
                  <a:cubicBezTo>
                    <a:pt x="3276274" y="10289475"/>
                    <a:pt x="3297571" y="10269135"/>
                    <a:pt x="3192142" y="10265638"/>
                  </a:cubicBezTo>
                  <a:cubicBezTo>
                    <a:pt x="2802295" y="10252858"/>
                    <a:pt x="2868885" y="10312745"/>
                    <a:pt x="2866288" y="10153528"/>
                  </a:cubicBezTo>
                  <a:cubicBezTo>
                    <a:pt x="2859832" y="9743371"/>
                    <a:pt x="2851344" y="9796675"/>
                    <a:pt x="2883160" y="9797267"/>
                  </a:cubicBezTo>
                  <a:close/>
                  <a:moveTo>
                    <a:pt x="3275322" y="8814523"/>
                  </a:moveTo>
                  <a:cubicBezTo>
                    <a:pt x="3609922" y="8814934"/>
                    <a:pt x="3347289" y="8814960"/>
                    <a:pt x="3685797" y="8815680"/>
                  </a:cubicBezTo>
                  <a:cubicBezTo>
                    <a:pt x="3694208" y="9357284"/>
                    <a:pt x="3705988" y="9284848"/>
                    <a:pt x="3654573" y="9284848"/>
                  </a:cubicBezTo>
                  <a:cubicBezTo>
                    <a:pt x="3652567" y="9284848"/>
                    <a:pt x="3283913" y="9283382"/>
                    <a:pt x="3283810" y="9275823"/>
                  </a:cubicBezTo>
                  <a:cubicBezTo>
                    <a:pt x="3279412" y="8951215"/>
                    <a:pt x="3277997" y="8959367"/>
                    <a:pt x="3275322" y="8814523"/>
                  </a:cubicBezTo>
                  <a:close/>
                  <a:moveTo>
                    <a:pt x="3654573" y="9308762"/>
                  </a:moveTo>
                  <a:cubicBezTo>
                    <a:pt x="3703571" y="9308762"/>
                    <a:pt x="3690530" y="9233936"/>
                    <a:pt x="3700072" y="9772299"/>
                  </a:cubicBezTo>
                  <a:cubicBezTo>
                    <a:pt x="3670288" y="9772119"/>
                    <a:pt x="3647037" y="9772170"/>
                    <a:pt x="3346080" y="9772222"/>
                  </a:cubicBezTo>
                  <a:cubicBezTo>
                    <a:pt x="3279643" y="9772222"/>
                    <a:pt x="3291681" y="9849491"/>
                    <a:pt x="3284222" y="9305573"/>
                  </a:cubicBezTo>
                  <a:cubicBezTo>
                    <a:pt x="3505239" y="9305702"/>
                    <a:pt x="3510409" y="9308762"/>
                    <a:pt x="3654573" y="9308762"/>
                  </a:cubicBezTo>
                  <a:close/>
                  <a:moveTo>
                    <a:pt x="3705834" y="8749596"/>
                  </a:moveTo>
                  <a:cubicBezTo>
                    <a:pt x="3698015" y="8247489"/>
                    <a:pt x="3659846" y="8320335"/>
                    <a:pt x="3808639" y="8324141"/>
                  </a:cubicBezTo>
                  <a:cubicBezTo>
                    <a:pt x="3910441" y="8326738"/>
                    <a:pt x="4014584" y="8326533"/>
                    <a:pt x="4104503" y="8324990"/>
                  </a:cubicBezTo>
                  <a:cubicBezTo>
                    <a:pt x="4109827" y="8765153"/>
                    <a:pt x="4108233" y="8679578"/>
                    <a:pt x="4110291" y="8792178"/>
                  </a:cubicBezTo>
                  <a:cubicBezTo>
                    <a:pt x="3640401" y="8804134"/>
                    <a:pt x="3706528" y="8793361"/>
                    <a:pt x="3705834" y="8749596"/>
                  </a:cubicBezTo>
                  <a:close/>
                  <a:moveTo>
                    <a:pt x="4110728" y="8816092"/>
                  </a:moveTo>
                  <a:cubicBezTo>
                    <a:pt x="4113865" y="8972198"/>
                    <a:pt x="4116721" y="8960652"/>
                    <a:pt x="4119627" y="9283203"/>
                  </a:cubicBezTo>
                  <a:cubicBezTo>
                    <a:pt x="4063608" y="9283717"/>
                    <a:pt x="3714167" y="9284822"/>
                    <a:pt x="3712341" y="9284822"/>
                  </a:cubicBezTo>
                  <a:cubicBezTo>
                    <a:pt x="3712598" y="9156178"/>
                    <a:pt x="3712547" y="9182046"/>
                    <a:pt x="3706837" y="8815757"/>
                  </a:cubicBezTo>
                  <a:cubicBezTo>
                    <a:pt x="3820419" y="8816245"/>
                    <a:pt x="3948817" y="8820180"/>
                    <a:pt x="4110728" y="8816092"/>
                  </a:cubicBezTo>
                  <a:close/>
                  <a:moveTo>
                    <a:pt x="4117569" y="9307090"/>
                  </a:moveTo>
                  <a:cubicBezTo>
                    <a:pt x="4120167" y="9307090"/>
                    <a:pt x="4127549" y="9772170"/>
                    <a:pt x="4127575" y="9774202"/>
                  </a:cubicBezTo>
                  <a:cubicBezTo>
                    <a:pt x="3887987" y="9778290"/>
                    <a:pt x="3831556" y="9773405"/>
                    <a:pt x="3721112" y="9772428"/>
                  </a:cubicBezTo>
                  <a:cubicBezTo>
                    <a:pt x="3718694" y="9634115"/>
                    <a:pt x="3712084" y="9500225"/>
                    <a:pt x="3712290" y="9308685"/>
                  </a:cubicBezTo>
                  <a:cubicBezTo>
                    <a:pt x="3714116" y="9308711"/>
                    <a:pt x="4079580" y="9307450"/>
                    <a:pt x="4117569" y="9307090"/>
                  </a:cubicBezTo>
                  <a:close/>
                  <a:moveTo>
                    <a:pt x="4128063" y="9802821"/>
                  </a:moveTo>
                  <a:cubicBezTo>
                    <a:pt x="4136268" y="10326116"/>
                    <a:pt x="4140563" y="10266538"/>
                    <a:pt x="4117569" y="10266281"/>
                  </a:cubicBezTo>
                  <a:cubicBezTo>
                    <a:pt x="3649223" y="10261267"/>
                    <a:pt x="3727310" y="10303900"/>
                    <a:pt x="3724970" y="10153502"/>
                  </a:cubicBezTo>
                  <a:cubicBezTo>
                    <a:pt x="3722244" y="9979062"/>
                    <a:pt x="3724456" y="9982507"/>
                    <a:pt x="3721626" y="9802358"/>
                  </a:cubicBezTo>
                  <a:cubicBezTo>
                    <a:pt x="3721498" y="9793024"/>
                    <a:pt x="4128037" y="9800816"/>
                    <a:pt x="4128063" y="9802821"/>
                  </a:cubicBezTo>
                  <a:close/>
                  <a:moveTo>
                    <a:pt x="4131793" y="8815551"/>
                  </a:moveTo>
                  <a:cubicBezTo>
                    <a:pt x="4210138" y="8813597"/>
                    <a:pt x="4223898" y="8813931"/>
                    <a:pt x="4540493" y="8813880"/>
                  </a:cubicBezTo>
                  <a:cubicBezTo>
                    <a:pt x="4544146" y="9027739"/>
                    <a:pt x="4541728" y="8836636"/>
                    <a:pt x="4548441" y="9284308"/>
                  </a:cubicBezTo>
                  <a:cubicBezTo>
                    <a:pt x="4093649" y="9283408"/>
                    <a:pt x="4140769" y="9284951"/>
                    <a:pt x="4140692" y="9275926"/>
                  </a:cubicBezTo>
                  <a:cubicBezTo>
                    <a:pt x="4138377" y="8998348"/>
                    <a:pt x="4134442" y="8944479"/>
                    <a:pt x="4131793" y="8815551"/>
                  </a:cubicBezTo>
                  <a:close/>
                  <a:moveTo>
                    <a:pt x="4548801" y="9308197"/>
                  </a:moveTo>
                  <a:cubicBezTo>
                    <a:pt x="4555411" y="9748823"/>
                    <a:pt x="4552248" y="9517864"/>
                    <a:pt x="4556337" y="9775179"/>
                  </a:cubicBezTo>
                  <a:cubicBezTo>
                    <a:pt x="4418680" y="9774947"/>
                    <a:pt x="4320968" y="9771245"/>
                    <a:pt x="4148665" y="9773842"/>
                  </a:cubicBezTo>
                  <a:cubicBezTo>
                    <a:pt x="4146428" y="9636995"/>
                    <a:pt x="4142467" y="9479911"/>
                    <a:pt x="4140975" y="9306859"/>
                  </a:cubicBezTo>
                  <a:cubicBezTo>
                    <a:pt x="4350546" y="9305033"/>
                    <a:pt x="4418089" y="9307965"/>
                    <a:pt x="4548801" y="9308197"/>
                  </a:cubicBezTo>
                  <a:close/>
                  <a:moveTo>
                    <a:pt x="4556723" y="9799067"/>
                  </a:moveTo>
                  <a:cubicBezTo>
                    <a:pt x="4559732" y="10016500"/>
                    <a:pt x="4556260" y="9918249"/>
                    <a:pt x="4561661" y="10264790"/>
                  </a:cubicBezTo>
                  <a:cubicBezTo>
                    <a:pt x="4407286" y="10264996"/>
                    <a:pt x="4367728" y="10268492"/>
                    <a:pt x="4155919" y="10266667"/>
                  </a:cubicBezTo>
                  <a:cubicBezTo>
                    <a:pt x="4152344" y="10129074"/>
                    <a:pt x="4151804" y="9975101"/>
                    <a:pt x="4149103" y="9802409"/>
                  </a:cubicBezTo>
                  <a:cubicBezTo>
                    <a:pt x="4148974" y="9792510"/>
                    <a:pt x="4131664" y="9798424"/>
                    <a:pt x="4556723" y="9799067"/>
                  </a:cubicBezTo>
                  <a:close/>
                  <a:moveTo>
                    <a:pt x="4561559" y="8813905"/>
                  </a:moveTo>
                  <a:cubicBezTo>
                    <a:pt x="4693042" y="8813880"/>
                    <a:pt x="4703510" y="8815963"/>
                    <a:pt x="4968150" y="8816632"/>
                  </a:cubicBezTo>
                  <a:cubicBezTo>
                    <a:pt x="4968175" y="8818688"/>
                    <a:pt x="4976303" y="9265203"/>
                    <a:pt x="4976689" y="9284000"/>
                  </a:cubicBezTo>
                  <a:cubicBezTo>
                    <a:pt x="4776403" y="9283948"/>
                    <a:pt x="4640958" y="9284411"/>
                    <a:pt x="4569480" y="9284334"/>
                  </a:cubicBezTo>
                  <a:cubicBezTo>
                    <a:pt x="4563076" y="8856282"/>
                    <a:pt x="4564671" y="8997448"/>
                    <a:pt x="4561559" y="8813905"/>
                  </a:cubicBezTo>
                  <a:close/>
                  <a:moveTo>
                    <a:pt x="4580309" y="9308222"/>
                  </a:moveTo>
                  <a:cubicBezTo>
                    <a:pt x="5060332" y="9308222"/>
                    <a:pt x="4976921" y="9272789"/>
                    <a:pt x="4979724" y="9451729"/>
                  </a:cubicBezTo>
                  <a:cubicBezTo>
                    <a:pt x="4982476" y="9627969"/>
                    <a:pt x="4983016" y="9615807"/>
                    <a:pt x="4985614" y="9776568"/>
                  </a:cubicBezTo>
                  <a:cubicBezTo>
                    <a:pt x="4789134" y="9777725"/>
                    <a:pt x="4749627" y="9775205"/>
                    <a:pt x="4577402" y="9775205"/>
                  </a:cubicBezTo>
                  <a:cubicBezTo>
                    <a:pt x="4569197" y="9253195"/>
                    <a:pt x="4564645" y="9308222"/>
                    <a:pt x="4580309" y="9308222"/>
                  </a:cubicBezTo>
                  <a:close/>
                  <a:moveTo>
                    <a:pt x="4580309" y="9799092"/>
                  </a:moveTo>
                  <a:cubicBezTo>
                    <a:pt x="4582135" y="9799092"/>
                    <a:pt x="4986000" y="9800070"/>
                    <a:pt x="4986051" y="9802821"/>
                  </a:cubicBezTo>
                  <a:cubicBezTo>
                    <a:pt x="4986103" y="9805907"/>
                    <a:pt x="4991684" y="10264764"/>
                    <a:pt x="4991710" y="10267850"/>
                  </a:cubicBezTo>
                  <a:cubicBezTo>
                    <a:pt x="4708706" y="10269315"/>
                    <a:pt x="4777663" y="10264815"/>
                    <a:pt x="4582727" y="10264790"/>
                  </a:cubicBezTo>
                  <a:cubicBezTo>
                    <a:pt x="4574624" y="9747280"/>
                    <a:pt x="4578482" y="9799092"/>
                    <a:pt x="4580309" y="9799092"/>
                  </a:cubicBezTo>
                  <a:close/>
                  <a:moveTo>
                    <a:pt x="5042971" y="8816914"/>
                  </a:moveTo>
                  <a:cubicBezTo>
                    <a:pt x="5195237" y="8817532"/>
                    <a:pt x="5200227" y="8816940"/>
                    <a:pt x="5351335" y="8817532"/>
                  </a:cubicBezTo>
                  <a:cubicBezTo>
                    <a:pt x="5413476" y="8817788"/>
                    <a:pt x="5397555" y="8744119"/>
                    <a:pt x="5403908" y="9283229"/>
                  </a:cubicBezTo>
                  <a:cubicBezTo>
                    <a:pt x="4955855" y="9285285"/>
                    <a:pt x="4997831" y="9287677"/>
                    <a:pt x="4997600" y="9275797"/>
                  </a:cubicBezTo>
                  <a:cubicBezTo>
                    <a:pt x="4987054" y="8743862"/>
                    <a:pt x="4970593" y="8816606"/>
                    <a:pt x="5042971" y="8816914"/>
                  </a:cubicBezTo>
                  <a:close/>
                  <a:moveTo>
                    <a:pt x="5404217" y="9307090"/>
                  </a:moveTo>
                  <a:cubicBezTo>
                    <a:pt x="5405632" y="9425758"/>
                    <a:pt x="5407123" y="9525321"/>
                    <a:pt x="5410210" y="9627455"/>
                  </a:cubicBezTo>
                  <a:cubicBezTo>
                    <a:pt x="5415946" y="9816269"/>
                    <a:pt x="5488323" y="9772531"/>
                    <a:pt x="5042920" y="9776156"/>
                  </a:cubicBezTo>
                  <a:cubicBezTo>
                    <a:pt x="4990758" y="9776568"/>
                    <a:pt x="5009071" y="9848025"/>
                    <a:pt x="4998268" y="9307887"/>
                  </a:cubicBezTo>
                  <a:cubicBezTo>
                    <a:pt x="5372812" y="9307939"/>
                    <a:pt x="5226770" y="9307939"/>
                    <a:pt x="5404217" y="9307090"/>
                  </a:cubicBezTo>
                  <a:close/>
                  <a:moveTo>
                    <a:pt x="5043125" y="9800070"/>
                  </a:moveTo>
                  <a:cubicBezTo>
                    <a:pt x="5044951" y="9800044"/>
                    <a:pt x="5414145" y="9796419"/>
                    <a:pt x="5414248" y="9802821"/>
                  </a:cubicBezTo>
                  <a:cubicBezTo>
                    <a:pt x="5422658" y="10341802"/>
                    <a:pt x="5451363" y="10265510"/>
                    <a:pt x="5351310" y="10266333"/>
                  </a:cubicBezTo>
                  <a:cubicBezTo>
                    <a:pt x="5197423" y="10267592"/>
                    <a:pt x="5188061" y="10266359"/>
                    <a:pt x="5042971" y="10267515"/>
                  </a:cubicBezTo>
                  <a:cubicBezTo>
                    <a:pt x="5003258" y="10267773"/>
                    <a:pt x="5013366" y="10288806"/>
                    <a:pt x="5011257" y="10153502"/>
                  </a:cubicBezTo>
                  <a:cubicBezTo>
                    <a:pt x="5005059" y="9746354"/>
                    <a:pt x="4992739" y="9800481"/>
                    <a:pt x="5043125" y="9800070"/>
                  </a:cubicBezTo>
                  <a:close/>
                  <a:moveTo>
                    <a:pt x="5418080" y="8817711"/>
                  </a:moveTo>
                  <a:cubicBezTo>
                    <a:pt x="5674000" y="8818174"/>
                    <a:pt x="5637220" y="8816580"/>
                    <a:pt x="5814281" y="8816580"/>
                  </a:cubicBezTo>
                  <a:cubicBezTo>
                    <a:pt x="5835268" y="8816580"/>
                    <a:pt x="5825623" y="8761116"/>
                    <a:pt x="5833982" y="9285543"/>
                  </a:cubicBezTo>
                  <a:cubicBezTo>
                    <a:pt x="5675003" y="9285980"/>
                    <a:pt x="5649566" y="9282329"/>
                    <a:pt x="5425025" y="9283100"/>
                  </a:cubicBezTo>
                  <a:cubicBezTo>
                    <a:pt x="5423276" y="9147435"/>
                    <a:pt x="5425205" y="9269961"/>
                    <a:pt x="5418080" y="8817711"/>
                  </a:cubicBezTo>
                  <a:close/>
                  <a:moveTo>
                    <a:pt x="5505659" y="9306885"/>
                  </a:moveTo>
                  <a:cubicBezTo>
                    <a:pt x="5658259" y="9306885"/>
                    <a:pt x="5659854" y="9309482"/>
                    <a:pt x="5814255" y="9309482"/>
                  </a:cubicBezTo>
                  <a:cubicBezTo>
                    <a:pt x="5844374" y="9309482"/>
                    <a:pt x="5833905" y="9251601"/>
                    <a:pt x="5842444" y="9776028"/>
                  </a:cubicBezTo>
                  <a:cubicBezTo>
                    <a:pt x="5688944" y="9776439"/>
                    <a:pt x="5631381" y="9773713"/>
                    <a:pt x="5434850" y="9774408"/>
                  </a:cubicBezTo>
                  <a:cubicBezTo>
                    <a:pt x="5425488" y="9231904"/>
                    <a:pt x="5392719" y="9306885"/>
                    <a:pt x="5505659" y="9306885"/>
                  </a:cubicBezTo>
                  <a:close/>
                  <a:moveTo>
                    <a:pt x="5839332" y="8398607"/>
                  </a:moveTo>
                  <a:cubicBezTo>
                    <a:pt x="5837737" y="8296113"/>
                    <a:pt x="5768343" y="8326352"/>
                    <a:pt x="6249627" y="8324604"/>
                  </a:cubicBezTo>
                  <a:cubicBezTo>
                    <a:pt x="6253948" y="8581250"/>
                    <a:pt x="6251273" y="8585776"/>
                    <a:pt x="6254926" y="8791946"/>
                  </a:cubicBezTo>
                  <a:cubicBezTo>
                    <a:pt x="6169482" y="8792949"/>
                    <a:pt x="6134296" y="8792666"/>
                    <a:pt x="5848720" y="8792717"/>
                  </a:cubicBezTo>
                  <a:cubicBezTo>
                    <a:pt x="5845711" y="8577316"/>
                    <a:pt x="5842084" y="8573973"/>
                    <a:pt x="5839332" y="8398607"/>
                  </a:cubicBezTo>
                  <a:close/>
                  <a:moveTo>
                    <a:pt x="6255363" y="8815834"/>
                  </a:moveTo>
                  <a:cubicBezTo>
                    <a:pt x="6257806" y="8944402"/>
                    <a:pt x="6261639" y="9015808"/>
                    <a:pt x="6263799" y="9276158"/>
                  </a:cubicBezTo>
                  <a:cubicBezTo>
                    <a:pt x="6263851" y="9283203"/>
                    <a:pt x="6311177" y="9282740"/>
                    <a:pt x="5855022" y="9285466"/>
                  </a:cubicBezTo>
                  <a:cubicBezTo>
                    <a:pt x="5847974" y="8843245"/>
                    <a:pt x="5851421" y="9001871"/>
                    <a:pt x="5849054" y="8816580"/>
                  </a:cubicBezTo>
                  <a:cubicBezTo>
                    <a:pt x="6134656" y="8816529"/>
                    <a:pt x="6180542" y="8816760"/>
                    <a:pt x="6255363" y="8815834"/>
                  </a:cubicBezTo>
                  <a:close/>
                  <a:moveTo>
                    <a:pt x="6264083" y="9306757"/>
                  </a:moveTo>
                  <a:cubicBezTo>
                    <a:pt x="6264108" y="9308787"/>
                    <a:pt x="6269252" y="9772376"/>
                    <a:pt x="6269278" y="9774228"/>
                  </a:cubicBezTo>
                  <a:cubicBezTo>
                    <a:pt x="6054639" y="9771374"/>
                    <a:pt x="5966675" y="9775410"/>
                    <a:pt x="5863509" y="9775924"/>
                  </a:cubicBezTo>
                  <a:cubicBezTo>
                    <a:pt x="5861400" y="9645455"/>
                    <a:pt x="5861221" y="9674510"/>
                    <a:pt x="5855408" y="9309353"/>
                  </a:cubicBezTo>
                  <a:cubicBezTo>
                    <a:pt x="5973697" y="9308659"/>
                    <a:pt x="6062433" y="9302462"/>
                    <a:pt x="6264083" y="9306757"/>
                  </a:cubicBezTo>
                  <a:close/>
                  <a:moveTo>
                    <a:pt x="6268918" y="8222932"/>
                  </a:moveTo>
                  <a:cubicBezTo>
                    <a:pt x="6260764" y="7788092"/>
                    <a:pt x="6256958" y="7834787"/>
                    <a:pt x="6277251" y="7834633"/>
                  </a:cubicBezTo>
                  <a:cubicBezTo>
                    <a:pt x="6732506" y="7830930"/>
                    <a:pt x="6669773" y="7824296"/>
                    <a:pt x="6669979" y="7872252"/>
                  </a:cubicBezTo>
                  <a:cubicBezTo>
                    <a:pt x="6672114" y="8375928"/>
                    <a:pt x="6703750" y="8298942"/>
                    <a:pt x="6585744" y="8299739"/>
                  </a:cubicBezTo>
                  <a:cubicBezTo>
                    <a:pt x="6438134" y="8300741"/>
                    <a:pt x="6442686" y="8299970"/>
                    <a:pt x="6277097" y="8300613"/>
                  </a:cubicBezTo>
                  <a:cubicBezTo>
                    <a:pt x="6267915" y="8300665"/>
                    <a:pt x="6270616" y="8312313"/>
                    <a:pt x="6268918" y="8222932"/>
                  </a:cubicBezTo>
                  <a:close/>
                  <a:moveTo>
                    <a:pt x="6277225" y="8324501"/>
                  </a:moveTo>
                  <a:cubicBezTo>
                    <a:pt x="6748710" y="8322572"/>
                    <a:pt x="6674429" y="8301744"/>
                    <a:pt x="6675972" y="8398967"/>
                  </a:cubicBezTo>
                  <a:cubicBezTo>
                    <a:pt x="6683354" y="8871941"/>
                    <a:pt x="6712290" y="8793129"/>
                    <a:pt x="6585924" y="8791587"/>
                  </a:cubicBezTo>
                  <a:cubicBezTo>
                    <a:pt x="6223830" y="8787189"/>
                    <a:pt x="6276299" y="8812980"/>
                    <a:pt x="6275296" y="8749648"/>
                  </a:cubicBezTo>
                  <a:cubicBezTo>
                    <a:pt x="6267838" y="8273922"/>
                    <a:pt x="6270229" y="8324501"/>
                    <a:pt x="6277225" y="8324501"/>
                  </a:cubicBezTo>
                  <a:close/>
                  <a:moveTo>
                    <a:pt x="6277302" y="8815551"/>
                  </a:moveTo>
                  <a:cubicBezTo>
                    <a:pt x="6770032" y="8809560"/>
                    <a:pt x="6683173" y="8792461"/>
                    <a:pt x="6686801" y="8925580"/>
                  </a:cubicBezTo>
                  <a:cubicBezTo>
                    <a:pt x="6690118" y="9047693"/>
                    <a:pt x="6692073" y="9156281"/>
                    <a:pt x="6691688" y="9276003"/>
                  </a:cubicBezTo>
                  <a:cubicBezTo>
                    <a:pt x="6691636" y="9292100"/>
                    <a:pt x="6286819" y="9283305"/>
                    <a:pt x="6284967" y="9283280"/>
                  </a:cubicBezTo>
                  <a:cubicBezTo>
                    <a:pt x="6281933" y="8933705"/>
                    <a:pt x="6274345" y="8815603"/>
                    <a:pt x="6277302" y="8815551"/>
                  </a:cubicBezTo>
                  <a:close/>
                  <a:moveTo>
                    <a:pt x="6691610" y="9309405"/>
                  </a:moveTo>
                  <a:cubicBezTo>
                    <a:pt x="6691507" y="9479191"/>
                    <a:pt x="6697217" y="9628818"/>
                    <a:pt x="6699635" y="9771888"/>
                  </a:cubicBezTo>
                  <a:cubicBezTo>
                    <a:pt x="6578800" y="9772480"/>
                    <a:pt x="6512286" y="9777416"/>
                    <a:pt x="6290317" y="9774510"/>
                  </a:cubicBezTo>
                  <a:cubicBezTo>
                    <a:pt x="6290291" y="9772222"/>
                    <a:pt x="6285173" y="9309045"/>
                    <a:pt x="6285148" y="9307219"/>
                  </a:cubicBezTo>
                  <a:cubicBezTo>
                    <a:pt x="6370823" y="9309045"/>
                    <a:pt x="6688626" y="9309405"/>
                    <a:pt x="6691610" y="9309405"/>
                  </a:cubicBezTo>
                  <a:close/>
                  <a:moveTo>
                    <a:pt x="6700046" y="9795775"/>
                  </a:moveTo>
                  <a:cubicBezTo>
                    <a:pt x="6702850" y="9968390"/>
                    <a:pt x="6702721" y="10073224"/>
                    <a:pt x="6706682" y="10265073"/>
                  </a:cubicBezTo>
                  <a:lnTo>
                    <a:pt x="6298548" y="10265252"/>
                  </a:lnTo>
                  <a:cubicBezTo>
                    <a:pt x="6297236" y="10203103"/>
                    <a:pt x="6290883" y="9809764"/>
                    <a:pt x="6290754" y="9802487"/>
                  </a:cubicBezTo>
                  <a:cubicBezTo>
                    <a:pt x="6290703" y="9798193"/>
                    <a:pt x="6254951" y="9798038"/>
                    <a:pt x="6700046" y="9795775"/>
                  </a:cubicBezTo>
                  <a:close/>
                  <a:moveTo>
                    <a:pt x="6705268" y="8816348"/>
                  </a:moveTo>
                  <a:cubicBezTo>
                    <a:pt x="6882457" y="8816683"/>
                    <a:pt x="6850846" y="8814806"/>
                    <a:pt x="7112965" y="8814703"/>
                  </a:cubicBezTo>
                  <a:cubicBezTo>
                    <a:pt x="7114431" y="8940776"/>
                    <a:pt x="7112965" y="9092383"/>
                    <a:pt x="7120475" y="9280709"/>
                  </a:cubicBezTo>
                  <a:cubicBezTo>
                    <a:pt x="6855039" y="9280580"/>
                    <a:pt x="6917231" y="9285697"/>
                    <a:pt x="6712753" y="9285543"/>
                  </a:cubicBezTo>
                  <a:cubicBezTo>
                    <a:pt x="6713396" y="9071889"/>
                    <a:pt x="6707685" y="8937382"/>
                    <a:pt x="6705268" y="8816348"/>
                  </a:cubicBezTo>
                  <a:close/>
                  <a:moveTo>
                    <a:pt x="6740119" y="9309430"/>
                  </a:moveTo>
                  <a:cubicBezTo>
                    <a:pt x="7195914" y="9309430"/>
                    <a:pt x="7122070" y="9253349"/>
                    <a:pt x="7125157" y="9451678"/>
                  </a:cubicBezTo>
                  <a:cubicBezTo>
                    <a:pt x="7127780" y="9619766"/>
                    <a:pt x="7125877" y="9618841"/>
                    <a:pt x="7128063" y="9773688"/>
                  </a:cubicBezTo>
                  <a:cubicBezTo>
                    <a:pt x="7126237" y="9773662"/>
                    <a:pt x="6770830" y="9771707"/>
                    <a:pt x="6720700" y="9771836"/>
                  </a:cubicBezTo>
                  <a:cubicBezTo>
                    <a:pt x="6711955" y="9256229"/>
                    <a:pt x="6698889" y="9309430"/>
                    <a:pt x="6740119" y="9309430"/>
                  </a:cubicBezTo>
                  <a:close/>
                  <a:moveTo>
                    <a:pt x="6740119" y="9795673"/>
                  </a:moveTo>
                  <a:cubicBezTo>
                    <a:pt x="7171943" y="9795673"/>
                    <a:pt x="7128423" y="9796598"/>
                    <a:pt x="7128500" y="9802847"/>
                  </a:cubicBezTo>
                  <a:cubicBezTo>
                    <a:pt x="7136988" y="10345248"/>
                    <a:pt x="7163198" y="10263298"/>
                    <a:pt x="7048664" y="10263298"/>
                  </a:cubicBezTo>
                  <a:cubicBezTo>
                    <a:pt x="6894854" y="10263298"/>
                    <a:pt x="6891408" y="10265073"/>
                    <a:pt x="6740093" y="10265073"/>
                  </a:cubicBezTo>
                  <a:cubicBezTo>
                    <a:pt x="6723375" y="10265073"/>
                    <a:pt x="6727747" y="10282275"/>
                    <a:pt x="6725716" y="10153553"/>
                  </a:cubicBezTo>
                  <a:cubicBezTo>
                    <a:pt x="6719465" y="9751677"/>
                    <a:pt x="6711209" y="9795673"/>
                    <a:pt x="6740119" y="9795673"/>
                  </a:cubicBezTo>
                  <a:close/>
                  <a:moveTo>
                    <a:pt x="7537072" y="8398916"/>
                  </a:moveTo>
                  <a:cubicBezTo>
                    <a:pt x="7544197" y="8851576"/>
                    <a:pt x="7555719" y="8792383"/>
                    <a:pt x="7512072" y="8791689"/>
                  </a:cubicBezTo>
                  <a:cubicBezTo>
                    <a:pt x="7423104" y="8790249"/>
                    <a:pt x="7345634" y="8790275"/>
                    <a:pt x="7202961" y="8790661"/>
                  </a:cubicBezTo>
                  <a:cubicBezTo>
                    <a:pt x="7110444" y="8790892"/>
                    <a:pt x="7134184" y="8857310"/>
                    <a:pt x="7127034" y="8398556"/>
                  </a:cubicBezTo>
                  <a:cubicBezTo>
                    <a:pt x="7125568" y="8303442"/>
                    <a:pt x="7105840" y="8323755"/>
                    <a:pt x="7203115" y="8322572"/>
                  </a:cubicBezTo>
                  <a:cubicBezTo>
                    <a:pt x="7594943" y="8317841"/>
                    <a:pt x="7535683" y="8308738"/>
                    <a:pt x="7537072" y="8398916"/>
                  </a:cubicBezTo>
                  <a:close/>
                  <a:moveTo>
                    <a:pt x="7526887" y="7872766"/>
                  </a:moveTo>
                  <a:cubicBezTo>
                    <a:pt x="7531157" y="7975826"/>
                    <a:pt x="7531310" y="8005294"/>
                    <a:pt x="7534474" y="8223395"/>
                  </a:cubicBezTo>
                  <a:cubicBezTo>
                    <a:pt x="7535734" y="8315758"/>
                    <a:pt x="7542422" y="8301204"/>
                    <a:pt x="7512277" y="8300253"/>
                  </a:cubicBezTo>
                  <a:cubicBezTo>
                    <a:pt x="7020088" y="8284156"/>
                    <a:pt x="7123948" y="8433089"/>
                    <a:pt x="7119472" y="7831470"/>
                  </a:cubicBezTo>
                  <a:cubicBezTo>
                    <a:pt x="7587947" y="7833296"/>
                    <a:pt x="7524469" y="7814577"/>
                    <a:pt x="7526887" y="7872766"/>
                  </a:cubicBezTo>
                  <a:close/>
                  <a:moveTo>
                    <a:pt x="7517447" y="7345819"/>
                  </a:moveTo>
                  <a:cubicBezTo>
                    <a:pt x="7525549" y="7865181"/>
                    <a:pt x="7527967" y="7808173"/>
                    <a:pt x="7511917" y="7808302"/>
                  </a:cubicBezTo>
                  <a:cubicBezTo>
                    <a:pt x="7037500" y="7811465"/>
                    <a:pt x="7120012" y="7834787"/>
                    <a:pt x="7117852" y="7696397"/>
                  </a:cubicBezTo>
                  <a:cubicBezTo>
                    <a:pt x="7115048" y="7519206"/>
                    <a:pt x="7114303" y="7531882"/>
                    <a:pt x="7111293" y="7345356"/>
                  </a:cubicBezTo>
                  <a:cubicBezTo>
                    <a:pt x="7111216" y="7339006"/>
                    <a:pt x="7517370" y="7341423"/>
                    <a:pt x="7517447" y="7345819"/>
                  </a:cubicBezTo>
                  <a:close/>
                  <a:moveTo>
                    <a:pt x="7516984" y="7317226"/>
                  </a:moveTo>
                  <a:cubicBezTo>
                    <a:pt x="7307772" y="7321366"/>
                    <a:pt x="7226162" y="7317381"/>
                    <a:pt x="7110830" y="7316763"/>
                  </a:cubicBezTo>
                  <a:cubicBezTo>
                    <a:pt x="7108438" y="7172922"/>
                    <a:pt x="7103397" y="7009719"/>
                    <a:pt x="7103114" y="6849626"/>
                  </a:cubicBezTo>
                  <a:cubicBezTo>
                    <a:pt x="7248564" y="6850218"/>
                    <a:pt x="7193162" y="6852172"/>
                    <a:pt x="7508882" y="6851400"/>
                  </a:cubicBezTo>
                  <a:cubicBezTo>
                    <a:pt x="7514489" y="7196990"/>
                    <a:pt x="7515055" y="7198044"/>
                    <a:pt x="7516984" y="7317226"/>
                  </a:cubicBezTo>
                  <a:close/>
                  <a:moveTo>
                    <a:pt x="7508522" y="6827461"/>
                  </a:moveTo>
                  <a:cubicBezTo>
                    <a:pt x="7050387" y="6828670"/>
                    <a:pt x="7103114" y="6826561"/>
                    <a:pt x="7103114" y="6819619"/>
                  </a:cubicBezTo>
                  <a:cubicBezTo>
                    <a:pt x="7102883" y="6592980"/>
                    <a:pt x="7097147" y="6472589"/>
                    <a:pt x="7094729" y="6356416"/>
                  </a:cubicBezTo>
                  <a:cubicBezTo>
                    <a:pt x="7228914" y="6357341"/>
                    <a:pt x="7241156" y="6362484"/>
                    <a:pt x="7501809" y="6359784"/>
                  </a:cubicBezTo>
                  <a:cubicBezTo>
                    <a:pt x="7504433" y="6546078"/>
                    <a:pt x="7501526" y="6395886"/>
                    <a:pt x="7508522" y="6827461"/>
                  </a:cubicBezTo>
                  <a:close/>
                  <a:moveTo>
                    <a:pt x="7498671" y="5941863"/>
                  </a:moveTo>
                  <a:cubicBezTo>
                    <a:pt x="7501398" y="6115583"/>
                    <a:pt x="7498028" y="6117151"/>
                    <a:pt x="7500781" y="6292851"/>
                  </a:cubicBezTo>
                  <a:cubicBezTo>
                    <a:pt x="7501809" y="6356750"/>
                    <a:pt x="7561146" y="6335588"/>
                    <a:pt x="7094241" y="6332553"/>
                  </a:cubicBezTo>
                  <a:cubicBezTo>
                    <a:pt x="7090460" y="6134045"/>
                    <a:pt x="7094215" y="6112780"/>
                    <a:pt x="7089508" y="5867525"/>
                  </a:cubicBezTo>
                  <a:cubicBezTo>
                    <a:pt x="7573672" y="5868245"/>
                    <a:pt x="7497153" y="5845360"/>
                    <a:pt x="7498671" y="5941863"/>
                  </a:cubicBezTo>
                  <a:close/>
                  <a:moveTo>
                    <a:pt x="7486120" y="5375188"/>
                  </a:moveTo>
                  <a:cubicBezTo>
                    <a:pt x="7494607" y="5871793"/>
                    <a:pt x="7491521" y="5651094"/>
                    <a:pt x="7496690" y="5844588"/>
                  </a:cubicBezTo>
                  <a:cubicBezTo>
                    <a:pt x="7013812" y="5844743"/>
                    <a:pt x="7089765" y="5867036"/>
                    <a:pt x="7087245" y="5765802"/>
                  </a:cubicBezTo>
                  <a:cubicBezTo>
                    <a:pt x="7084235" y="5645463"/>
                    <a:pt x="7082409" y="5538058"/>
                    <a:pt x="7081895" y="5415173"/>
                  </a:cubicBezTo>
                  <a:cubicBezTo>
                    <a:pt x="7081611" y="5358860"/>
                    <a:pt x="7018288" y="5371177"/>
                    <a:pt x="7486120" y="5375188"/>
                  </a:cubicBezTo>
                  <a:close/>
                  <a:moveTo>
                    <a:pt x="7481876" y="4889049"/>
                  </a:moveTo>
                  <a:cubicBezTo>
                    <a:pt x="7485040" y="5090206"/>
                    <a:pt x="7479998" y="5005531"/>
                    <a:pt x="7485708" y="5351326"/>
                  </a:cubicBezTo>
                  <a:cubicBezTo>
                    <a:pt x="7483110" y="5351300"/>
                    <a:pt x="7084596" y="5349784"/>
                    <a:pt x="7081483" y="5349758"/>
                  </a:cubicBezTo>
                  <a:cubicBezTo>
                    <a:pt x="7079271" y="5082209"/>
                    <a:pt x="7074307" y="5082980"/>
                    <a:pt x="7071375" y="4883366"/>
                  </a:cubicBezTo>
                  <a:cubicBezTo>
                    <a:pt x="7073252" y="4883366"/>
                    <a:pt x="7481850" y="4887223"/>
                    <a:pt x="7481876" y="4889049"/>
                  </a:cubicBezTo>
                  <a:close/>
                  <a:moveTo>
                    <a:pt x="7471330" y="4393370"/>
                  </a:moveTo>
                  <a:cubicBezTo>
                    <a:pt x="7484808" y="5024096"/>
                    <a:pt x="7480101" y="4784703"/>
                    <a:pt x="7481438" y="4861561"/>
                  </a:cubicBezTo>
                  <a:cubicBezTo>
                    <a:pt x="7312634" y="4865701"/>
                    <a:pt x="7197251" y="4859787"/>
                    <a:pt x="7071041" y="4859504"/>
                  </a:cubicBezTo>
                  <a:cubicBezTo>
                    <a:pt x="7068829" y="4711111"/>
                    <a:pt x="7068726" y="4605969"/>
                    <a:pt x="7064379" y="4393216"/>
                  </a:cubicBezTo>
                  <a:cubicBezTo>
                    <a:pt x="7188146" y="4393267"/>
                    <a:pt x="7354404" y="4395041"/>
                    <a:pt x="7471330" y="4393370"/>
                  </a:cubicBezTo>
                  <a:close/>
                  <a:moveTo>
                    <a:pt x="7470661" y="4362925"/>
                  </a:moveTo>
                  <a:cubicBezTo>
                    <a:pt x="7470919" y="4374085"/>
                    <a:pt x="7503533" y="4369482"/>
                    <a:pt x="7063890" y="4369328"/>
                  </a:cubicBezTo>
                  <a:cubicBezTo>
                    <a:pt x="7063839" y="4366962"/>
                    <a:pt x="7054991" y="3901753"/>
                    <a:pt x="7054965" y="3899851"/>
                  </a:cubicBezTo>
                  <a:cubicBezTo>
                    <a:pt x="7056817" y="3899851"/>
                    <a:pt x="7461608" y="3902139"/>
                    <a:pt x="7463562" y="3902165"/>
                  </a:cubicBezTo>
                  <a:cubicBezTo>
                    <a:pt x="7465054" y="4006382"/>
                    <a:pt x="7466340" y="4165548"/>
                    <a:pt x="7470661" y="4362925"/>
                  </a:cubicBezTo>
                  <a:close/>
                  <a:moveTo>
                    <a:pt x="7457981" y="3485786"/>
                  </a:moveTo>
                  <a:cubicBezTo>
                    <a:pt x="7460733" y="3661101"/>
                    <a:pt x="7459807" y="3660767"/>
                    <a:pt x="7462559" y="3836518"/>
                  </a:cubicBezTo>
                  <a:cubicBezTo>
                    <a:pt x="7463511" y="3896945"/>
                    <a:pt x="7526012" y="3876143"/>
                    <a:pt x="7054553" y="3875963"/>
                  </a:cubicBezTo>
                  <a:cubicBezTo>
                    <a:pt x="7050336" y="3623971"/>
                    <a:pt x="7054065" y="3682006"/>
                    <a:pt x="7049204" y="3411834"/>
                  </a:cubicBezTo>
                  <a:cubicBezTo>
                    <a:pt x="7526912" y="3411834"/>
                    <a:pt x="7456386" y="3383061"/>
                    <a:pt x="7457981" y="3485786"/>
                  </a:cubicBezTo>
                  <a:close/>
                  <a:moveTo>
                    <a:pt x="7451217" y="2959482"/>
                  </a:moveTo>
                  <a:cubicBezTo>
                    <a:pt x="7461865" y="3469561"/>
                    <a:pt x="7479998" y="3386918"/>
                    <a:pt x="7357414" y="3386918"/>
                  </a:cubicBezTo>
                  <a:cubicBezTo>
                    <a:pt x="7202781" y="3386918"/>
                    <a:pt x="7203450" y="3387946"/>
                    <a:pt x="7048741" y="3387946"/>
                  </a:cubicBezTo>
                  <a:cubicBezTo>
                    <a:pt x="7044651" y="3174396"/>
                    <a:pt x="7043957" y="3210060"/>
                    <a:pt x="7041384" y="2918263"/>
                  </a:cubicBezTo>
                  <a:cubicBezTo>
                    <a:pt x="7506361" y="2918289"/>
                    <a:pt x="7450007" y="2901138"/>
                    <a:pt x="7451217" y="2959482"/>
                  </a:cubicBezTo>
                  <a:close/>
                  <a:moveTo>
                    <a:pt x="7441365" y="2433384"/>
                  </a:moveTo>
                  <a:cubicBezTo>
                    <a:pt x="7449956" y="2981184"/>
                    <a:pt x="7480538" y="2893990"/>
                    <a:pt x="7357414" y="2893990"/>
                  </a:cubicBezTo>
                  <a:cubicBezTo>
                    <a:pt x="7204710" y="2893990"/>
                    <a:pt x="7202961" y="2894401"/>
                    <a:pt x="7048664" y="2894401"/>
                  </a:cubicBezTo>
                  <a:cubicBezTo>
                    <a:pt x="7038427" y="2894401"/>
                    <a:pt x="7041590" y="2908544"/>
                    <a:pt x="7039635" y="2783653"/>
                  </a:cubicBezTo>
                  <a:cubicBezTo>
                    <a:pt x="7033257" y="2374269"/>
                    <a:pt x="7030942" y="2427676"/>
                    <a:pt x="7048664" y="2427676"/>
                  </a:cubicBezTo>
                  <a:cubicBezTo>
                    <a:pt x="7469658" y="2427676"/>
                    <a:pt x="7441160" y="2419653"/>
                    <a:pt x="7441365" y="2433384"/>
                  </a:cubicBezTo>
                  <a:close/>
                  <a:moveTo>
                    <a:pt x="7440903" y="2402142"/>
                  </a:moveTo>
                  <a:cubicBezTo>
                    <a:pt x="7295633" y="2400471"/>
                    <a:pt x="7200158" y="2403762"/>
                    <a:pt x="7035803" y="2403788"/>
                  </a:cubicBezTo>
                  <a:cubicBezTo>
                    <a:pt x="7026724" y="1876378"/>
                    <a:pt x="7013555" y="1934002"/>
                    <a:pt x="7048689" y="1934002"/>
                  </a:cubicBezTo>
                  <a:cubicBezTo>
                    <a:pt x="7178476" y="1934002"/>
                    <a:pt x="7213199" y="1934311"/>
                    <a:pt x="7357439" y="1934311"/>
                  </a:cubicBezTo>
                  <a:cubicBezTo>
                    <a:pt x="7460502" y="1934337"/>
                    <a:pt x="7432543" y="1849636"/>
                    <a:pt x="7440903" y="2402142"/>
                  </a:cubicBezTo>
                  <a:close/>
                  <a:moveTo>
                    <a:pt x="7426988" y="1556554"/>
                  </a:moveTo>
                  <a:cubicBezTo>
                    <a:pt x="7430229" y="1663342"/>
                    <a:pt x="7430280" y="1686947"/>
                    <a:pt x="7433932" y="1910911"/>
                  </a:cubicBezTo>
                  <a:cubicBezTo>
                    <a:pt x="7388381" y="1910320"/>
                    <a:pt x="7057562" y="1910089"/>
                    <a:pt x="7025798" y="1910191"/>
                  </a:cubicBezTo>
                  <a:cubicBezTo>
                    <a:pt x="7017285" y="1374631"/>
                    <a:pt x="7003678" y="1446423"/>
                    <a:pt x="7048689" y="1446423"/>
                  </a:cubicBezTo>
                  <a:cubicBezTo>
                    <a:pt x="7501089" y="1446423"/>
                    <a:pt x="7422409" y="1404690"/>
                    <a:pt x="7426988" y="1556554"/>
                  </a:cubicBezTo>
                  <a:close/>
                  <a:moveTo>
                    <a:pt x="7419631" y="1030044"/>
                  </a:moveTo>
                  <a:cubicBezTo>
                    <a:pt x="7426627" y="1489519"/>
                    <a:pt x="7442086" y="1419141"/>
                    <a:pt x="7357414" y="1419141"/>
                  </a:cubicBezTo>
                  <a:cubicBezTo>
                    <a:pt x="6966537" y="1419141"/>
                    <a:pt x="7017182" y="1442669"/>
                    <a:pt x="7016230" y="1380622"/>
                  </a:cubicBezTo>
                  <a:cubicBezTo>
                    <a:pt x="7008514" y="888337"/>
                    <a:pt x="6999872" y="953804"/>
                    <a:pt x="7048689" y="953804"/>
                  </a:cubicBezTo>
                  <a:cubicBezTo>
                    <a:pt x="7486222" y="953804"/>
                    <a:pt x="7418063" y="929916"/>
                    <a:pt x="7419631" y="1030044"/>
                  </a:cubicBezTo>
                  <a:close/>
                  <a:moveTo>
                    <a:pt x="7048689" y="460747"/>
                  </a:moveTo>
                  <a:cubicBezTo>
                    <a:pt x="7468372" y="460747"/>
                    <a:pt x="7411247" y="450745"/>
                    <a:pt x="7411298" y="503509"/>
                  </a:cubicBezTo>
                  <a:cubicBezTo>
                    <a:pt x="7411298" y="1001502"/>
                    <a:pt x="7444066" y="929041"/>
                    <a:pt x="7357414" y="929041"/>
                  </a:cubicBezTo>
                  <a:cubicBezTo>
                    <a:pt x="6947067" y="929041"/>
                    <a:pt x="7011677" y="951258"/>
                    <a:pt x="7009439" y="854112"/>
                  </a:cubicBezTo>
                  <a:cubicBezTo>
                    <a:pt x="6999434" y="397698"/>
                    <a:pt x="6985751" y="460747"/>
                    <a:pt x="7048689" y="460747"/>
                  </a:cubicBezTo>
                  <a:close/>
                  <a:moveTo>
                    <a:pt x="7004733" y="1910294"/>
                  </a:moveTo>
                  <a:cubicBezTo>
                    <a:pt x="6896140" y="1910989"/>
                    <a:pt x="6597756" y="1922560"/>
                    <a:pt x="6597113" y="1906412"/>
                  </a:cubicBezTo>
                  <a:cubicBezTo>
                    <a:pt x="6590476" y="1742205"/>
                    <a:pt x="6590811" y="1584479"/>
                    <a:pt x="6588959" y="1445857"/>
                  </a:cubicBezTo>
                  <a:cubicBezTo>
                    <a:pt x="7029064" y="1446011"/>
                    <a:pt x="6814760" y="1446269"/>
                    <a:pt x="6996245" y="1446423"/>
                  </a:cubicBezTo>
                  <a:cubicBezTo>
                    <a:pt x="7000154" y="1665219"/>
                    <a:pt x="6996939" y="1419707"/>
                    <a:pt x="7004733" y="1910294"/>
                  </a:cubicBezTo>
                  <a:close/>
                  <a:moveTo>
                    <a:pt x="6995164" y="1381033"/>
                  </a:moveTo>
                  <a:cubicBezTo>
                    <a:pt x="6996065" y="1439043"/>
                    <a:pt x="7059981" y="1422149"/>
                    <a:pt x="6588625" y="1421995"/>
                  </a:cubicBezTo>
                  <a:cubicBezTo>
                    <a:pt x="6583584" y="1069206"/>
                    <a:pt x="6588574" y="1331921"/>
                    <a:pt x="6582915" y="952287"/>
                  </a:cubicBezTo>
                  <a:cubicBezTo>
                    <a:pt x="7151983" y="954369"/>
                    <a:pt x="6942386" y="953624"/>
                    <a:pt x="6990432" y="953752"/>
                  </a:cubicBezTo>
                  <a:cubicBezTo>
                    <a:pt x="6995062" y="1204613"/>
                    <a:pt x="6991975" y="1177485"/>
                    <a:pt x="6995164" y="1381033"/>
                  </a:cubicBezTo>
                  <a:close/>
                  <a:moveTo>
                    <a:pt x="6585873" y="463087"/>
                  </a:moveTo>
                  <a:cubicBezTo>
                    <a:pt x="7042568" y="462187"/>
                    <a:pt x="6979810" y="443288"/>
                    <a:pt x="6981404" y="503869"/>
                  </a:cubicBezTo>
                  <a:cubicBezTo>
                    <a:pt x="6994676" y="1011839"/>
                    <a:pt x="7013015" y="930250"/>
                    <a:pt x="6894494" y="929273"/>
                  </a:cubicBezTo>
                  <a:cubicBezTo>
                    <a:pt x="6519565" y="926239"/>
                    <a:pt x="6582992" y="954421"/>
                    <a:pt x="6581578" y="859718"/>
                  </a:cubicBezTo>
                  <a:cubicBezTo>
                    <a:pt x="6575327" y="415800"/>
                    <a:pt x="6569823" y="463139"/>
                    <a:pt x="6585873" y="463087"/>
                  </a:cubicBezTo>
                  <a:close/>
                  <a:moveTo>
                    <a:pt x="6576073" y="1907491"/>
                  </a:moveTo>
                  <a:cubicBezTo>
                    <a:pt x="6576279" y="1912609"/>
                    <a:pt x="6624608" y="1910474"/>
                    <a:pt x="6169816" y="1912969"/>
                  </a:cubicBezTo>
                  <a:cubicBezTo>
                    <a:pt x="6163540" y="1642231"/>
                    <a:pt x="6165109" y="1576250"/>
                    <a:pt x="6163412" y="1443337"/>
                  </a:cubicBezTo>
                  <a:cubicBezTo>
                    <a:pt x="6365293" y="1444057"/>
                    <a:pt x="6166112" y="1445728"/>
                    <a:pt x="6567920" y="1445857"/>
                  </a:cubicBezTo>
                  <a:cubicBezTo>
                    <a:pt x="6569771" y="1586176"/>
                    <a:pt x="6569463" y="1743414"/>
                    <a:pt x="6576073" y="1907491"/>
                  </a:cubicBezTo>
                  <a:close/>
                  <a:moveTo>
                    <a:pt x="6563033" y="1030044"/>
                  </a:moveTo>
                  <a:cubicBezTo>
                    <a:pt x="6565734" y="1202299"/>
                    <a:pt x="6564242" y="1206182"/>
                    <a:pt x="6566968" y="1381033"/>
                  </a:cubicBezTo>
                  <a:cubicBezTo>
                    <a:pt x="6567920" y="1441434"/>
                    <a:pt x="6629341" y="1421044"/>
                    <a:pt x="6163077" y="1419449"/>
                  </a:cubicBezTo>
                  <a:cubicBezTo>
                    <a:pt x="6160840" y="1258123"/>
                    <a:pt x="6159734" y="1255731"/>
                    <a:pt x="6154847" y="952647"/>
                  </a:cubicBezTo>
                  <a:cubicBezTo>
                    <a:pt x="6633867" y="952338"/>
                    <a:pt x="6561464" y="925827"/>
                    <a:pt x="6563033" y="1030044"/>
                  </a:cubicBezTo>
                  <a:close/>
                  <a:moveTo>
                    <a:pt x="6431472" y="463293"/>
                  </a:moveTo>
                  <a:cubicBezTo>
                    <a:pt x="6575996" y="463293"/>
                    <a:pt x="6553439" y="451953"/>
                    <a:pt x="6554519" y="503740"/>
                  </a:cubicBezTo>
                  <a:cubicBezTo>
                    <a:pt x="6557066" y="625622"/>
                    <a:pt x="6558660" y="731510"/>
                    <a:pt x="6560461" y="860104"/>
                  </a:cubicBezTo>
                  <a:cubicBezTo>
                    <a:pt x="6561798" y="949587"/>
                    <a:pt x="6636079" y="928373"/>
                    <a:pt x="6154487" y="928759"/>
                  </a:cubicBezTo>
                  <a:cubicBezTo>
                    <a:pt x="6149420" y="613074"/>
                    <a:pt x="6149445" y="605026"/>
                    <a:pt x="6146899" y="503123"/>
                  </a:cubicBezTo>
                  <a:cubicBezTo>
                    <a:pt x="6145562" y="449716"/>
                    <a:pt x="6095484" y="463036"/>
                    <a:pt x="6431472" y="463293"/>
                  </a:cubicBezTo>
                  <a:close/>
                  <a:moveTo>
                    <a:pt x="6122876" y="1913097"/>
                  </a:moveTo>
                  <a:cubicBezTo>
                    <a:pt x="5970173" y="1913097"/>
                    <a:pt x="5971022" y="1910037"/>
                    <a:pt x="5814281" y="1910037"/>
                  </a:cubicBezTo>
                  <a:cubicBezTo>
                    <a:pt x="5711809" y="1910037"/>
                    <a:pt x="5740694" y="1998132"/>
                    <a:pt x="5731331" y="1445343"/>
                  </a:cubicBezTo>
                  <a:cubicBezTo>
                    <a:pt x="5905691" y="1447194"/>
                    <a:pt x="5968115" y="1442977"/>
                    <a:pt x="6142347" y="1443260"/>
                  </a:cubicBezTo>
                  <a:cubicBezTo>
                    <a:pt x="6149060" y="1982601"/>
                    <a:pt x="6160120" y="1913097"/>
                    <a:pt x="6122876" y="1913097"/>
                  </a:cubicBezTo>
                  <a:close/>
                  <a:moveTo>
                    <a:pt x="6135042" y="1029993"/>
                  </a:moveTo>
                  <a:cubicBezTo>
                    <a:pt x="6142141" y="1479105"/>
                    <a:pt x="6149909" y="1419398"/>
                    <a:pt x="6122876" y="1419398"/>
                  </a:cubicBezTo>
                  <a:cubicBezTo>
                    <a:pt x="5672688" y="1419398"/>
                    <a:pt x="5731229" y="1440894"/>
                    <a:pt x="5730277" y="1380622"/>
                  </a:cubicBezTo>
                  <a:cubicBezTo>
                    <a:pt x="5727473" y="1200962"/>
                    <a:pt x="5729582" y="1204330"/>
                    <a:pt x="5726830" y="1029633"/>
                  </a:cubicBezTo>
                  <a:cubicBezTo>
                    <a:pt x="5725338" y="937064"/>
                    <a:pt x="5702601" y="953084"/>
                    <a:pt x="5814255" y="953084"/>
                  </a:cubicBezTo>
                  <a:cubicBezTo>
                    <a:pt x="6198495" y="953084"/>
                    <a:pt x="6133319" y="923487"/>
                    <a:pt x="6135042" y="1029993"/>
                  </a:cubicBezTo>
                  <a:close/>
                  <a:moveTo>
                    <a:pt x="6125834" y="503817"/>
                  </a:moveTo>
                  <a:cubicBezTo>
                    <a:pt x="6128483" y="609140"/>
                    <a:pt x="6128560" y="625982"/>
                    <a:pt x="6133421" y="928784"/>
                  </a:cubicBezTo>
                  <a:cubicBezTo>
                    <a:pt x="6088359" y="928784"/>
                    <a:pt x="5770658" y="929144"/>
                    <a:pt x="5725210" y="929633"/>
                  </a:cubicBezTo>
                  <a:lnTo>
                    <a:pt x="5717622" y="461442"/>
                  </a:lnTo>
                  <a:cubicBezTo>
                    <a:pt x="6202687" y="453728"/>
                    <a:pt x="6124574" y="453856"/>
                    <a:pt x="6125834" y="503817"/>
                  </a:cubicBezTo>
                  <a:close/>
                  <a:moveTo>
                    <a:pt x="5712273" y="1556348"/>
                  </a:moveTo>
                  <a:cubicBezTo>
                    <a:pt x="5714356" y="1667070"/>
                    <a:pt x="5713636" y="1625569"/>
                    <a:pt x="5718214" y="1910860"/>
                  </a:cubicBezTo>
                  <a:cubicBezTo>
                    <a:pt x="5585470" y="1913457"/>
                    <a:pt x="5639097" y="1916543"/>
                    <a:pt x="5309899" y="1913406"/>
                  </a:cubicBezTo>
                  <a:cubicBezTo>
                    <a:pt x="5303932" y="1433489"/>
                    <a:pt x="5307405" y="1591833"/>
                    <a:pt x="5305887" y="1442720"/>
                  </a:cubicBezTo>
                  <a:cubicBezTo>
                    <a:pt x="5793935" y="1442489"/>
                    <a:pt x="5709623" y="1422638"/>
                    <a:pt x="5712273" y="1556348"/>
                  </a:cubicBezTo>
                  <a:close/>
                  <a:moveTo>
                    <a:pt x="5705765" y="1030044"/>
                  </a:moveTo>
                  <a:cubicBezTo>
                    <a:pt x="5712684" y="1484376"/>
                    <a:pt x="5724593" y="1421635"/>
                    <a:pt x="5660137" y="1420324"/>
                  </a:cubicBezTo>
                  <a:cubicBezTo>
                    <a:pt x="5563684" y="1418369"/>
                    <a:pt x="5545886" y="1418755"/>
                    <a:pt x="5305604" y="1418858"/>
                  </a:cubicBezTo>
                  <a:cubicBezTo>
                    <a:pt x="5302723" y="1192759"/>
                    <a:pt x="5298119" y="1194019"/>
                    <a:pt x="5295599" y="954112"/>
                  </a:cubicBezTo>
                  <a:cubicBezTo>
                    <a:pt x="5777217" y="958818"/>
                    <a:pt x="5704068" y="924130"/>
                    <a:pt x="5705765" y="1030044"/>
                  </a:cubicBezTo>
                  <a:close/>
                  <a:moveTo>
                    <a:pt x="5351258" y="463550"/>
                  </a:moveTo>
                  <a:cubicBezTo>
                    <a:pt x="5455889" y="464939"/>
                    <a:pt x="5556792" y="465170"/>
                    <a:pt x="5660188" y="462676"/>
                  </a:cubicBezTo>
                  <a:cubicBezTo>
                    <a:pt x="5711269" y="461390"/>
                    <a:pt x="5695451" y="391835"/>
                    <a:pt x="5704145" y="929916"/>
                  </a:cubicBezTo>
                  <a:cubicBezTo>
                    <a:pt x="5520834" y="932539"/>
                    <a:pt x="5592775" y="933181"/>
                    <a:pt x="5295367" y="930276"/>
                  </a:cubicBezTo>
                  <a:cubicBezTo>
                    <a:pt x="5290943" y="384635"/>
                    <a:pt x="5266149" y="462444"/>
                    <a:pt x="5351258" y="463550"/>
                  </a:cubicBezTo>
                  <a:close/>
                  <a:moveTo>
                    <a:pt x="5296627" y="2406076"/>
                  </a:moveTo>
                  <a:cubicBezTo>
                    <a:pt x="5195828" y="2406796"/>
                    <a:pt x="5065091" y="2406076"/>
                    <a:pt x="4892326" y="2406076"/>
                  </a:cubicBezTo>
                  <a:cubicBezTo>
                    <a:pt x="4892043" y="2389003"/>
                    <a:pt x="4885124" y="1989106"/>
                    <a:pt x="4883838" y="1935262"/>
                  </a:cubicBezTo>
                  <a:cubicBezTo>
                    <a:pt x="4885715" y="1935262"/>
                    <a:pt x="5286262" y="1937088"/>
                    <a:pt x="5289091" y="1937113"/>
                  </a:cubicBezTo>
                  <a:cubicBezTo>
                    <a:pt x="5291200" y="2108340"/>
                    <a:pt x="5294827" y="2293271"/>
                    <a:pt x="5296627" y="2406076"/>
                  </a:cubicBezTo>
                  <a:close/>
                  <a:moveTo>
                    <a:pt x="5285156" y="1556091"/>
                  </a:moveTo>
                  <a:cubicBezTo>
                    <a:pt x="5284256" y="1985095"/>
                    <a:pt x="5330887" y="1912943"/>
                    <a:pt x="5197192" y="1912943"/>
                  </a:cubicBezTo>
                  <a:cubicBezTo>
                    <a:pt x="4847649" y="1912943"/>
                    <a:pt x="4883297" y="1912917"/>
                    <a:pt x="4883143" y="1906669"/>
                  </a:cubicBezTo>
                  <a:cubicBezTo>
                    <a:pt x="4881085" y="1821377"/>
                    <a:pt x="4867891" y="1443826"/>
                    <a:pt x="4888853" y="1443826"/>
                  </a:cubicBezTo>
                  <a:cubicBezTo>
                    <a:pt x="5365533" y="1443826"/>
                    <a:pt x="5285465" y="1408727"/>
                    <a:pt x="5285156" y="1556091"/>
                  </a:cubicBezTo>
                  <a:close/>
                  <a:moveTo>
                    <a:pt x="5275562" y="1030044"/>
                  </a:moveTo>
                  <a:cubicBezTo>
                    <a:pt x="5282739" y="1487744"/>
                    <a:pt x="5313372" y="1418858"/>
                    <a:pt x="5197192" y="1418909"/>
                  </a:cubicBezTo>
                  <a:cubicBezTo>
                    <a:pt x="4829438" y="1418909"/>
                    <a:pt x="4876070" y="1437346"/>
                    <a:pt x="4875170" y="1380571"/>
                  </a:cubicBezTo>
                  <a:cubicBezTo>
                    <a:pt x="4874964" y="1366840"/>
                    <a:pt x="4868894" y="972857"/>
                    <a:pt x="4868559" y="951027"/>
                  </a:cubicBezTo>
                  <a:cubicBezTo>
                    <a:pt x="5357071" y="949998"/>
                    <a:pt x="5274045" y="934287"/>
                    <a:pt x="5275562" y="1030044"/>
                  </a:cubicBezTo>
                  <a:close/>
                  <a:moveTo>
                    <a:pt x="4888853" y="463833"/>
                  </a:moveTo>
                  <a:cubicBezTo>
                    <a:pt x="5326412" y="463833"/>
                    <a:pt x="5267692" y="445628"/>
                    <a:pt x="5268952" y="502583"/>
                  </a:cubicBezTo>
                  <a:cubicBezTo>
                    <a:pt x="5280578" y="1013845"/>
                    <a:pt x="5290249" y="929839"/>
                    <a:pt x="5197192" y="929839"/>
                  </a:cubicBezTo>
                  <a:cubicBezTo>
                    <a:pt x="5043434" y="929839"/>
                    <a:pt x="5043279" y="927139"/>
                    <a:pt x="4888853" y="927139"/>
                  </a:cubicBezTo>
                  <a:cubicBezTo>
                    <a:pt x="4861358" y="927139"/>
                    <a:pt x="4868380" y="940561"/>
                    <a:pt x="4867196" y="854164"/>
                  </a:cubicBezTo>
                  <a:cubicBezTo>
                    <a:pt x="4861101" y="403740"/>
                    <a:pt x="4849372" y="463833"/>
                    <a:pt x="4888853" y="463833"/>
                  </a:cubicBezTo>
                  <a:close/>
                  <a:moveTo>
                    <a:pt x="4855030" y="1443877"/>
                  </a:moveTo>
                  <a:cubicBezTo>
                    <a:pt x="4856805" y="1572856"/>
                    <a:pt x="4856831" y="1692861"/>
                    <a:pt x="4862181" y="1911426"/>
                  </a:cubicBezTo>
                  <a:cubicBezTo>
                    <a:pt x="4432415" y="1912197"/>
                    <a:pt x="4455306" y="1917263"/>
                    <a:pt x="4455049" y="1907672"/>
                  </a:cubicBezTo>
                  <a:cubicBezTo>
                    <a:pt x="4454072" y="1866196"/>
                    <a:pt x="4446253" y="1447220"/>
                    <a:pt x="4446227" y="1445343"/>
                  </a:cubicBezTo>
                  <a:cubicBezTo>
                    <a:pt x="4661714" y="1447169"/>
                    <a:pt x="4724370" y="1444160"/>
                    <a:pt x="4855030" y="1443877"/>
                  </a:cubicBezTo>
                  <a:close/>
                  <a:moveTo>
                    <a:pt x="4854696" y="1419989"/>
                  </a:moveTo>
                  <a:cubicBezTo>
                    <a:pt x="4383495" y="1420992"/>
                    <a:pt x="4446099" y="1438889"/>
                    <a:pt x="4445173" y="1380571"/>
                  </a:cubicBezTo>
                  <a:cubicBezTo>
                    <a:pt x="4442421" y="1204922"/>
                    <a:pt x="4443166" y="1204819"/>
                    <a:pt x="4440414" y="1029633"/>
                  </a:cubicBezTo>
                  <a:cubicBezTo>
                    <a:pt x="4438871" y="931870"/>
                    <a:pt x="4358957" y="953855"/>
                    <a:pt x="4847469" y="951129"/>
                  </a:cubicBezTo>
                  <a:cubicBezTo>
                    <a:pt x="4847494" y="953084"/>
                    <a:pt x="4854053" y="1375351"/>
                    <a:pt x="4854696" y="1419989"/>
                  </a:cubicBezTo>
                  <a:close/>
                  <a:moveTo>
                    <a:pt x="4839521" y="463704"/>
                  </a:moveTo>
                  <a:cubicBezTo>
                    <a:pt x="4844716" y="725776"/>
                    <a:pt x="4844305" y="734159"/>
                    <a:pt x="4847134" y="927242"/>
                  </a:cubicBezTo>
                  <a:cubicBezTo>
                    <a:pt x="4374492" y="929736"/>
                    <a:pt x="4439489" y="960823"/>
                    <a:pt x="4437045" y="854061"/>
                  </a:cubicBezTo>
                  <a:cubicBezTo>
                    <a:pt x="4433213" y="686897"/>
                    <a:pt x="4432235" y="591038"/>
                    <a:pt x="4431875" y="503432"/>
                  </a:cubicBezTo>
                  <a:cubicBezTo>
                    <a:pt x="4431618" y="443751"/>
                    <a:pt x="4371586" y="461390"/>
                    <a:pt x="4839521" y="463704"/>
                  </a:cubicBezTo>
                  <a:close/>
                  <a:moveTo>
                    <a:pt x="4426191" y="1911914"/>
                  </a:moveTo>
                  <a:cubicBezTo>
                    <a:pt x="4174746" y="1906489"/>
                    <a:pt x="4023483" y="1915900"/>
                    <a:pt x="4023380" y="1906875"/>
                  </a:cubicBezTo>
                  <a:cubicBezTo>
                    <a:pt x="4017670" y="1359768"/>
                    <a:pt x="3983591" y="1441614"/>
                    <a:pt x="4117364" y="1443414"/>
                  </a:cubicBezTo>
                  <a:cubicBezTo>
                    <a:pt x="4244269" y="1445111"/>
                    <a:pt x="4277809" y="1443749"/>
                    <a:pt x="4425188" y="1445111"/>
                  </a:cubicBezTo>
                  <a:cubicBezTo>
                    <a:pt x="4434113" y="1972495"/>
                    <a:pt x="4438794" y="1912146"/>
                    <a:pt x="4426191" y="1911914"/>
                  </a:cubicBezTo>
                  <a:close/>
                  <a:moveTo>
                    <a:pt x="4419349" y="1030044"/>
                  </a:moveTo>
                  <a:cubicBezTo>
                    <a:pt x="4422101" y="1205307"/>
                    <a:pt x="4421355" y="1205127"/>
                    <a:pt x="4424107" y="1380982"/>
                  </a:cubicBezTo>
                  <a:cubicBezTo>
                    <a:pt x="4425034" y="1439172"/>
                    <a:pt x="4488512" y="1420298"/>
                    <a:pt x="4016642" y="1418601"/>
                  </a:cubicBezTo>
                  <a:cubicBezTo>
                    <a:pt x="4012861" y="1169797"/>
                    <a:pt x="4016436" y="1172368"/>
                    <a:pt x="4011909" y="954909"/>
                  </a:cubicBezTo>
                  <a:cubicBezTo>
                    <a:pt x="4481413" y="952107"/>
                    <a:pt x="4417677" y="922073"/>
                    <a:pt x="4419349" y="1030044"/>
                  </a:cubicBezTo>
                  <a:close/>
                  <a:moveTo>
                    <a:pt x="4410553" y="462959"/>
                  </a:moveTo>
                  <a:cubicBezTo>
                    <a:pt x="4412173" y="727653"/>
                    <a:pt x="4414231" y="765169"/>
                    <a:pt x="4417574" y="929119"/>
                  </a:cubicBezTo>
                  <a:cubicBezTo>
                    <a:pt x="4322048" y="927087"/>
                    <a:pt x="4219809" y="927062"/>
                    <a:pt x="4117261" y="929401"/>
                  </a:cubicBezTo>
                  <a:cubicBezTo>
                    <a:pt x="3978910" y="932564"/>
                    <a:pt x="4015021" y="1008419"/>
                    <a:pt x="4001826" y="503175"/>
                  </a:cubicBezTo>
                  <a:cubicBezTo>
                    <a:pt x="3999975" y="432900"/>
                    <a:pt x="3948842" y="472524"/>
                    <a:pt x="4410553" y="462959"/>
                  </a:cubicBezTo>
                  <a:close/>
                  <a:moveTo>
                    <a:pt x="3963169" y="1910963"/>
                  </a:moveTo>
                  <a:cubicBezTo>
                    <a:pt x="3661080" y="1911014"/>
                    <a:pt x="3633765" y="1910963"/>
                    <a:pt x="3595364" y="1911143"/>
                  </a:cubicBezTo>
                  <a:cubicBezTo>
                    <a:pt x="3588214" y="1658328"/>
                    <a:pt x="3591454" y="1562211"/>
                    <a:pt x="3590297" y="1444752"/>
                  </a:cubicBezTo>
                  <a:cubicBezTo>
                    <a:pt x="3812652" y="1444083"/>
                    <a:pt x="3869263" y="1442129"/>
                    <a:pt x="3995911" y="1442411"/>
                  </a:cubicBezTo>
                  <a:cubicBezTo>
                    <a:pt x="4003987" y="1994789"/>
                    <a:pt x="4019600" y="1910963"/>
                    <a:pt x="3963169" y="1910963"/>
                  </a:cubicBezTo>
                  <a:close/>
                  <a:moveTo>
                    <a:pt x="3992207" y="1029993"/>
                  </a:moveTo>
                  <a:cubicBezTo>
                    <a:pt x="3999229" y="1479516"/>
                    <a:pt x="4003267" y="1418498"/>
                    <a:pt x="3963194" y="1418498"/>
                  </a:cubicBezTo>
                  <a:cubicBezTo>
                    <a:pt x="3532837" y="1418498"/>
                    <a:pt x="3590400" y="1439326"/>
                    <a:pt x="3589500" y="1380571"/>
                  </a:cubicBezTo>
                  <a:cubicBezTo>
                    <a:pt x="3581603" y="876380"/>
                    <a:pt x="3557349" y="952981"/>
                    <a:pt x="3654598" y="952981"/>
                  </a:cubicBezTo>
                  <a:cubicBezTo>
                    <a:pt x="3808716" y="952981"/>
                    <a:pt x="3808768" y="955064"/>
                    <a:pt x="3963194" y="955064"/>
                  </a:cubicBezTo>
                  <a:cubicBezTo>
                    <a:pt x="3997840" y="955038"/>
                    <a:pt x="3990741" y="939970"/>
                    <a:pt x="3992207" y="1029993"/>
                  </a:cubicBezTo>
                  <a:close/>
                  <a:moveTo>
                    <a:pt x="3654573" y="461467"/>
                  </a:moveTo>
                  <a:cubicBezTo>
                    <a:pt x="3666867" y="461467"/>
                    <a:pt x="3960699" y="461647"/>
                    <a:pt x="3979681" y="461673"/>
                  </a:cubicBezTo>
                  <a:cubicBezTo>
                    <a:pt x="3981276" y="527937"/>
                    <a:pt x="3974974" y="267767"/>
                    <a:pt x="3990278" y="931150"/>
                  </a:cubicBezTo>
                  <a:cubicBezTo>
                    <a:pt x="3818644" y="931639"/>
                    <a:pt x="3747553" y="927884"/>
                    <a:pt x="3581115" y="929401"/>
                  </a:cubicBezTo>
                  <a:cubicBezTo>
                    <a:pt x="3574685" y="376664"/>
                    <a:pt x="3544797" y="461467"/>
                    <a:pt x="3654573" y="461467"/>
                  </a:cubicBezTo>
                  <a:close/>
                  <a:moveTo>
                    <a:pt x="3569232" y="1444829"/>
                  </a:moveTo>
                  <a:cubicBezTo>
                    <a:pt x="3570775" y="1608289"/>
                    <a:pt x="3566351" y="1572316"/>
                    <a:pt x="3574273" y="1911246"/>
                  </a:cubicBezTo>
                  <a:cubicBezTo>
                    <a:pt x="3099239" y="1914228"/>
                    <a:pt x="3218505" y="1913457"/>
                    <a:pt x="3169045" y="1913920"/>
                  </a:cubicBezTo>
                  <a:cubicBezTo>
                    <a:pt x="3167527" y="1720503"/>
                    <a:pt x="3164261" y="1589750"/>
                    <a:pt x="3161817" y="1443569"/>
                  </a:cubicBezTo>
                  <a:cubicBezTo>
                    <a:pt x="3361178" y="1447349"/>
                    <a:pt x="3411667" y="1445523"/>
                    <a:pt x="3569232" y="1444829"/>
                  </a:cubicBezTo>
                  <a:close/>
                  <a:moveTo>
                    <a:pt x="3561464" y="1030044"/>
                  </a:moveTo>
                  <a:cubicBezTo>
                    <a:pt x="3568640" y="1488413"/>
                    <a:pt x="3591917" y="1420606"/>
                    <a:pt x="3500223" y="1421352"/>
                  </a:cubicBezTo>
                  <a:cubicBezTo>
                    <a:pt x="3107213" y="1424541"/>
                    <a:pt x="3161586" y="1428835"/>
                    <a:pt x="3160814" y="1380571"/>
                  </a:cubicBezTo>
                  <a:cubicBezTo>
                    <a:pt x="3154127" y="964218"/>
                    <a:pt x="3154590" y="990471"/>
                    <a:pt x="3153844" y="954266"/>
                  </a:cubicBezTo>
                  <a:cubicBezTo>
                    <a:pt x="3632350" y="961183"/>
                    <a:pt x="3559741" y="919553"/>
                    <a:pt x="3561464" y="1030044"/>
                  </a:cubicBezTo>
                  <a:close/>
                  <a:moveTo>
                    <a:pt x="3191910" y="463807"/>
                  </a:moveTo>
                  <a:cubicBezTo>
                    <a:pt x="3609484" y="460156"/>
                    <a:pt x="3551690" y="450282"/>
                    <a:pt x="3553234" y="503895"/>
                  </a:cubicBezTo>
                  <a:cubicBezTo>
                    <a:pt x="3567688" y="997722"/>
                    <a:pt x="3569695" y="929221"/>
                    <a:pt x="3500146" y="930713"/>
                  </a:cubicBezTo>
                  <a:cubicBezTo>
                    <a:pt x="3395180" y="932976"/>
                    <a:pt x="3295950" y="932847"/>
                    <a:pt x="3191962" y="931022"/>
                  </a:cubicBezTo>
                  <a:cubicBezTo>
                    <a:pt x="3143170" y="930173"/>
                    <a:pt x="3153947" y="945755"/>
                    <a:pt x="3151452" y="854010"/>
                  </a:cubicBezTo>
                  <a:cubicBezTo>
                    <a:pt x="3139209" y="403535"/>
                    <a:pt x="3133499" y="464347"/>
                    <a:pt x="3191910" y="463807"/>
                  </a:cubicBezTo>
                  <a:close/>
                  <a:moveTo>
                    <a:pt x="3147903" y="1906000"/>
                  </a:moveTo>
                  <a:cubicBezTo>
                    <a:pt x="3148031" y="1920477"/>
                    <a:pt x="3180053" y="1912763"/>
                    <a:pt x="2739639" y="1912506"/>
                  </a:cubicBezTo>
                  <a:cubicBezTo>
                    <a:pt x="2739228" y="1827523"/>
                    <a:pt x="2734187" y="1445857"/>
                    <a:pt x="2734135" y="1442926"/>
                  </a:cubicBezTo>
                  <a:cubicBezTo>
                    <a:pt x="2949828" y="1442926"/>
                    <a:pt x="3050164" y="1441872"/>
                    <a:pt x="3140752" y="1443260"/>
                  </a:cubicBezTo>
                  <a:cubicBezTo>
                    <a:pt x="3143324" y="1597695"/>
                    <a:pt x="3146616" y="1729297"/>
                    <a:pt x="3147903" y="1906000"/>
                  </a:cubicBezTo>
                  <a:close/>
                  <a:moveTo>
                    <a:pt x="3140366" y="1419347"/>
                  </a:moveTo>
                  <a:cubicBezTo>
                    <a:pt x="2676032" y="1412301"/>
                    <a:pt x="2734187" y="1442283"/>
                    <a:pt x="2733209" y="1380519"/>
                  </a:cubicBezTo>
                  <a:cubicBezTo>
                    <a:pt x="2727345" y="1008830"/>
                    <a:pt x="2727242" y="998108"/>
                    <a:pt x="2726213" y="950949"/>
                  </a:cubicBezTo>
                  <a:cubicBezTo>
                    <a:pt x="2729094" y="950949"/>
                    <a:pt x="3130773" y="953984"/>
                    <a:pt x="3132779" y="954009"/>
                  </a:cubicBezTo>
                  <a:cubicBezTo>
                    <a:pt x="3133833" y="1005462"/>
                    <a:pt x="3133962" y="1020582"/>
                    <a:pt x="3140366" y="1419347"/>
                  </a:cubicBezTo>
                  <a:close/>
                  <a:moveTo>
                    <a:pt x="2729043" y="464861"/>
                  </a:moveTo>
                  <a:cubicBezTo>
                    <a:pt x="3186046" y="464861"/>
                    <a:pt x="3124060" y="449176"/>
                    <a:pt x="3124523" y="503612"/>
                  </a:cubicBezTo>
                  <a:cubicBezTo>
                    <a:pt x="3128175" y="1006259"/>
                    <a:pt x="3164878" y="929684"/>
                    <a:pt x="3037587" y="929684"/>
                  </a:cubicBezTo>
                  <a:cubicBezTo>
                    <a:pt x="2886273" y="929684"/>
                    <a:pt x="2882389" y="927087"/>
                    <a:pt x="2729017" y="927087"/>
                  </a:cubicBezTo>
                  <a:cubicBezTo>
                    <a:pt x="2724361" y="927062"/>
                    <a:pt x="2704608" y="464861"/>
                    <a:pt x="2729043" y="464861"/>
                  </a:cubicBezTo>
                  <a:close/>
                  <a:moveTo>
                    <a:pt x="2718497" y="1907029"/>
                  </a:moveTo>
                  <a:cubicBezTo>
                    <a:pt x="2718549" y="1915206"/>
                    <a:pt x="2390765" y="1914614"/>
                    <a:pt x="2312163" y="1913534"/>
                  </a:cubicBezTo>
                  <a:cubicBezTo>
                    <a:pt x="2304164" y="1454420"/>
                    <a:pt x="2305476" y="1578462"/>
                    <a:pt x="2302955" y="1445009"/>
                  </a:cubicBezTo>
                  <a:cubicBezTo>
                    <a:pt x="2493030" y="1447966"/>
                    <a:pt x="2561036" y="1443131"/>
                    <a:pt x="2713096" y="1442926"/>
                  </a:cubicBezTo>
                  <a:cubicBezTo>
                    <a:pt x="2713096" y="1444777"/>
                    <a:pt x="2718240" y="1842076"/>
                    <a:pt x="2718497" y="1907029"/>
                  </a:cubicBezTo>
                  <a:close/>
                  <a:moveTo>
                    <a:pt x="2712736" y="1419038"/>
                  </a:moveTo>
                  <a:cubicBezTo>
                    <a:pt x="2243438" y="1419732"/>
                    <a:pt x="2302775" y="1440560"/>
                    <a:pt x="2301849" y="1380571"/>
                  </a:cubicBezTo>
                  <a:cubicBezTo>
                    <a:pt x="2299560" y="1233335"/>
                    <a:pt x="2299483" y="1202299"/>
                    <a:pt x="2296756" y="1029633"/>
                  </a:cubicBezTo>
                  <a:cubicBezTo>
                    <a:pt x="2295213" y="928013"/>
                    <a:pt x="2223993" y="951129"/>
                    <a:pt x="2705148" y="950949"/>
                  </a:cubicBezTo>
                  <a:cubicBezTo>
                    <a:pt x="2706434" y="1009293"/>
                    <a:pt x="2712710" y="1417109"/>
                    <a:pt x="2712736" y="1419038"/>
                  </a:cubicBezTo>
                  <a:close/>
                  <a:moveTo>
                    <a:pt x="2696660" y="464784"/>
                  </a:moveTo>
                  <a:cubicBezTo>
                    <a:pt x="2698152" y="779749"/>
                    <a:pt x="2701521" y="805514"/>
                    <a:pt x="2704557" y="927087"/>
                  </a:cubicBezTo>
                  <a:cubicBezTo>
                    <a:pt x="2409104" y="927216"/>
                    <a:pt x="2350667" y="927499"/>
                    <a:pt x="2295187" y="928861"/>
                  </a:cubicBezTo>
                  <a:cubicBezTo>
                    <a:pt x="2289555" y="560284"/>
                    <a:pt x="2290892" y="635650"/>
                    <a:pt x="2286905" y="461724"/>
                  </a:cubicBezTo>
                  <a:cubicBezTo>
                    <a:pt x="2487218" y="456325"/>
                    <a:pt x="2565640" y="464116"/>
                    <a:pt x="2696660" y="464784"/>
                  </a:cubicBezTo>
                  <a:close/>
                  <a:moveTo>
                    <a:pt x="2284436" y="1556451"/>
                  </a:moveTo>
                  <a:cubicBezTo>
                    <a:pt x="2295213" y="1969153"/>
                    <a:pt x="2299277" y="1913354"/>
                    <a:pt x="2266535" y="1912788"/>
                  </a:cubicBezTo>
                  <a:cubicBezTo>
                    <a:pt x="1884095" y="1905614"/>
                    <a:pt x="1883015" y="1919063"/>
                    <a:pt x="1882809" y="1906823"/>
                  </a:cubicBezTo>
                  <a:cubicBezTo>
                    <a:pt x="1873704" y="1361723"/>
                    <a:pt x="1842376" y="1443672"/>
                    <a:pt x="1957965" y="1443209"/>
                  </a:cubicBezTo>
                  <a:cubicBezTo>
                    <a:pt x="2099608" y="1442643"/>
                    <a:pt x="2165941" y="1442463"/>
                    <a:pt x="2266149" y="1444340"/>
                  </a:cubicBezTo>
                  <a:cubicBezTo>
                    <a:pt x="2287394" y="1444752"/>
                    <a:pt x="2281067" y="1427164"/>
                    <a:pt x="2284436" y="1556451"/>
                  </a:cubicBezTo>
                  <a:close/>
                  <a:moveTo>
                    <a:pt x="2275691" y="1030044"/>
                  </a:moveTo>
                  <a:cubicBezTo>
                    <a:pt x="2282533" y="1467482"/>
                    <a:pt x="2286828" y="1420812"/>
                    <a:pt x="2266535" y="1420427"/>
                  </a:cubicBezTo>
                  <a:cubicBezTo>
                    <a:pt x="1816424" y="1411967"/>
                    <a:pt x="1872366" y="1441872"/>
                    <a:pt x="1871415" y="1380622"/>
                  </a:cubicBezTo>
                  <a:cubicBezTo>
                    <a:pt x="1868688" y="1206593"/>
                    <a:pt x="1872855" y="1207107"/>
                    <a:pt x="1870077" y="1029581"/>
                  </a:cubicBezTo>
                  <a:cubicBezTo>
                    <a:pt x="1868328" y="918885"/>
                    <a:pt x="1806624" y="966120"/>
                    <a:pt x="2266612" y="953547"/>
                  </a:cubicBezTo>
                  <a:cubicBezTo>
                    <a:pt x="2277749" y="953238"/>
                    <a:pt x="2274354" y="941821"/>
                    <a:pt x="2275691" y="1030044"/>
                  </a:cubicBezTo>
                  <a:close/>
                  <a:moveTo>
                    <a:pt x="2265840" y="462316"/>
                  </a:moveTo>
                  <a:cubicBezTo>
                    <a:pt x="2277595" y="981420"/>
                    <a:pt x="2276566" y="929350"/>
                    <a:pt x="2266072" y="929607"/>
                  </a:cubicBezTo>
                  <a:cubicBezTo>
                    <a:pt x="2164578" y="932539"/>
                    <a:pt x="2146780" y="931484"/>
                    <a:pt x="1957887" y="931999"/>
                  </a:cubicBezTo>
                  <a:cubicBezTo>
                    <a:pt x="1839444" y="932307"/>
                    <a:pt x="1872855" y="1010039"/>
                    <a:pt x="1859660" y="503123"/>
                  </a:cubicBezTo>
                  <a:cubicBezTo>
                    <a:pt x="1857886" y="432848"/>
                    <a:pt x="1809557" y="475404"/>
                    <a:pt x="2265840" y="462316"/>
                  </a:cubicBezTo>
                  <a:close/>
                  <a:moveTo>
                    <a:pt x="1861770" y="1907286"/>
                  </a:moveTo>
                  <a:cubicBezTo>
                    <a:pt x="1861924" y="1916903"/>
                    <a:pt x="1453404" y="1910012"/>
                    <a:pt x="1453275" y="1906515"/>
                  </a:cubicBezTo>
                  <a:cubicBezTo>
                    <a:pt x="1433753" y="1366120"/>
                    <a:pt x="1440312" y="1442334"/>
                    <a:pt x="1495251" y="1442334"/>
                  </a:cubicBezTo>
                  <a:cubicBezTo>
                    <a:pt x="1642450" y="1442334"/>
                    <a:pt x="1646437" y="1443517"/>
                    <a:pt x="1803718" y="1443517"/>
                  </a:cubicBezTo>
                  <a:cubicBezTo>
                    <a:pt x="1865988" y="1443517"/>
                    <a:pt x="1852201" y="1368408"/>
                    <a:pt x="1861770" y="1907286"/>
                  </a:cubicBezTo>
                  <a:close/>
                  <a:moveTo>
                    <a:pt x="1849038" y="1029993"/>
                  </a:moveTo>
                  <a:cubicBezTo>
                    <a:pt x="1856162" y="1483527"/>
                    <a:pt x="1861770" y="1419655"/>
                    <a:pt x="1803718" y="1419655"/>
                  </a:cubicBezTo>
                  <a:cubicBezTo>
                    <a:pt x="1389231" y="1419655"/>
                    <a:pt x="1445842" y="1428989"/>
                    <a:pt x="1445096" y="1380571"/>
                  </a:cubicBezTo>
                  <a:cubicBezTo>
                    <a:pt x="1437303" y="883117"/>
                    <a:pt x="1416443" y="954369"/>
                    <a:pt x="1495251" y="954369"/>
                  </a:cubicBezTo>
                  <a:cubicBezTo>
                    <a:pt x="1915886" y="954369"/>
                    <a:pt x="1847623" y="939173"/>
                    <a:pt x="1849038" y="1029993"/>
                  </a:cubicBezTo>
                  <a:close/>
                  <a:moveTo>
                    <a:pt x="1495251" y="462624"/>
                  </a:moveTo>
                  <a:cubicBezTo>
                    <a:pt x="1810714" y="462702"/>
                    <a:pt x="1811563" y="462702"/>
                    <a:pt x="1837566" y="462753"/>
                  </a:cubicBezTo>
                  <a:cubicBezTo>
                    <a:pt x="1840036" y="565324"/>
                    <a:pt x="1847263" y="930224"/>
                    <a:pt x="1847314" y="932256"/>
                  </a:cubicBezTo>
                  <a:cubicBezTo>
                    <a:pt x="1714493" y="932384"/>
                    <a:pt x="1835174" y="932384"/>
                    <a:pt x="1436248" y="930379"/>
                  </a:cubicBezTo>
                  <a:cubicBezTo>
                    <a:pt x="1427529" y="377796"/>
                    <a:pt x="1410142" y="462624"/>
                    <a:pt x="1495251" y="462624"/>
                  </a:cubicBezTo>
                  <a:close/>
                  <a:moveTo>
                    <a:pt x="1425805" y="1556245"/>
                  </a:moveTo>
                  <a:cubicBezTo>
                    <a:pt x="1426423" y="1675530"/>
                    <a:pt x="1427914" y="1789672"/>
                    <a:pt x="1432158" y="1907440"/>
                  </a:cubicBezTo>
                  <a:cubicBezTo>
                    <a:pt x="1432261" y="1910191"/>
                    <a:pt x="1024770" y="1926262"/>
                    <a:pt x="1024770" y="1907543"/>
                  </a:cubicBezTo>
                  <a:cubicBezTo>
                    <a:pt x="1024770" y="1404278"/>
                    <a:pt x="1000927" y="1444443"/>
                    <a:pt x="1032589" y="1444649"/>
                  </a:cubicBezTo>
                  <a:cubicBezTo>
                    <a:pt x="1503816" y="1447863"/>
                    <a:pt x="1425008" y="1402787"/>
                    <a:pt x="1425805" y="1556245"/>
                  </a:cubicBezTo>
                  <a:close/>
                  <a:moveTo>
                    <a:pt x="1416752" y="1030096"/>
                  </a:moveTo>
                  <a:cubicBezTo>
                    <a:pt x="1423928" y="1490264"/>
                    <a:pt x="1450729" y="1417778"/>
                    <a:pt x="1340902" y="1419861"/>
                  </a:cubicBezTo>
                  <a:cubicBezTo>
                    <a:pt x="957202" y="1426572"/>
                    <a:pt x="1016025" y="1429118"/>
                    <a:pt x="1015279" y="1380622"/>
                  </a:cubicBezTo>
                  <a:cubicBezTo>
                    <a:pt x="1007768" y="900808"/>
                    <a:pt x="1003473" y="953855"/>
                    <a:pt x="1032820" y="953392"/>
                  </a:cubicBezTo>
                  <a:cubicBezTo>
                    <a:pt x="1494145" y="945935"/>
                    <a:pt x="1415363" y="942130"/>
                    <a:pt x="1416752" y="1030096"/>
                  </a:cubicBezTo>
                  <a:close/>
                  <a:moveTo>
                    <a:pt x="1032717" y="461544"/>
                  </a:moveTo>
                  <a:cubicBezTo>
                    <a:pt x="1466624" y="458922"/>
                    <a:pt x="1407235" y="449356"/>
                    <a:pt x="1408290" y="507443"/>
                  </a:cubicBezTo>
                  <a:cubicBezTo>
                    <a:pt x="1410476" y="626754"/>
                    <a:pt x="1411762" y="713768"/>
                    <a:pt x="1415183" y="930224"/>
                  </a:cubicBezTo>
                  <a:cubicBezTo>
                    <a:pt x="1316776" y="929479"/>
                    <a:pt x="1238071" y="926393"/>
                    <a:pt x="1009980" y="929864"/>
                  </a:cubicBezTo>
                  <a:cubicBezTo>
                    <a:pt x="1003602" y="397415"/>
                    <a:pt x="986189" y="461802"/>
                    <a:pt x="1032717" y="461544"/>
                  </a:cubicBezTo>
                  <a:close/>
                  <a:moveTo>
                    <a:pt x="1003705" y="1907543"/>
                  </a:moveTo>
                  <a:cubicBezTo>
                    <a:pt x="1003705" y="1919191"/>
                    <a:pt x="1039250" y="1914203"/>
                    <a:pt x="596264" y="1913791"/>
                  </a:cubicBezTo>
                  <a:cubicBezTo>
                    <a:pt x="596882" y="1702272"/>
                    <a:pt x="591172" y="1564834"/>
                    <a:pt x="588857" y="1444880"/>
                  </a:cubicBezTo>
                  <a:cubicBezTo>
                    <a:pt x="717228" y="1444829"/>
                    <a:pt x="839453" y="1443569"/>
                    <a:pt x="995371" y="1444443"/>
                  </a:cubicBezTo>
                  <a:cubicBezTo>
                    <a:pt x="997840" y="1568382"/>
                    <a:pt x="1003705" y="1683373"/>
                    <a:pt x="1003705" y="1907543"/>
                  </a:cubicBezTo>
                  <a:close/>
                  <a:moveTo>
                    <a:pt x="994214" y="1381033"/>
                  </a:moveTo>
                  <a:cubicBezTo>
                    <a:pt x="995037" y="1432923"/>
                    <a:pt x="1061602" y="1420761"/>
                    <a:pt x="588368" y="1420992"/>
                  </a:cubicBezTo>
                  <a:cubicBezTo>
                    <a:pt x="583250" y="1131947"/>
                    <a:pt x="581321" y="1097851"/>
                    <a:pt x="579829" y="954446"/>
                  </a:cubicBezTo>
                  <a:cubicBezTo>
                    <a:pt x="870652" y="954652"/>
                    <a:pt x="918569" y="954935"/>
                    <a:pt x="989198" y="954035"/>
                  </a:cubicBezTo>
                  <a:cubicBezTo>
                    <a:pt x="992799" y="1222021"/>
                    <a:pt x="992362" y="1262340"/>
                    <a:pt x="994214" y="1381033"/>
                  </a:cubicBezTo>
                  <a:close/>
                  <a:moveTo>
                    <a:pt x="979913" y="461802"/>
                  </a:moveTo>
                  <a:cubicBezTo>
                    <a:pt x="987423" y="697646"/>
                    <a:pt x="985108" y="626111"/>
                    <a:pt x="988889" y="930173"/>
                  </a:cubicBezTo>
                  <a:cubicBezTo>
                    <a:pt x="926208" y="930944"/>
                    <a:pt x="902571" y="930790"/>
                    <a:pt x="579623" y="930584"/>
                  </a:cubicBezTo>
                  <a:cubicBezTo>
                    <a:pt x="578440" y="783889"/>
                    <a:pt x="580986" y="822922"/>
                    <a:pt x="573630" y="464347"/>
                  </a:cubicBezTo>
                  <a:cubicBezTo>
                    <a:pt x="705114" y="464270"/>
                    <a:pt x="599788" y="463344"/>
                    <a:pt x="979913" y="461802"/>
                  </a:cubicBezTo>
                  <a:close/>
                  <a:moveTo>
                    <a:pt x="261794" y="462033"/>
                  </a:moveTo>
                  <a:cubicBezTo>
                    <a:pt x="413031" y="462033"/>
                    <a:pt x="412156" y="464141"/>
                    <a:pt x="552539" y="464296"/>
                  </a:cubicBezTo>
                  <a:cubicBezTo>
                    <a:pt x="560101" y="834750"/>
                    <a:pt x="557349" y="787874"/>
                    <a:pt x="558558" y="930533"/>
                  </a:cubicBezTo>
                  <a:cubicBezTo>
                    <a:pt x="268815" y="930327"/>
                    <a:pt x="223161" y="930147"/>
                    <a:pt x="152147" y="930687"/>
                  </a:cubicBezTo>
                  <a:cubicBezTo>
                    <a:pt x="146514" y="365247"/>
                    <a:pt x="106673" y="462033"/>
                    <a:pt x="261794" y="462033"/>
                  </a:cubicBezTo>
                  <a:close/>
                  <a:moveTo>
                    <a:pt x="261794" y="954215"/>
                  </a:moveTo>
                  <a:cubicBezTo>
                    <a:pt x="615529" y="954446"/>
                    <a:pt x="558198" y="929170"/>
                    <a:pt x="559767" y="1030096"/>
                  </a:cubicBezTo>
                  <a:cubicBezTo>
                    <a:pt x="562545" y="1208624"/>
                    <a:pt x="563882" y="1205616"/>
                    <a:pt x="566634" y="1380982"/>
                  </a:cubicBezTo>
                  <a:cubicBezTo>
                    <a:pt x="567535" y="1438503"/>
                    <a:pt x="631296" y="1420504"/>
                    <a:pt x="158628" y="1420272"/>
                  </a:cubicBezTo>
                  <a:cubicBezTo>
                    <a:pt x="149215" y="868383"/>
                    <a:pt x="122362" y="954215"/>
                    <a:pt x="261794" y="954215"/>
                  </a:cubicBezTo>
                  <a:close/>
                  <a:moveTo>
                    <a:pt x="166447" y="1906309"/>
                  </a:moveTo>
                  <a:cubicBezTo>
                    <a:pt x="164724" y="1357865"/>
                    <a:pt x="118530" y="1444134"/>
                    <a:pt x="261794" y="1444211"/>
                  </a:cubicBezTo>
                  <a:cubicBezTo>
                    <a:pt x="395824" y="1444211"/>
                    <a:pt x="417403" y="1444880"/>
                    <a:pt x="567740" y="1444880"/>
                  </a:cubicBezTo>
                  <a:cubicBezTo>
                    <a:pt x="570441" y="1586690"/>
                    <a:pt x="575765" y="1695947"/>
                    <a:pt x="575122" y="1913791"/>
                  </a:cubicBezTo>
                  <a:cubicBezTo>
                    <a:pt x="572550" y="1913791"/>
                    <a:pt x="166473" y="1913791"/>
                    <a:pt x="166447" y="1906309"/>
                  </a:cubicBezTo>
                  <a:close/>
                  <a:moveTo>
                    <a:pt x="171129" y="2257607"/>
                  </a:moveTo>
                  <a:cubicBezTo>
                    <a:pt x="169328" y="2161927"/>
                    <a:pt x="166988" y="2032125"/>
                    <a:pt x="166576" y="1936214"/>
                  </a:cubicBezTo>
                  <a:cubicBezTo>
                    <a:pt x="401174" y="1935262"/>
                    <a:pt x="381060" y="1937654"/>
                    <a:pt x="575096" y="1937654"/>
                  </a:cubicBezTo>
                  <a:cubicBezTo>
                    <a:pt x="574479" y="2429399"/>
                    <a:pt x="594052" y="2402348"/>
                    <a:pt x="570081" y="2402348"/>
                  </a:cubicBezTo>
                  <a:cubicBezTo>
                    <a:pt x="90186" y="2402348"/>
                    <a:pt x="174524" y="2440044"/>
                    <a:pt x="171129" y="2257607"/>
                  </a:cubicBezTo>
                  <a:close/>
                  <a:moveTo>
                    <a:pt x="174138" y="2433024"/>
                  </a:moveTo>
                  <a:cubicBezTo>
                    <a:pt x="173984" y="2423742"/>
                    <a:pt x="582041" y="2423253"/>
                    <a:pt x="582195" y="2433435"/>
                  </a:cubicBezTo>
                  <a:cubicBezTo>
                    <a:pt x="590272" y="2948503"/>
                    <a:pt x="605961" y="2892730"/>
                    <a:pt x="570055" y="2892730"/>
                  </a:cubicBezTo>
                  <a:cubicBezTo>
                    <a:pt x="287952" y="2892679"/>
                    <a:pt x="237848" y="2892499"/>
                    <a:pt x="182574" y="2893013"/>
                  </a:cubicBezTo>
                  <a:cubicBezTo>
                    <a:pt x="181160" y="2836675"/>
                    <a:pt x="174369" y="2447578"/>
                    <a:pt x="174138" y="2433024"/>
                  </a:cubicBezTo>
                  <a:close/>
                  <a:moveTo>
                    <a:pt x="191113" y="3309906"/>
                  </a:moveTo>
                  <a:cubicBezTo>
                    <a:pt x="185301" y="2845160"/>
                    <a:pt x="159683" y="2916566"/>
                    <a:pt x="261794" y="2916566"/>
                  </a:cubicBezTo>
                  <a:cubicBezTo>
                    <a:pt x="283168" y="2916566"/>
                    <a:pt x="574119" y="2916618"/>
                    <a:pt x="592278" y="2916644"/>
                  </a:cubicBezTo>
                  <a:cubicBezTo>
                    <a:pt x="593744" y="3040017"/>
                    <a:pt x="592766" y="2979205"/>
                    <a:pt x="598862" y="3387844"/>
                  </a:cubicBezTo>
                  <a:cubicBezTo>
                    <a:pt x="117012" y="3388203"/>
                    <a:pt x="192297" y="3403246"/>
                    <a:pt x="191113" y="3309906"/>
                  </a:cubicBezTo>
                  <a:close/>
                  <a:moveTo>
                    <a:pt x="199138" y="3836055"/>
                  </a:moveTo>
                  <a:cubicBezTo>
                    <a:pt x="194277" y="3530733"/>
                    <a:pt x="193300" y="3472184"/>
                    <a:pt x="192425" y="3408903"/>
                  </a:cubicBezTo>
                  <a:cubicBezTo>
                    <a:pt x="353385" y="3407206"/>
                    <a:pt x="415294" y="3411860"/>
                    <a:pt x="599248" y="3411731"/>
                  </a:cubicBezTo>
                  <a:cubicBezTo>
                    <a:pt x="603801" y="3710136"/>
                    <a:pt x="599711" y="3676015"/>
                    <a:pt x="603775" y="3880180"/>
                  </a:cubicBezTo>
                  <a:cubicBezTo>
                    <a:pt x="129641" y="3881723"/>
                    <a:pt x="199884" y="3884268"/>
                    <a:pt x="199138" y="3836055"/>
                  </a:cubicBezTo>
                  <a:close/>
                  <a:moveTo>
                    <a:pt x="206469" y="4362308"/>
                  </a:moveTo>
                  <a:cubicBezTo>
                    <a:pt x="194740" y="3825204"/>
                    <a:pt x="182523" y="3900879"/>
                    <a:pt x="261819" y="3900879"/>
                  </a:cubicBezTo>
                  <a:cubicBezTo>
                    <a:pt x="413520" y="3900879"/>
                    <a:pt x="416349" y="3904093"/>
                    <a:pt x="570107" y="3904093"/>
                  </a:cubicBezTo>
                  <a:cubicBezTo>
                    <a:pt x="610154" y="3904093"/>
                    <a:pt x="609356" y="3829550"/>
                    <a:pt x="614423" y="4361434"/>
                  </a:cubicBezTo>
                  <a:cubicBezTo>
                    <a:pt x="614526" y="4373133"/>
                    <a:pt x="622499" y="4370099"/>
                    <a:pt x="570107" y="4370099"/>
                  </a:cubicBezTo>
                  <a:cubicBezTo>
                    <a:pt x="163695" y="4370099"/>
                    <a:pt x="206674" y="4371436"/>
                    <a:pt x="206469" y="4362308"/>
                  </a:cubicBezTo>
                  <a:close/>
                  <a:moveTo>
                    <a:pt x="207163" y="4393267"/>
                  </a:moveTo>
                  <a:cubicBezTo>
                    <a:pt x="270282" y="4393216"/>
                    <a:pt x="612777" y="4394038"/>
                    <a:pt x="614706" y="4394038"/>
                  </a:cubicBezTo>
                  <a:cubicBezTo>
                    <a:pt x="620159" y="4935616"/>
                    <a:pt x="646085" y="4861896"/>
                    <a:pt x="570081" y="4861896"/>
                  </a:cubicBezTo>
                  <a:cubicBezTo>
                    <a:pt x="263466" y="4861844"/>
                    <a:pt x="246439" y="4861870"/>
                    <a:pt x="211973" y="4861793"/>
                  </a:cubicBezTo>
                  <a:cubicBezTo>
                    <a:pt x="209555" y="4686890"/>
                    <a:pt x="213439" y="4680050"/>
                    <a:pt x="207163" y="4393267"/>
                  </a:cubicBezTo>
                  <a:close/>
                  <a:moveTo>
                    <a:pt x="222673" y="5353897"/>
                  </a:moveTo>
                  <a:cubicBezTo>
                    <a:pt x="213362" y="4896892"/>
                    <a:pt x="214211" y="5020265"/>
                    <a:pt x="212307" y="4885655"/>
                  </a:cubicBezTo>
                  <a:cubicBezTo>
                    <a:pt x="654213" y="4886786"/>
                    <a:pt x="622628" y="4883135"/>
                    <a:pt x="622705" y="4889075"/>
                  </a:cubicBezTo>
                  <a:cubicBezTo>
                    <a:pt x="631013" y="5420624"/>
                    <a:pt x="653776" y="5350915"/>
                    <a:pt x="570055" y="5350915"/>
                  </a:cubicBezTo>
                  <a:cubicBezTo>
                    <a:pt x="402588" y="5350941"/>
                    <a:pt x="400839" y="5354721"/>
                    <a:pt x="222673" y="5353897"/>
                  </a:cubicBezTo>
                  <a:close/>
                  <a:moveTo>
                    <a:pt x="223187" y="5377785"/>
                  </a:moveTo>
                  <a:cubicBezTo>
                    <a:pt x="363647" y="5378403"/>
                    <a:pt x="384327" y="5375471"/>
                    <a:pt x="630319" y="5374726"/>
                  </a:cubicBezTo>
                  <a:cubicBezTo>
                    <a:pt x="639064" y="5932554"/>
                    <a:pt x="659460" y="5842685"/>
                    <a:pt x="570081" y="5842685"/>
                  </a:cubicBezTo>
                  <a:cubicBezTo>
                    <a:pt x="415886" y="5842685"/>
                    <a:pt x="415732" y="5845591"/>
                    <a:pt x="261794" y="5845591"/>
                  </a:cubicBezTo>
                  <a:cubicBezTo>
                    <a:pt x="215317" y="5845591"/>
                    <a:pt x="234401" y="5905658"/>
                    <a:pt x="223187" y="5377785"/>
                  </a:cubicBezTo>
                  <a:close/>
                  <a:moveTo>
                    <a:pt x="233835" y="6292440"/>
                  </a:moveTo>
                  <a:cubicBezTo>
                    <a:pt x="226171" y="5801287"/>
                    <a:pt x="226094" y="5869453"/>
                    <a:pt x="261794" y="5869453"/>
                  </a:cubicBezTo>
                  <a:cubicBezTo>
                    <a:pt x="702542" y="5869453"/>
                    <a:pt x="638678" y="5838057"/>
                    <a:pt x="640350" y="5941863"/>
                  </a:cubicBezTo>
                  <a:cubicBezTo>
                    <a:pt x="643024" y="6113089"/>
                    <a:pt x="639758" y="6117666"/>
                    <a:pt x="642510" y="6292800"/>
                  </a:cubicBezTo>
                  <a:cubicBezTo>
                    <a:pt x="643307" y="6343122"/>
                    <a:pt x="657711" y="6332450"/>
                    <a:pt x="570107" y="6332450"/>
                  </a:cubicBezTo>
                  <a:cubicBezTo>
                    <a:pt x="180491" y="6332450"/>
                    <a:pt x="234684" y="6347570"/>
                    <a:pt x="233835" y="6292440"/>
                  </a:cubicBezTo>
                  <a:close/>
                  <a:moveTo>
                    <a:pt x="243172" y="6818795"/>
                  </a:moveTo>
                  <a:cubicBezTo>
                    <a:pt x="230312" y="6282900"/>
                    <a:pt x="226454" y="6356955"/>
                    <a:pt x="261794" y="6356955"/>
                  </a:cubicBezTo>
                  <a:cubicBezTo>
                    <a:pt x="722527" y="6356955"/>
                    <a:pt x="643127" y="6326562"/>
                    <a:pt x="644928" y="6468269"/>
                  </a:cubicBezTo>
                  <a:cubicBezTo>
                    <a:pt x="646342" y="6580663"/>
                    <a:pt x="648092" y="6707610"/>
                    <a:pt x="651024" y="6819464"/>
                  </a:cubicBezTo>
                  <a:cubicBezTo>
                    <a:pt x="651204" y="6826664"/>
                    <a:pt x="663318" y="6824555"/>
                    <a:pt x="570107" y="6824555"/>
                  </a:cubicBezTo>
                  <a:cubicBezTo>
                    <a:pt x="216294" y="6824555"/>
                    <a:pt x="243635" y="6838826"/>
                    <a:pt x="243172" y="6818795"/>
                  </a:cubicBezTo>
                  <a:close/>
                  <a:moveTo>
                    <a:pt x="253126" y="7318434"/>
                  </a:moveTo>
                  <a:cubicBezTo>
                    <a:pt x="244561" y="6798507"/>
                    <a:pt x="234118" y="6852686"/>
                    <a:pt x="261794" y="6852686"/>
                  </a:cubicBezTo>
                  <a:cubicBezTo>
                    <a:pt x="729317" y="6852686"/>
                    <a:pt x="651538" y="6798173"/>
                    <a:pt x="654624" y="6994728"/>
                  </a:cubicBezTo>
                  <a:cubicBezTo>
                    <a:pt x="657351" y="7169168"/>
                    <a:pt x="659280" y="7166314"/>
                    <a:pt x="661903" y="7318795"/>
                  </a:cubicBezTo>
                  <a:cubicBezTo>
                    <a:pt x="611954" y="7318589"/>
                    <a:pt x="277175" y="7318434"/>
                    <a:pt x="253126" y="7318434"/>
                  </a:cubicBezTo>
                  <a:close/>
                  <a:moveTo>
                    <a:pt x="261794" y="7342297"/>
                  </a:moveTo>
                  <a:cubicBezTo>
                    <a:pt x="624146" y="7342528"/>
                    <a:pt x="619156" y="7342502"/>
                    <a:pt x="662315" y="7342708"/>
                  </a:cubicBezTo>
                  <a:cubicBezTo>
                    <a:pt x="665864" y="7590638"/>
                    <a:pt x="664733" y="7579426"/>
                    <a:pt x="668771" y="7807839"/>
                  </a:cubicBezTo>
                  <a:cubicBezTo>
                    <a:pt x="565734" y="7806631"/>
                    <a:pt x="416220" y="7807968"/>
                    <a:pt x="261485" y="7807968"/>
                  </a:cubicBezTo>
                  <a:cubicBezTo>
                    <a:pt x="259119" y="7306118"/>
                    <a:pt x="242992" y="7342297"/>
                    <a:pt x="261794" y="7342297"/>
                  </a:cubicBezTo>
                  <a:close/>
                  <a:moveTo>
                    <a:pt x="261794" y="7831804"/>
                  </a:moveTo>
                  <a:cubicBezTo>
                    <a:pt x="732712" y="7831804"/>
                    <a:pt x="668899" y="7815836"/>
                    <a:pt x="669954" y="7872380"/>
                  </a:cubicBezTo>
                  <a:cubicBezTo>
                    <a:pt x="679599" y="8384388"/>
                    <a:pt x="698015" y="8300922"/>
                    <a:pt x="570081" y="8300922"/>
                  </a:cubicBezTo>
                  <a:cubicBezTo>
                    <a:pt x="421673" y="8300922"/>
                    <a:pt x="416992" y="8297862"/>
                    <a:pt x="268841" y="8297759"/>
                  </a:cubicBezTo>
                  <a:cubicBezTo>
                    <a:pt x="257087" y="7796422"/>
                    <a:pt x="263620" y="7831804"/>
                    <a:pt x="261794" y="7831804"/>
                  </a:cubicBezTo>
                  <a:close/>
                  <a:moveTo>
                    <a:pt x="273291" y="8749648"/>
                  </a:moveTo>
                  <a:cubicBezTo>
                    <a:pt x="270616" y="8578884"/>
                    <a:pt x="273522" y="8573588"/>
                    <a:pt x="270770" y="8398504"/>
                  </a:cubicBezTo>
                  <a:cubicBezTo>
                    <a:pt x="269150" y="8293156"/>
                    <a:pt x="200810" y="8322932"/>
                    <a:pt x="674198" y="8325015"/>
                  </a:cubicBezTo>
                  <a:cubicBezTo>
                    <a:pt x="676333" y="8566284"/>
                    <a:pt x="682480" y="8567339"/>
                    <a:pt x="685078" y="8790661"/>
                  </a:cubicBezTo>
                  <a:cubicBezTo>
                    <a:pt x="220949" y="8782329"/>
                    <a:pt x="274397" y="8820360"/>
                    <a:pt x="273291" y="8749648"/>
                  </a:cubicBezTo>
                  <a:close/>
                  <a:moveTo>
                    <a:pt x="281213" y="9275797"/>
                  </a:moveTo>
                  <a:cubicBezTo>
                    <a:pt x="278589" y="9150341"/>
                    <a:pt x="276995" y="9056821"/>
                    <a:pt x="275631" y="8925117"/>
                  </a:cubicBezTo>
                  <a:cubicBezTo>
                    <a:pt x="274191" y="8786598"/>
                    <a:pt x="245641" y="8818251"/>
                    <a:pt x="416117" y="8815037"/>
                  </a:cubicBezTo>
                  <a:cubicBezTo>
                    <a:pt x="526973" y="8813083"/>
                    <a:pt x="620236" y="8813366"/>
                    <a:pt x="685335" y="8814574"/>
                  </a:cubicBezTo>
                  <a:cubicBezTo>
                    <a:pt x="686492" y="8948079"/>
                    <a:pt x="682171" y="9013366"/>
                    <a:pt x="690633" y="9284051"/>
                  </a:cubicBezTo>
                  <a:cubicBezTo>
                    <a:pt x="244690" y="9284051"/>
                    <a:pt x="281316" y="9280297"/>
                    <a:pt x="281213" y="9275797"/>
                  </a:cubicBezTo>
                  <a:close/>
                  <a:moveTo>
                    <a:pt x="281830" y="9304673"/>
                  </a:moveTo>
                  <a:cubicBezTo>
                    <a:pt x="419024" y="9304957"/>
                    <a:pt x="376739" y="9307913"/>
                    <a:pt x="691379" y="9307913"/>
                  </a:cubicBezTo>
                  <a:cubicBezTo>
                    <a:pt x="698272" y="9532521"/>
                    <a:pt x="694337" y="9619792"/>
                    <a:pt x="696343" y="9772736"/>
                  </a:cubicBezTo>
                  <a:cubicBezTo>
                    <a:pt x="285508" y="9774408"/>
                    <a:pt x="423859" y="9775256"/>
                    <a:pt x="291012" y="9775590"/>
                  </a:cubicBezTo>
                  <a:cubicBezTo>
                    <a:pt x="290987" y="9772968"/>
                    <a:pt x="281882" y="9306653"/>
                    <a:pt x="281830" y="9304673"/>
                  </a:cubicBezTo>
                  <a:close/>
                  <a:moveTo>
                    <a:pt x="291450" y="9802409"/>
                  </a:moveTo>
                  <a:cubicBezTo>
                    <a:pt x="291398" y="9799092"/>
                    <a:pt x="256367" y="9798578"/>
                    <a:pt x="696678" y="9796624"/>
                  </a:cubicBezTo>
                  <a:cubicBezTo>
                    <a:pt x="699455" y="9976748"/>
                    <a:pt x="703931" y="9984512"/>
                    <a:pt x="707326" y="10267155"/>
                  </a:cubicBezTo>
                  <a:cubicBezTo>
                    <a:pt x="526845" y="10266512"/>
                    <a:pt x="428412" y="10267361"/>
                    <a:pt x="298497" y="10267464"/>
                  </a:cubicBezTo>
                  <a:cubicBezTo>
                    <a:pt x="295256" y="10115137"/>
                    <a:pt x="293893" y="9955020"/>
                    <a:pt x="291450" y="9802409"/>
                  </a:cubicBezTo>
                  <a:close/>
                  <a:moveTo>
                    <a:pt x="305236" y="10680345"/>
                  </a:moveTo>
                  <a:cubicBezTo>
                    <a:pt x="303307" y="10211948"/>
                    <a:pt x="262848" y="10291712"/>
                    <a:pt x="415963" y="10291094"/>
                  </a:cubicBezTo>
                  <a:cubicBezTo>
                    <a:pt x="520594" y="10290812"/>
                    <a:pt x="590143" y="10290709"/>
                    <a:pt x="707609" y="10291043"/>
                  </a:cubicBezTo>
                  <a:cubicBezTo>
                    <a:pt x="713216" y="10796982"/>
                    <a:pt x="707686" y="10180784"/>
                    <a:pt x="711930" y="10758823"/>
                  </a:cubicBezTo>
                  <a:cubicBezTo>
                    <a:pt x="224576" y="10761369"/>
                    <a:pt x="305622" y="10770908"/>
                    <a:pt x="305236" y="10680345"/>
                  </a:cubicBezTo>
                  <a:close/>
                  <a:moveTo>
                    <a:pt x="312875" y="11206804"/>
                  </a:moveTo>
                  <a:cubicBezTo>
                    <a:pt x="304824" y="10693177"/>
                    <a:pt x="273754" y="10777311"/>
                    <a:pt x="415680" y="10781014"/>
                  </a:cubicBezTo>
                  <a:cubicBezTo>
                    <a:pt x="503207" y="10783405"/>
                    <a:pt x="577077" y="10783405"/>
                    <a:pt x="712136" y="10782736"/>
                  </a:cubicBezTo>
                  <a:cubicBezTo>
                    <a:pt x="714631" y="11035577"/>
                    <a:pt x="720649" y="11020715"/>
                    <a:pt x="723324" y="11246994"/>
                  </a:cubicBezTo>
                  <a:cubicBezTo>
                    <a:pt x="252843" y="11241285"/>
                    <a:pt x="313955" y="11272887"/>
                    <a:pt x="312875" y="11206804"/>
                  </a:cubicBezTo>
                  <a:close/>
                  <a:moveTo>
                    <a:pt x="320282" y="11742082"/>
                  </a:moveTo>
                  <a:cubicBezTo>
                    <a:pt x="319845" y="11613309"/>
                    <a:pt x="320025" y="11641876"/>
                    <a:pt x="313981" y="11273222"/>
                  </a:cubicBezTo>
                  <a:cubicBezTo>
                    <a:pt x="438674" y="11272450"/>
                    <a:pt x="472806" y="11267873"/>
                    <a:pt x="723581" y="11270933"/>
                  </a:cubicBezTo>
                  <a:cubicBezTo>
                    <a:pt x="724713" y="11399449"/>
                    <a:pt x="726514" y="11689009"/>
                    <a:pt x="727208" y="11742108"/>
                  </a:cubicBezTo>
                  <a:lnTo>
                    <a:pt x="320282" y="11742082"/>
                  </a:lnTo>
                  <a:close/>
                  <a:moveTo>
                    <a:pt x="724302" y="9796496"/>
                  </a:moveTo>
                  <a:cubicBezTo>
                    <a:pt x="1158645" y="9794721"/>
                    <a:pt x="1125183" y="9799992"/>
                    <a:pt x="1125234" y="9802872"/>
                  </a:cubicBezTo>
                  <a:cubicBezTo>
                    <a:pt x="1133619" y="10338767"/>
                    <a:pt x="1180662" y="10264790"/>
                    <a:pt x="1032589" y="10266589"/>
                  </a:cubicBezTo>
                  <a:cubicBezTo>
                    <a:pt x="932433" y="10267670"/>
                    <a:pt x="872067" y="10267644"/>
                    <a:pt x="728443" y="10267233"/>
                  </a:cubicBezTo>
                  <a:cubicBezTo>
                    <a:pt x="722192" y="9759545"/>
                    <a:pt x="709306" y="9796573"/>
                    <a:pt x="724302" y="9796496"/>
                  </a:cubicBezTo>
                  <a:close/>
                  <a:moveTo>
                    <a:pt x="732815" y="10680397"/>
                  </a:moveTo>
                  <a:cubicBezTo>
                    <a:pt x="732815" y="10210277"/>
                    <a:pt x="683483" y="10291352"/>
                    <a:pt x="878419" y="10291352"/>
                  </a:cubicBezTo>
                  <a:cubicBezTo>
                    <a:pt x="1023741" y="10291352"/>
                    <a:pt x="1017979" y="10290066"/>
                    <a:pt x="1136089" y="10289654"/>
                  </a:cubicBezTo>
                  <a:cubicBezTo>
                    <a:pt x="1135574" y="10582480"/>
                    <a:pt x="1140024" y="10625679"/>
                    <a:pt x="1143393" y="10757666"/>
                  </a:cubicBezTo>
                  <a:cubicBezTo>
                    <a:pt x="660180" y="10758180"/>
                    <a:pt x="732815" y="10784948"/>
                    <a:pt x="732815" y="10680397"/>
                  </a:cubicBezTo>
                  <a:close/>
                  <a:moveTo>
                    <a:pt x="743849" y="11206753"/>
                  </a:moveTo>
                  <a:cubicBezTo>
                    <a:pt x="735902" y="10697625"/>
                    <a:pt x="685746" y="10782274"/>
                    <a:pt x="878419" y="10782274"/>
                  </a:cubicBezTo>
                  <a:cubicBezTo>
                    <a:pt x="1032074" y="10782274"/>
                    <a:pt x="1010906" y="10781734"/>
                    <a:pt x="1143959" y="10781580"/>
                  </a:cubicBezTo>
                  <a:cubicBezTo>
                    <a:pt x="1148692" y="10991505"/>
                    <a:pt x="1144473" y="11017861"/>
                    <a:pt x="1148203" y="11247174"/>
                  </a:cubicBezTo>
                  <a:cubicBezTo>
                    <a:pt x="679934" y="11247663"/>
                    <a:pt x="744698" y="11262036"/>
                    <a:pt x="743849" y="11206753"/>
                  </a:cubicBezTo>
                  <a:close/>
                  <a:moveTo>
                    <a:pt x="748299" y="11742133"/>
                  </a:moveTo>
                  <a:cubicBezTo>
                    <a:pt x="747527" y="11683635"/>
                    <a:pt x="745727" y="11393226"/>
                    <a:pt x="744647" y="11271190"/>
                  </a:cubicBezTo>
                  <a:cubicBezTo>
                    <a:pt x="885853" y="11272810"/>
                    <a:pt x="1041822" y="11271165"/>
                    <a:pt x="1148614" y="11271036"/>
                  </a:cubicBezTo>
                  <a:cubicBezTo>
                    <a:pt x="1154993" y="11662807"/>
                    <a:pt x="1154221" y="11624623"/>
                    <a:pt x="1156896" y="11738507"/>
                  </a:cubicBezTo>
                  <a:cubicBezTo>
                    <a:pt x="1012372" y="11738996"/>
                    <a:pt x="1075825" y="11742159"/>
                    <a:pt x="748299" y="11742133"/>
                  </a:cubicBezTo>
                  <a:close/>
                  <a:moveTo>
                    <a:pt x="1162221" y="10679960"/>
                  </a:moveTo>
                  <a:cubicBezTo>
                    <a:pt x="1147586" y="10228405"/>
                    <a:pt x="1154453" y="10289578"/>
                    <a:pt x="1186938" y="10289578"/>
                  </a:cubicBezTo>
                  <a:cubicBezTo>
                    <a:pt x="1623931" y="10289578"/>
                    <a:pt x="1564414" y="10279601"/>
                    <a:pt x="1564619" y="10329279"/>
                  </a:cubicBezTo>
                  <a:cubicBezTo>
                    <a:pt x="1566754" y="10833855"/>
                    <a:pt x="1596410" y="10755789"/>
                    <a:pt x="1495277" y="10755789"/>
                  </a:cubicBezTo>
                  <a:cubicBezTo>
                    <a:pt x="1108953" y="10755789"/>
                    <a:pt x="1165616" y="10785386"/>
                    <a:pt x="1162221" y="10679960"/>
                  </a:cubicBezTo>
                  <a:close/>
                  <a:moveTo>
                    <a:pt x="1168625" y="11206855"/>
                  </a:moveTo>
                  <a:cubicBezTo>
                    <a:pt x="1161089" y="10724907"/>
                    <a:pt x="1161295" y="10781554"/>
                    <a:pt x="1186938" y="10781554"/>
                  </a:cubicBezTo>
                  <a:cubicBezTo>
                    <a:pt x="1639184" y="10781554"/>
                    <a:pt x="1569738" y="10754503"/>
                    <a:pt x="1571333" y="10856226"/>
                  </a:cubicBezTo>
                  <a:cubicBezTo>
                    <a:pt x="1578509" y="11316806"/>
                    <a:pt x="1610428" y="11249359"/>
                    <a:pt x="1495251" y="11249359"/>
                  </a:cubicBezTo>
                  <a:cubicBezTo>
                    <a:pt x="1115383" y="11249359"/>
                    <a:pt x="1169448" y="11258591"/>
                    <a:pt x="1168625" y="11206855"/>
                  </a:cubicBezTo>
                  <a:close/>
                  <a:moveTo>
                    <a:pt x="1585839" y="11734033"/>
                  </a:moveTo>
                  <a:cubicBezTo>
                    <a:pt x="1585813" y="11747893"/>
                    <a:pt x="1620922" y="11738431"/>
                    <a:pt x="1186912" y="11738431"/>
                  </a:cubicBezTo>
                  <a:cubicBezTo>
                    <a:pt x="1173332" y="11738431"/>
                    <a:pt x="1178116" y="11790937"/>
                    <a:pt x="1169654" y="11270984"/>
                  </a:cubicBezTo>
                  <a:cubicBezTo>
                    <a:pt x="1352887" y="11270882"/>
                    <a:pt x="1310757" y="11273556"/>
                    <a:pt x="1581158" y="11273145"/>
                  </a:cubicBezTo>
                  <a:cubicBezTo>
                    <a:pt x="1581209" y="11276153"/>
                    <a:pt x="1585942" y="11648356"/>
                    <a:pt x="1585839" y="11734033"/>
                  </a:cubicBezTo>
                  <a:close/>
                  <a:moveTo>
                    <a:pt x="1589929" y="10680243"/>
                  </a:moveTo>
                  <a:cubicBezTo>
                    <a:pt x="1584219" y="10226271"/>
                    <a:pt x="1563719" y="10291738"/>
                    <a:pt x="1649626" y="10290580"/>
                  </a:cubicBezTo>
                  <a:cubicBezTo>
                    <a:pt x="2047112" y="10285206"/>
                    <a:pt x="1993330" y="10283097"/>
                    <a:pt x="1994488" y="10329562"/>
                  </a:cubicBezTo>
                  <a:cubicBezTo>
                    <a:pt x="2006448" y="10826964"/>
                    <a:pt x="2006165" y="10757846"/>
                    <a:pt x="1958042" y="10757306"/>
                  </a:cubicBezTo>
                  <a:cubicBezTo>
                    <a:pt x="1524855" y="10752626"/>
                    <a:pt x="1591163" y="10780500"/>
                    <a:pt x="1589929" y="10680243"/>
                  </a:cubicBezTo>
                  <a:close/>
                  <a:moveTo>
                    <a:pt x="1601271" y="11206753"/>
                  </a:moveTo>
                  <a:cubicBezTo>
                    <a:pt x="1593581" y="10715393"/>
                    <a:pt x="1564594" y="10779703"/>
                    <a:pt x="1649420" y="10780037"/>
                  </a:cubicBezTo>
                  <a:cubicBezTo>
                    <a:pt x="2065708" y="10781708"/>
                    <a:pt x="1999761" y="10761626"/>
                    <a:pt x="2001227" y="10856226"/>
                  </a:cubicBezTo>
                  <a:cubicBezTo>
                    <a:pt x="2003953" y="11029792"/>
                    <a:pt x="2005445" y="11041234"/>
                    <a:pt x="2008043" y="11207164"/>
                  </a:cubicBezTo>
                  <a:cubicBezTo>
                    <a:pt x="2008891" y="11262602"/>
                    <a:pt x="2046623" y="11248717"/>
                    <a:pt x="1803718" y="11248897"/>
                  </a:cubicBezTo>
                  <a:cubicBezTo>
                    <a:pt x="1563719" y="11248897"/>
                    <a:pt x="1602171" y="11263271"/>
                    <a:pt x="1601271" y="11206753"/>
                  </a:cubicBezTo>
                  <a:close/>
                  <a:moveTo>
                    <a:pt x="1957836" y="11740487"/>
                  </a:moveTo>
                  <a:cubicBezTo>
                    <a:pt x="1861409" y="11741259"/>
                    <a:pt x="1845848" y="11741130"/>
                    <a:pt x="1606878" y="11741053"/>
                  </a:cubicBezTo>
                  <a:cubicBezTo>
                    <a:pt x="1607007" y="11651879"/>
                    <a:pt x="1602300" y="11276256"/>
                    <a:pt x="1602249" y="11273145"/>
                  </a:cubicBezTo>
                  <a:cubicBezTo>
                    <a:pt x="1795205" y="11272759"/>
                    <a:pt x="1568014" y="11272939"/>
                    <a:pt x="2008891" y="11272630"/>
                  </a:cubicBezTo>
                  <a:cubicBezTo>
                    <a:pt x="2014216" y="11827965"/>
                    <a:pt x="2035615" y="11739845"/>
                    <a:pt x="1957836" y="11740487"/>
                  </a:cubicBezTo>
                  <a:close/>
                  <a:moveTo>
                    <a:pt x="2012004" y="10153502"/>
                  </a:moveTo>
                  <a:cubicBezTo>
                    <a:pt x="2009329" y="9982610"/>
                    <a:pt x="2010254" y="9985593"/>
                    <a:pt x="2007374" y="9802358"/>
                  </a:cubicBezTo>
                  <a:cubicBezTo>
                    <a:pt x="2007322" y="9798167"/>
                    <a:pt x="1973114" y="9798244"/>
                    <a:pt x="2415174" y="9798167"/>
                  </a:cubicBezTo>
                  <a:cubicBezTo>
                    <a:pt x="2415200" y="9800070"/>
                    <a:pt x="2416640" y="9873533"/>
                    <a:pt x="2420190" y="10265304"/>
                  </a:cubicBezTo>
                  <a:cubicBezTo>
                    <a:pt x="1933324" y="10265304"/>
                    <a:pt x="2014396" y="10306291"/>
                    <a:pt x="2012004" y="10153502"/>
                  </a:cubicBezTo>
                  <a:close/>
                  <a:moveTo>
                    <a:pt x="2112134" y="10291866"/>
                  </a:moveTo>
                  <a:cubicBezTo>
                    <a:pt x="2266432" y="10291866"/>
                    <a:pt x="2266921" y="10289166"/>
                    <a:pt x="2420370" y="10289166"/>
                  </a:cubicBezTo>
                  <a:cubicBezTo>
                    <a:pt x="2422659" y="10594283"/>
                    <a:pt x="2425154" y="10625653"/>
                    <a:pt x="2427906" y="10756483"/>
                  </a:cubicBezTo>
                  <a:cubicBezTo>
                    <a:pt x="2259642" y="10756483"/>
                    <a:pt x="2202002" y="10759055"/>
                    <a:pt x="2021057" y="10757872"/>
                  </a:cubicBezTo>
                  <a:cubicBezTo>
                    <a:pt x="2016530" y="10211229"/>
                    <a:pt x="1982682" y="10291866"/>
                    <a:pt x="2112134" y="10291866"/>
                  </a:cubicBezTo>
                  <a:close/>
                  <a:moveTo>
                    <a:pt x="2029108" y="11206753"/>
                  </a:moveTo>
                  <a:cubicBezTo>
                    <a:pt x="2021263" y="10703925"/>
                    <a:pt x="1993356" y="10782017"/>
                    <a:pt x="2112134" y="10782017"/>
                  </a:cubicBezTo>
                  <a:cubicBezTo>
                    <a:pt x="2491204" y="10782017"/>
                    <a:pt x="2428034" y="10748641"/>
                    <a:pt x="2429706" y="10856226"/>
                  </a:cubicBezTo>
                  <a:cubicBezTo>
                    <a:pt x="2435853" y="11245039"/>
                    <a:pt x="2435391" y="11216678"/>
                    <a:pt x="2435931" y="11249488"/>
                  </a:cubicBezTo>
                  <a:cubicBezTo>
                    <a:pt x="1963829" y="11250131"/>
                    <a:pt x="2029982" y="11262294"/>
                    <a:pt x="2029108" y="11206753"/>
                  </a:cubicBezTo>
                  <a:close/>
                  <a:moveTo>
                    <a:pt x="2420627" y="11740282"/>
                  </a:moveTo>
                  <a:cubicBezTo>
                    <a:pt x="1989138" y="11740282"/>
                    <a:pt x="2034123" y="11742159"/>
                    <a:pt x="2034020" y="11734008"/>
                  </a:cubicBezTo>
                  <a:cubicBezTo>
                    <a:pt x="2026510" y="11178081"/>
                    <a:pt x="2007374" y="11272656"/>
                    <a:pt x="2112160" y="11272579"/>
                  </a:cubicBezTo>
                  <a:cubicBezTo>
                    <a:pt x="2266869" y="11272579"/>
                    <a:pt x="2266277" y="11273401"/>
                    <a:pt x="2420627" y="11273401"/>
                  </a:cubicBezTo>
                  <a:cubicBezTo>
                    <a:pt x="2441872" y="11273401"/>
                    <a:pt x="2435725" y="11256611"/>
                    <a:pt x="2438606" y="11382967"/>
                  </a:cubicBezTo>
                  <a:cubicBezTo>
                    <a:pt x="2448071" y="11795052"/>
                    <a:pt x="2450900" y="11740282"/>
                    <a:pt x="2420627" y="11740282"/>
                  </a:cubicBezTo>
                  <a:close/>
                  <a:moveTo>
                    <a:pt x="2441769" y="10329177"/>
                  </a:moveTo>
                  <a:cubicBezTo>
                    <a:pt x="2441383" y="10267181"/>
                    <a:pt x="2383203" y="10295003"/>
                    <a:pt x="2847409" y="10288780"/>
                  </a:cubicBezTo>
                  <a:cubicBezTo>
                    <a:pt x="2852090" y="10575563"/>
                    <a:pt x="2851987" y="10582120"/>
                    <a:pt x="2854971" y="10680808"/>
                  </a:cubicBezTo>
                  <a:cubicBezTo>
                    <a:pt x="2858314" y="10791248"/>
                    <a:pt x="2922847" y="10757640"/>
                    <a:pt x="2448997" y="10756509"/>
                  </a:cubicBezTo>
                  <a:cubicBezTo>
                    <a:pt x="2446990" y="10661241"/>
                    <a:pt x="2443132" y="10548898"/>
                    <a:pt x="2441769" y="10329177"/>
                  </a:cubicBezTo>
                  <a:close/>
                  <a:moveTo>
                    <a:pt x="2449460" y="10780371"/>
                  </a:moveTo>
                  <a:cubicBezTo>
                    <a:pt x="2934293" y="10781580"/>
                    <a:pt x="2857568" y="10762834"/>
                    <a:pt x="2859009" y="10856149"/>
                  </a:cubicBezTo>
                  <a:cubicBezTo>
                    <a:pt x="2861735" y="11032055"/>
                    <a:pt x="2863278" y="11024907"/>
                    <a:pt x="2866236" y="11207138"/>
                  </a:cubicBezTo>
                  <a:cubicBezTo>
                    <a:pt x="2867085" y="11261316"/>
                    <a:pt x="2932673" y="11247508"/>
                    <a:pt x="2456996" y="11249411"/>
                  </a:cubicBezTo>
                  <a:cubicBezTo>
                    <a:pt x="2455813" y="11179342"/>
                    <a:pt x="2450720" y="10845349"/>
                    <a:pt x="2449460" y="10780371"/>
                  </a:cubicBezTo>
                  <a:close/>
                  <a:moveTo>
                    <a:pt x="2464712" y="11740205"/>
                  </a:moveTo>
                  <a:cubicBezTo>
                    <a:pt x="2464120" y="11537351"/>
                    <a:pt x="2459491" y="11387544"/>
                    <a:pt x="2457433" y="11273299"/>
                  </a:cubicBezTo>
                  <a:cubicBezTo>
                    <a:pt x="2598819" y="11272708"/>
                    <a:pt x="2645682" y="11267822"/>
                    <a:pt x="2867034" y="11270959"/>
                  </a:cubicBezTo>
                  <a:cubicBezTo>
                    <a:pt x="2868320" y="11436040"/>
                    <a:pt x="2863330" y="11349565"/>
                    <a:pt x="2870532" y="11734290"/>
                  </a:cubicBezTo>
                  <a:cubicBezTo>
                    <a:pt x="2870635" y="11740050"/>
                    <a:pt x="2906309" y="11739228"/>
                    <a:pt x="2464712" y="11740205"/>
                  </a:cubicBezTo>
                  <a:close/>
                  <a:moveTo>
                    <a:pt x="2876062" y="10680037"/>
                  </a:moveTo>
                  <a:cubicBezTo>
                    <a:pt x="2872744" y="10570472"/>
                    <a:pt x="2872949" y="10563041"/>
                    <a:pt x="2868474" y="10288498"/>
                  </a:cubicBezTo>
                  <a:cubicBezTo>
                    <a:pt x="3150963" y="10284075"/>
                    <a:pt x="3153613" y="10289989"/>
                    <a:pt x="3276454" y="10291660"/>
                  </a:cubicBezTo>
                  <a:cubicBezTo>
                    <a:pt x="3278692" y="10417014"/>
                    <a:pt x="3284479" y="10755532"/>
                    <a:pt x="3284505" y="10757435"/>
                  </a:cubicBezTo>
                  <a:cubicBezTo>
                    <a:pt x="2808931" y="10759517"/>
                    <a:pt x="2879328" y="10787956"/>
                    <a:pt x="2876062" y="10680037"/>
                  </a:cubicBezTo>
                  <a:close/>
                  <a:moveTo>
                    <a:pt x="2878762" y="10783122"/>
                  </a:moveTo>
                  <a:cubicBezTo>
                    <a:pt x="3050370" y="10783199"/>
                    <a:pt x="3098159" y="10783483"/>
                    <a:pt x="3191936" y="10782222"/>
                  </a:cubicBezTo>
                  <a:cubicBezTo>
                    <a:pt x="3309376" y="10780629"/>
                    <a:pt x="3284556" y="10700917"/>
                    <a:pt x="3292504" y="11207215"/>
                  </a:cubicBezTo>
                  <a:cubicBezTo>
                    <a:pt x="3293353" y="11260802"/>
                    <a:pt x="3358400" y="11254323"/>
                    <a:pt x="2887867" y="11247405"/>
                  </a:cubicBezTo>
                  <a:cubicBezTo>
                    <a:pt x="2887404" y="11207061"/>
                    <a:pt x="2878814" y="10785154"/>
                    <a:pt x="2878762" y="10783122"/>
                  </a:cubicBezTo>
                  <a:close/>
                  <a:moveTo>
                    <a:pt x="2891700" y="11738250"/>
                  </a:moveTo>
                  <a:cubicBezTo>
                    <a:pt x="2884215" y="11373350"/>
                    <a:pt x="2889385" y="11433649"/>
                    <a:pt x="2888099" y="11271293"/>
                  </a:cubicBezTo>
                  <a:cubicBezTo>
                    <a:pt x="3006388" y="11273042"/>
                    <a:pt x="3021306" y="11271782"/>
                    <a:pt x="3191756" y="11272939"/>
                  </a:cubicBezTo>
                  <a:cubicBezTo>
                    <a:pt x="3335612" y="11273916"/>
                    <a:pt x="3281907" y="11193278"/>
                    <a:pt x="3301017" y="11734985"/>
                  </a:cubicBezTo>
                  <a:cubicBezTo>
                    <a:pt x="3301480" y="11748305"/>
                    <a:pt x="3314289" y="11735448"/>
                    <a:pt x="2891700" y="11738250"/>
                  </a:cubicBezTo>
                  <a:close/>
                  <a:moveTo>
                    <a:pt x="3304181" y="10680243"/>
                  </a:moveTo>
                  <a:cubicBezTo>
                    <a:pt x="3296208" y="10229228"/>
                    <a:pt x="3281135" y="10292097"/>
                    <a:pt x="3346054" y="10292097"/>
                  </a:cubicBezTo>
                  <a:cubicBezTo>
                    <a:pt x="3761982" y="10292097"/>
                    <a:pt x="3706168" y="10271681"/>
                    <a:pt x="3707994" y="10329716"/>
                  </a:cubicBezTo>
                  <a:cubicBezTo>
                    <a:pt x="3723015" y="10825858"/>
                    <a:pt x="3724661" y="10755814"/>
                    <a:pt x="3654573" y="10755814"/>
                  </a:cubicBezTo>
                  <a:cubicBezTo>
                    <a:pt x="3242632" y="10755789"/>
                    <a:pt x="3306084" y="10781169"/>
                    <a:pt x="3304181" y="10680243"/>
                  </a:cubicBezTo>
                  <a:close/>
                  <a:moveTo>
                    <a:pt x="3313569" y="11206804"/>
                  </a:moveTo>
                  <a:cubicBezTo>
                    <a:pt x="3305878" y="10715599"/>
                    <a:pt x="3289340" y="10781169"/>
                    <a:pt x="3346080" y="10781169"/>
                  </a:cubicBezTo>
                  <a:cubicBezTo>
                    <a:pt x="3782327" y="10781169"/>
                    <a:pt x="3714810" y="10755789"/>
                    <a:pt x="3716379" y="10856149"/>
                  </a:cubicBezTo>
                  <a:cubicBezTo>
                    <a:pt x="3723607" y="11318143"/>
                    <a:pt x="3740891" y="11246891"/>
                    <a:pt x="3654573" y="11246891"/>
                  </a:cubicBezTo>
                  <a:cubicBezTo>
                    <a:pt x="3260173" y="11246917"/>
                    <a:pt x="3314521" y="11267744"/>
                    <a:pt x="3313569" y="11206804"/>
                  </a:cubicBezTo>
                  <a:close/>
                  <a:moveTo>
                    <a:pt x="3322314" y="11740847"/>
                  </a:moveTo>
                  <a:cubicBezTo>
                    <a:pt x="3315421" y="11534497"/>
                    <a:pt x="3316553" y="11427323"/>
                    <a:pt x="3314521" y="11273401"/>
                  </a:cubicBezTo>
                  <a:cubicBezTo>
                    <a:pt x="3521031" y="11273608"/>
                    <a:pt x="3440397" y="11271087"/>
                    <a:pt x="3722501" y="11270728"/>
                  </a:cubicBezTo>
                  <a:lnTo>
                    <a:pt x="3730011" y="11740950"/>
                  </a:lnTo>
                  <a:cubicBezTo>
                    <a:pt x="3664398" y="11741310"/>
                    <a:pt x="3324346" y="11740873"/>
                    <a:pt x="3322314" y="11740847"/>
                  </a:cubicBezTo>
                  <a:close/>
                  <a:moveTo>
                    <a:pt x="3735310" y="10681477"/>
                  </a:moveTo>
                  <a:cubicBezTo>
                    <a:pt x="3731503" y="10221566"/>
                    <a:pt x="3701359" y="10289886"/>
                    <a:pt x="3808871" y="10289578"/>
                  </a:cubicBezTo>
                  <a:cubicBezTo>
                    <a:pt x="4190796" y="10288549"/>
                    <a:pt x="4135059" y="10278289"/>
                    <a:pt x="4136603" y="10329691"/>
                  </a:cubicBezTo>
                  <a:cubicBezTo>
                    <a:pt x="4151443" y="10820073"/>
                    <a:pt x="4142261" y="10758617"/>
                    <a:pt x="4117595" y="10758232"/>
                  </a:cubicBezTo>
                  <a:cubicBezTo>
                    <a:pt x="3670056" y="10750415"/>
                    <a:pt x="3736184" y="10784151"/>
                    <a:pt x="3735310" y="10681477"/>
                  </a:cubicBezTo>
                  <a:close/>
                  <a:moveTo>
                    <a:pt x="3742563" y="11206804"/>
                  </a:moveTo>
                  <a:cubicBezTo>
                    <a:pt x="3734641" y="10700685"/>
                    <a:pt x="3715994" y="10779626"/>
                    <a:pt x="3808794" y="10780243"/>
                  </a:cubicBezTo>
                  <a:cubicBezTo>
                    <a:pt x="4198872" y="10783405"/>
                    <a:pt x="4141078" y="10758515"/>
                    <a:pt x="4142621" y="10856226"/>
                  </a:cubicBezTo>
                  <a:cubicBezTo>
                    <a:pt x="4149592" y="11301660"/>
                    <a:pt x="4170888" y="11247405"/>
                    <a:pt x="4117595" y="11246968"/>
                  </a:cubicBezTo>
                  <a:cubicBezTo>
                    <a:pt x="3685746" y="11243472"/>
                    <a:pt x="3743489" y="11264942"/>
                    <a:pt x="3742563" y="11206804"/>
                  </a:cubicBezTo>
                  <a:close/>
                  <a:moveTo>
                    <a:pt x="4158413" y="11734033"/>
                  </a:moveTo>
                  <a:cubicBezTo>
                    <a:pt x="4158388" y="11748202"/>
                    <a:pt x="4196840" y="11736707"/>
                    <a:pt x="3808794" y="11740359"/>
                  </a:cubicBezTo>
                  <a:cubicBezTo>
                    <a:pt x="3727773" y="11741130"/>
                    <a:pt x="3752208" y="11811920"/>
                    <a:pt x="3743592" y="11270702"/>
                  </a:cubicBezTo>
                  <a:cubicBezTo>
                    <a:pt x="3916048" y="11270368"/>
                    <a:pt x="3912113" y="11269519"/>
                    <a:pt x="4152446" y="11271139"/>
                  </a:cubicBezTo>
                  <a:cubicBezTo>
                    <a:pt x="4157102" y="11558307"/>
                    <a:pt x="4158696" y="11595052"/>
                    <a:pt x="4158413" y="11734033"/>
                  </a:cubicBezTo>
                  <a:close/>
                  <a:moveTo>
                    <a:pt x="4271739" y="10290992"/>
                  </a:moveTo>
                  <a:cubicBezTo>
                    <a:pt x="4427786" y="10290992"/>
                    <a:pt x="4422333" y="10288883"/>
                    <a:pt x="4562047" y="10288678"/>
                  </a:cubicBezTo>
                  <a:cubicBezTo>
                    <a:pt x="4566214" y="10555326"/>
                    <a:pt x="4566188" y="10573737"/>
                    <a:pt x="4569635" y="10681374"/>
                  </a:cubicBezTo>
                  <a:cubicBezTo>
                    <a:pt x="4572515" y="10773248"/>
                    <a:pt x="4653175" y="10765226"/>
                    <a:pt x="4162658" y="10758926"/>
                  </a:cubicBezTo>
                  <a:cubicBezTo>
                    <a:pt x="4160240" y="10203746"/>
                    <a:pt x="4120167" y="10290992"/>
                    <a:pt x="4271739" y="10290992"/>
                  </a:cubicBezTo>
                  <a:close/>
                  <a:moveTo>
                    <a:pt x="4172457" y="11206753"/>
                  </a:moveTo>
                  <a:cubicBezTo>
                    <a:pt x="4164638" y="10705596"/>
                    <a:pt x="4126160" y="10783405"/>
                    <a:pt x="4271739" y="10783405"/>
                  </a:cubicBezTo>
                  <a:cubicBezTo>
                    <a:pt x="4423824" y="10783405"/>
                    <a:pt x="4423902" y="10781811"/>
                    <a:pt x="4572413" y="10781759"/>
                  </a:cubicBezTo>
                  <a:cubicBezTo>
                    <a:pt x="4574496" y="10874431"/>
                    <a:pt x="4575525" y="10984588"/>
                    <a:pt x="4579588" y="11247971"/>
                  </a:cubicBezTo>
                  <a:cubicBezTo>
                    <a:pt x="4108413" y="11247945"/>
                    <a:pt x="4173306" y="11261599"/>
                    <a:pt x="4172457" y="11206753"/>
                  </a:cubicBezTo>
                  <a:close/>
                  <a:moveTo>
                    <a:pt x="4580309" y="11737839"/>
                  </a:moveTo>
                  <a:cubicBezTo>
                    <a:pt x="4383160" y="11737839"/>
                    <a:pt x="4179479" y="11750438"/>
                    <a:pt x="4179505" y="11734111"/>
                  </a:cubicBezTo>
                  <a:cubicBezTo>
                    <a:pt x="4180636" y="11189884"/>
                    <a:pt x="4132976" y="11271524"/>
                    <a:pt x="4271739" y="11271524"/>
                  </a:cubicBezTo>
                  <a:cubicBezTo>
                    <a:pt x="4405331" y="11271524"/>
                    <a:pt x="4434473" y="11271834"/>
                    <a:pt x="4579974" y="11271834"/>
                  </a:cubicBezTo>
                  <a:cubicBezTo>
                    <a:pt x="4587536" y="11777257"/>
                    <a:pt x="4588462" y="11737839"/>
                    <a:pt x="4580309" y="11737839"/>
                  </a:cubicBezTo>
                  <a:close/>
                  <a:moveTo>
                    <a:pt x="4583112" y="10288652"/>
                  </a:moveTo>
                  <a:cubicBezTo>
                    <a:pt x="4734632" y="10288703"/>
                    <a:pt x="4735147" y="10291969"/>
                    <a:pt x="4888879" y="10291969"/>
                  </a:cubicBezTo>
                  <a:cubicBezTo>
                    <a:pt x="5030496" y="10291969"/>
                    <a:pt x="4981190" y="10224857"/>
                    <a:pt x="4999066" y="10680885"/>
                  </a:cubicBezTo>
                  <a:cubicBezTo>
                    <a:pt x="5002795" y="10775923"/>
                    <a:pt x="5079365" y="10757383"/>
                    <a:pt x="4592989" y="10757846"/>
                  </a:cubicBezTo>
                  <a:cubicBezTo>
                    <a:pt x="4588411" y="10574921"/>
                    <a:pt x="4590417" y="10756406"/>
                    <a:pt x="4583112" y="10288652"/>
                  </a:cubicBezTo>
                  <a:close/>
                  <a:moveTo>
                    <a:pt x="4600037" y="11206804"/>
                  </a:moveTo>
                  <a:cubicBezTo>
                    <a:pt x="4597336" y="11033726"/>
                    <a:pt x="4597645" y="11030820"/>
                    <a:pt x="4594918" y="10855763"/>
                  </a:cubicBezTo>
                  <a:cubicBezTo>
                    <a:pt x="4593478" y="10764609"/>
                    <a:pt x="4512766" y="10777028"/>
                    <a:pt x="5002332" y="10779626"/>
                  </a:cubicBezTo>
                  <a:cubicBezTo>
                    <a:pt x="5004853" y="10880602"/>
                    <a:pt x="5005162" y="10977722"/>
                    <a:pt x="5009097" y="11248356"/>
                  </a:cubicBezTo>
                  <a:cubicBezTo>
                    <a:pt x="4531980" y="11256765"/>
                    <a:pt x="4600808" y="11254734"/>
                    <a:pt x="4600037" y="11206804"/>
                  </a:cubicBezTo>
                  <a:close/>
                  <a:moveTo>
                    <a:pt x="4606801" y="11737839"/>
                  </a:moveTo>
                  <a:cubicBezTo>
                    <a:pt x="4606801" y="11653601"/>
                    <a:pt x="4602325" y="11356430"/>
                    <a:pt x="4601039" y="11271834"/>
                  </a:cubicBezTo>
                  <a:cubicBezTo>
                    <a:pt x="4725682" y="11271936"/>
                    <a:pt x="4877022" y="11274533"/>
                    <a:pt x="5009405" y="11272245"/>
                  </a:cubicBezTo>
                  <a:cubicBezTo>
                    <a:pt x="5011566" y="11429097"/>
                    <a:pt x="5011077" y="11494795"/>
                    <a:pt x="5016042" y="11734342"/>
                  </a:cubicBezTo>
                  <a:cubicBezTo>
                    <a:pt x="5016273" y="11744062"/>
                    <a:pt x="5048861" y="11738482"/>
                    <a:pt x="4606801" y="11737839"/>
                  </a:cubicBezTo>
                  <a:close/>
                  <a:moveTo>
                    <a:pt x="5020080" y="10679857"/>
                  </a:moveTo>
                  <a:cubicBezTo>
                    <a:pt x="5002435" y="10230745"/>
                    <a:pt x="5011206" y="10291660"/>
                    <a:pt x="5043100" y="10291404"/>
                  </a:cubicBezTo>
                  <a:cubicBezTo>
                    <a:pt x="5482587" y="10288446"/>
                    <a:pt x="5423224" y="10275461"/>
                    <a:pt x="5423610" y="10329330"/>
                  </a:cubicBezTo>
                  <a:cubicBezTo>
                    <a:pt x="5424484" y="10450055"/>
                    <a:pt x="5425230" y="10479780"/>
                    <a:pt x="5429680" y="10759441"/>
                  </a:cubicBezTo>
                  <a:cubicBezTo>
                    <a:pt x="4952280" y="10754658"/>
                    <a:pt x="5024066" y="10781374"/>
                    <a:pt x="5020080" y="10679857"/>
                  </a:cubicBezTo>
                  <a:close/>
                  <a:moveTo>
                    <a:pt x="5029519" y="11206753"/>
                  </a:moveTo>
                  <a:cubicBezTo>
                    <a:pt x="5022009" y="10727067"/>
                    <a:pt x="5016942" y="10779703"/>
                    <a:pt x="5042971" y="10779882"/>
                  </a:cubicBezTo>
                  <a:cubicBezTo>
                    <a:pt x="5503344" y="10782968"/>
                    <a:pt x="5429732" y="10763117"/>
                    <a:pt x="5431223" y="10856175"/>
                  </a:cubicBezTo>
                  <a:cubicBezTo>
                    <a:pt x="5433950" y="11030152"/>
                    <a:pt x="5431918" y="11026835"/>
                    <a:pt x="5434747" y="11207215"/>
                  </a:cubicBezTo>
                  <a:cubicBezTo>
                    <a:pt x="5435570" y="11259208"/>
                    <a:pt x="5479218" y="11246197"/>
                    <a:pt x="5197192" y="11246145"/>
                  </a:cubicBezTo>
                  <a:cubicBezTo>
                    <a:pt x="4998268" y="11246145"/>
                    <a:pt x="5030394" y="11262216"/>
                    <a:pt x="5029519" y="11206753"/>
                  </a:cubicBezTo>
                  <a:close/>
                  <a:moveTo>
                    <a:pt x="5037158" y="11733776"/>
                  </a:moveTo>
                  <a:cubicBezTo>
                    <a:pt x="5026381" y="11215803"/>
                    <a:pt x="5028284" y="11271910"/>
                    <a:pt x="5043202" y="11271627"/>
                  </a:cubicBezTo>
                  <a:cubicBezTo>
                    <a:pt x="5150046" y="11269468"/>
                    <a:pt x="5168745" y="11270007"/>
                    <a:pt x="5435750" y="11270059"/>
                  </a:cubicBezTo>
                  <a:cubicBezTo>
                    <a:pt x="5435802" y="11272964"/>
                    <a:pt x="5441435" y="11614851"/>
                    <a:pt x="5444109" y="11738584"/>
                  </a:cubicBezTo>
                  <a:cubicBezTo>
                    <a:pt x="5053542" y="11740127"/>
                    <a:pt x="5037441" y="11746221"/>
                    <a:pt x="5037158" y="11733776"/>
                  </a:cubicBezTo>
                  <a:close/>
                  <a:moveTo>
                    <a:pt x="5442669" y="10153450"/>
                  </a:moveTo>
                  <a:cubicBezTo>
                    <a:pt x="5436008" y="9727249"/>
                    <a:pt x="5407432" y="9798141"/>
                    <a:pt x="5505659" y="9798141"/>
                  </a:cubicBezTo>
                  <a:cubicBezTo>
                    <a:pt x="5507588" y="9798141"/>
                    <a:pt x="5842804" y="9798296"/>
                    <a:pt x="5842882" y="9802821"/>
                  </a:cubicBezTo>
                  <a:cubicBezTo>
                    <a:pt x="5851190" y="10332931"/>
                    <a:pt x="5868885" y="10263221"/>
                    <a:pt x="5814281" y="10263221"/>
                  </a:cubicBezTo>
                  <a:cubicBezTo>
                    <a:pt x="5368285" y="10263221"/>
                    <a:pt x="5444984" y="10301097"/>
                    <a:pt x="5442669" y="10153450"/>
                  </a:cubicBezTo>
                  <a:close/>
                  <a:moveTo>
                    <a:pt x="5444367" y="10289680"/>
                  </a:moveTo>
                  <a:cubicBezTo>
                    <a:pt x="5731666" y="10288832"/>
                    <a:pt x="5680508" y="10286646"/>
                    <a:pt x="5851858" y="10287161"/>
                  </a:cubicBezTo>
                  <a:cubicBezTo>
                    <a:pt x="5852527" y="10362553"/>
                    <a:pt x="5852861" y="10358387"/>
                    <a:pt x="5855819" y="10758154"/>
                  </a:cubicBezTo>
                  <a:cubicBezTo>
                    <a:pt x="5658105" y="10758103"/>
                    <a:pt x="5587116" y="10760571"/>
                    <a:pt x="5450745" y="10759620"/>
                  </a:cubicBezTo>
                  <a:cubicBezTo>
                    <a:pt x="5444212" y="10348384"/>
                    <a:pt x="5445756" y="10451701"/>
                    <a:pt x="5444367" y="10289680"/>
                  </a:cubicBezTo>
                  <a:close/>
                  <a:moveTo>
                    <a:pt x="5455812" y="11206804"/>
                  </a:moveTo>
                  <a:cubicBezTo>
                    <a:pt x="5448096" y="10714210"/>
                    <a:pt x="5438579" y="10783662"/>
                    <a:pt x="5505659" y="10783662"/>
                  </a:cubicBezTo>
                  <a:cubicBezTo>
                    <a:pt x="5919889" y="10783662"/>
                    <a:pt x="5855511" y="10759466"/>
                    <a:pt x="5857002" y="10856226"/>
                  </a:cubicBezTo>
                  <a:cubicBezTo>
                    <a:pt x="5864101" y="11310223"/>
                    <a:pt x="5888484" y="11248485"/>
                    <a:pt x="5814255" y="11248485"/>
                  </a:cubicBezTo>
                  <a:cubicBezTo>
                    <a:pt x="5398790" y="11248485"/>
                    <a:pt x="5456610" y="11255325"/>
                    <a:pt x="5455812" y="11206804"/>
                  </a:cubicBezTo>
                  <a:close/>
                  <a:moveTo>
                    <a:pt x="5814255" y="11741053"/>
                  </a:moveTo>
                  <a:cubicBezTo>
                    <a:pt x="5424639" y="11741053"/>
                    <a:pt x="5465226" y="11738919"/>
                    <a:pt x="5465098" y="11732490"/>
                  </a:cubicBezTo>
                  <a:cubicBezTo>
                    <a:pt x="5452674" y="11196133"/>
                    <a:pt x="5442000" y="11270059"/>
                    <a:pt x="5505659" y="11270059"/>
                  </a:cubicBezTo>
                  <a:cubicBezTo>
                    <a:pt x="5659751" y="11270059"/>
                    <a:pt x="5659828" y="11272348"/>
                    <a:pt x="5814255" y="11272348"/>
                  </a:cubicBezTo>
                  <a:cubicBezTo>
                    <a:pt x="5879662" y="11272348"/>
                    <a:pt x="5866673" y="11250594"/>
                    <a:pt x="5867342" y="11382736"/>
                  </a:cubicBezTo>
                  <a:cubicBezTo>
                    <a:pt x="5869117" y="11810171"/>
                    <a:pt x="5899647" y="11741053"/>
                    <a:pt x="5814255" y="11741053"/>
                  </a:cubicBezTo>
                  <a:close/>
                  <a:moveTo>
                    <a:pt x="5871252" y="10153450"/>
                  </a:moveTo>
                  <a:cubicBezTo>
                    <a:pt x="5868499" y="9977750"/>
                    <a:pt x="5866673" y="9977467"/>
                    <a:pt x="5863921" y="9802409"/>
                  </a:cubicBezTo>
                  <a:cubicBezTo>
                    <a:pt x="5863870" y="9799967"/>
                    <a:pt x="6054999" y="9795235"/>
                    <a:pt x="6269638" y="9798115"/>
                  </a:cubicBezTo>
                  <a:cubicBezTo>
                    <a:pt x="6269663" y="9800224"/>
                    <a:pt x="6276171" y="10203695"/>
                    <a:pt x="6277457" y="10265252"/>
                  </a:cubicBezTo>
                  <a:cubicBezTo>
                    <a:pt x="5788842" y="10265433"/>
                    <a:pt x="5873489" y="10292560"/>
                    <a:pt x="5871252" y="10153450"/>
                  </a:cubicBezTo>
                  <a:close/>
                  <a:moveTo>
                    <a:pt x="5968424" y="10288138"/>
                  </a:moveTo>
                  <a:cubicBezTo>
                    <a:pt x="6059192" y="10289346"/>
                    <a:pt x="6080977" y="10289192"/>
                    <a:pt x="6277971" y="10289115"/>
                  </a:cubicBezTo>
                  <a:cubicBezTo>
                    <a:pt x="6289597" y="10808296"/>
                    <a:pt x="6289057" y="10757461"/>
                    <a:pt x="6277071" y="10757564"/>
                  </a:cubicBezTo>
                  <a:cubicBezTo>
                    <a:pt x="6161431" y="10758489"/>
                    <a:pt x="6154589" y="10758257"/>
                    <a:pt x="5876910" y="10758154"/>
                  </a:cubicBezTo>
                  <a:cubicBezTo>
                    <a:pt x="5873052" y="10205674"/>
                    <a:pt x="5843808" y="10286440"/>
                    <a:pt x="5968424" y="10288138"/>
                  </a:cubicBezTo>
                  <a:close/>
                  <a:moveTo>
                    <a:pt x="5886632" y="11206753"/>
                  </a:moveTo>
                  <a:cubicBezTo>
                    <a:pt x="5883854" y="11028815"/>
                    <a:pt x="5880794" y="11029869"/>
                    <a:pt x="5878067" y="10855814"/>
                  </a:cubicBezTo>
                  <a:cubicBezTo>
                    <a:pt x="5876421" y="10750569"/>
                    <a:pt x="5809316" y="10785128"/>
                    <a:pt x="6286510" y="10781425"/>
                  </a:cubicBezTo>
                  <a:cubicBezTo>
                    <a:pt x="6290523" y="11047457"/>
                    <a:pt x="6289469" y="11090553"/>
                    <a:pt x="6292477" y="11250851"/>
                  </a:cubicBezTo>
                  <a:cubicBezTo>
                    <a:pt x="5821636" y="11251057"/>
                    <a:pt x="5887481" y="11261934"/>
                    <a:pt x="5886632" y="11206753"/>
                  </a:cubicBezTo>
                  <a:close/>
                  <a:moveTo>
                    <a:pt x="6277225" y="11740384"/>
                  </a:moveTo>
                  <a:cubicBezTo>
                    <a:pt x="5858957" y="11738122"/>
                    <a:pt x="5893885" y="11746428"/>
                    <a:pt x="5893603" y="11733853"/>
                  </a:cubicBezTo>
                  <a:cubicBezTo>
                    <a:pt x="5880974" y="11182298"/>
                    <a:pt x="5868602" y="11272013"/>
                    <a:pt x="5968449" y="11273608"/>
                  </a:cubicBezTo>
                  <a:cubicBezTo>
                    <a:pt x="6057417" y="11275048"/>
                    <a:pt x="6081594" y="11274816"/>
                    <a:pt x="6292992" y="11274713"/>
                  </a:cubicBezTo>
                  <a:cubicBezTo>
                    <a:pt x="6304052" y="11794768"/>
                    <a:pt x="6314443" y="11740564"/>
                    <a:pt x="6277225" y="11740384"/>
                  </a:cubicBezTo>
                  <a:close/>
                  <a:moveTo>
                    <a:pt x="6299062" y="10289089"/>
                  </a:moveTo>
                  <a:cubicBezTo>
                    <a:pt x="6768874" y="10288883"/>
                    <a:pt x="6706760" y="10272658"/>
                    <a:pt x="6708122" y="10329588"/>
                  </a:cubicBezTo>
                  <a:cubicBezTo>
                    <a:pt x="6711595" y="10480578"/>
                    <a:pt x="6711184" y="10500634"/>
                    <a:pt x="6714578" y="10678083"/>
                  </a:cubicBezTo>
                  <a:cubicBezTo>
                    <a:pt x="6716637" y="10784099"/>
                    <a:pt x="6788243" y="10753860"/>
                    <a:pt x="6307215" y="10757306"/>
                  </a:cubicBezTo>
                  <a:cubicBezTo>
                    <a:pt x="6301532" y="10380835"/>
                    <a:pt x="6302894" y="10462270"/>
                    <a:pt x="6299062" y="10289089"/>
                  </a:cubicBezTo>
                  <a:close/>
                  <a:moveTo>
                    <a:pt x="6308707" y="10855814"/>
                  </a:moveTo>
                  <a:cubicBezTo>
                    <a:pt x="6307215" y="10757691"/>
                    <a:pt x="6234195" y="10780448"/>
                    <a:pt x="6716456" y="10780166"/>
                  </a:cubicBezTo>
                  <a:cubicBezTo>
                    <a:pt x="6716842" y="10802202"/>
                    <a:pt x="6723195" y="11192327"/>
                    <a:pt x="6723426" y="11207190"/>
                  </a:cubicBezTo>
                  <a:cubicBezTo>
                    <a:pt x="6724198" y="11255994"/>
                    <a:pt x="6790995" y="11250594"/>
                    <a:pt x="6313569" y="11250851"/>
                  </a:cubicBezTo>
                  <a:cubicBezTo>
                    <a:pt x="6310688" y="11102922"/>
                    <a:pt x="6311228" y="11017398"/>
                    <a:pt x="6308707" y="10855814"/>
                  </a:cubicBezTo>
                  <a:close/>
                  <a:moveTo>
                    <a:pt x="6323574" y="11740616"/>
                  </a:moveTo>
                  <a:cubicBezTo>
                    <a:pt x="6319948" y="11384689"/>
                    <a:pt x="6317607" y="11438868"/>
                    <a:pt x="6314032" y="11274688"/>
                  </a:cubicBezTo>
                  <a:cubicBezTo>
                    <a:pt x="6570311" y="11274559"/>
                    <a:pt x="6618950" y="11270239"/>
                    <a:pt x="6724327" y="11269982"/>
                  </a:cubicBezTo>
                  <a:cubicBezTo>
                    <a:pt x="6726436" y="11432337"/>
                    <a:pt x="6722294" y="11150645"/>
                    <a:pt x="6730062" y="11737247"/>
                  </a:cubicBezTo>
                  <a:cubicBezTo>
                    <a:pt x="6730062" y="11739099"/>
                    <a:pt x="6432707" y="11741130"/>
                    <a:pt x="6323574" y="11740616"/>
                  </a:cubicBezTo>
                  <a:close/>
                  <a:moveTo>
                    <a:pt x="6740119" y="10288909"/>
                  </a:moveTo>
                  <a:cubicBezTo>
                    <a:pt x="7195194" y="10288909"/>
                    <a:pt x="7134853" y="10268724"/>
                    <a:pt x="7135599" y="10329382"/>
                  </a:cubicBezTo>
                  <a:cubicBezTo>
                    <a:pt x="7141926" y="10835707"/>
                    <a:pt x="7174874" y="10758386"/>
                    <a:pt x="7048689" y="10758386"/>
                  </a:cubicBezTo>
                  <a:cubicBezTo>
                    <a:pt x="6899999" y="10758386"/>
                    <a:pt x="6894906" y="10756252"/>
                    <a:pt x="6740119" y="10756252"/>
                  </a:cubicBezTo>
                  <a:cubicBezTo>
                    <a:pt x="6736492" y="10756252"/>
                    <a:pt x="6720700" y="10288935"/>
                    <a:pt x="6740119" y="10288909"/>
                  </a:cubicBezTo>
                  <a:close/>
                  <a:moveTo>
                    <a:pt x="6744466" y="11206753"/>
                  </a:moveTo>
                  <a:cubicBezTo>
                    <a:pt x="6735721" y="10670523"/>
                    <a:pt x="6738087" y="10812359"/>
                    <a:pt x="6737521" y="10780140"/>
                  </a:cubicBezTo>
                  <a:cubicBezTo>
                    <a:pt x="6908538" y="10780140"/>
                    <a:pt x="6887935" y="10782891"/>
                    <a:pt x="7144627" y="10782146"/>
                  </a:cubicBezTo>
                  <a:cubicBezTo>
                    <a:pt x="7144679" y="10784151"/>
                    <a:pt x="7152421" y="11203410"/>
                    <a:pt x="7153063" y="11250388"/>
                  </a:cubicBezTo>
                  <a:cubicBezTo>
                    <a:pt x="7028756" y="11252060"/>
                    <a:pt x="6950925" y="11250362"/>
                    <a:pt x="6894649" y="11248511"/>
                  </a:cubicBezTo>
                  <a:cubicBezTo>
                    <a:pt x="6717870" y="11242983"/>
                    <a:pt x="6745315" y="11261316"/>
                    <a:pt x="6744466" y="11206753"/>
                  </a:cubicBezTo>
                  <a:close/>
                  <a:moveTo>
                    <a:pt x="6751179" y="11738147"/>
                  </a:moveTo>
                  <a:cubicBezTo>
                    <a:pt x="6745469" y="11346042"/>
                    <a:pt x="6746987" y="11390244"/>
                    <a:pt x="6745392" y="11269982"/>
                  </a:cubicBezTo>
                  <a:cubicBezTo>
                    <a:pt x="6894057" y="11270110"/>
                    <a:pt x="6895009" y="11274893"/>
                    <a:pt x="7048689" y="11274893"/>
                  </a:cubicBezTo>
                  <a:cubicBezTo>
                    <a:pt x="7187992" y="11274893"/>
                    <a:pt x="7150620" y="11186027"/>
                    <a:pt x="7158979" y="11739202"/>
                  </a:cubicBezTo>
                  <a:cubicBezTo>
                    <a:pt x="6875127" y="11739279"/>
                    <a:pt x="6903162" y="11738199"/>
                    <a:pt x="6751179" y="11738147"/>
                  </a:cubicBezTo>
                  <a:close/>
                  <a:moveTo>
                    <a:pt x="7163120" y="10680037"/>
                  </a:moveTo>
                  <a:cubicBezTo>
                    <a:pt x="7149771" y="10224162"/>
                    <a:pt x="7144704" y="10287469"/>
                    <a:pt x="7202910" y="10288240"/>
                  </a:cubicBezTo>
                  <a:cubicBezTo>
                    <a:pt x="7320376" y="10289989"/>
                    <a:pt x="7356488" y="10288806"/>
                    <a:pt x="7511917" y="10289860"/>
                  </a:cubicBezTo>
                  <a:cubicBezTo>
                    <a:pt x="7586815" y="10290375"/>
                    <a:pt x="7566162" y="10217760"/>
                    <a:pt x="7571537" y="10758438"/>
                  </a:cubicBezTo>
                  <a:cubicBezTo>
                    <a:pt x="7095809" y="10756612"/>
                    <a:pt x="7166181" y="10785488"/>
                    <a:pt x="7163120" y="10680037"/>
                  </a:cubicBezTo>
                  <a:close/>
                  <a:moveTo>
                    <a:pt x="7173511" y="11206753"/>
                  </a:moveTo>
                  <a:cubicBezTo>
                    <a:pt x="7165847" y="10717399"/>
                    <a:pt x="7150209" y="10782197"/>
                    <a:pt x="7203090" y="10781914"/>
                  </a:cubicBezTo>
                  <a:cubicBezTo>
                    <a:pt x="7641729" y="10780166"/>
                    <a:pt x="7571383" y="10764274"/>
                    <a:pt x="7572849" y="10856226"/>
                  </a:cubicBezTo>
                  <a:cubicBezTo>
                    <a:pt x="7580051" y="11315649"/>
                    <a:pt x="7602685" y="11247482"/>
                    <a:pt x="7511917" y="11247842"/>
                  </a:cubicBezTo>
                  <a:cubicBezTo>
                    <a:pt x="7114611" y="11248922"/>
                    <a:pt x="7174386" y="11263450"/>
                    <a:pt x="7173511" y="11206753"/>
                  </a:cubicBezTo>
                  <a:close/>
                  <a:moveTo>
                    <a:pt x="7586893" y="11734033"/>
                  </a:moveTo>
                  <a:cubicBezTo>
                    <a:pt x="7586893" y="11739922"/>
                    <a:pt x="7621461" y="11739021"/>
                    <a:pt x="7180045" y="11739176"/>
                  </a:cubicBezTo>
                  <a:cubicBezTo>
                    <a:pt x="7172122" y="11215109"/>
                    <a:pt x="7164278" y="11274148"/>
                    <a:pt x="7203219" y="11273427"/>
                  </a:cubicBezTo>
                  <a:cubicBezTo>
                    <a:pt x="7319733" y="11271242"/>
                    <a:pt x="7347151" y="11272373"/>
                    <a:pt x="7511994" y="11271705"/>
                  </a:cubicBezTo>
                  <a:cubicBezTo>
                    <a:pt x="7595483" y="11271499"/>
                    <a:pt x="7588590" y="11196133"/>
                    <a:pt x="7586893" y="117340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5364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6"/>
          <p:cNvSpPr txBox="1"/>
          <p:nvPr/>
        </p:nvSpPr>
        <p:spPr>
          <a:xfrm>
            <a:off x="2185227" y="2148450"/>
            <a:ext cx="4772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25364E"/>
                </a:solidFill>
                <a:latin typeface="Oswald"/>
                <a:ea typeface="Oswald"/>
                <a:cs typeface="Oswald"/>
                <a:sym typeface="Oswald"/>
              </a:rPr>
              <a:t>Recursion</a:t>
            </a:r>
            <a:endParaRPr b="1" sz="5500">
              <a:solidFill>
                <a:srgbClr val="25364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42D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22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Tips and conclusions</a:t>
            </a:r>
            <a:endParaRPr sz="282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Medium"/>
              <a:buChar char="●"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Use pen and paper to understand the problem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Medium"/>
              <a:buChar char="●"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Use the </a:t>
            </a: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resources</a:t>
            </a: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 available on the Cover website and Themis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Medium"/>
              <a:buChar char="●"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Solve exercices/labs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75" y="1989363"/>
            <a:ext cx="50006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502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194175" y="0"/>
            <a:ext cx="84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*</a:t>
            </a:r>
            <a:endParaRPr sz="740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173675" y="44275"/>
            <a:ext cx="129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*</a:t>
            </a:r>
            <a:endParaRPr sz="740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060000" y="4020275"/>
            <a:ext cx="5747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-&gt;POINTERS&lt;-</a:t>
            </a:r>
            <a:endParaRPr b="1" sz="5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42D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11700" y="2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Function calls -&gt; Call-by-reference vs Call-by-value</a:t>
            </a:r>
            <a:endParaRPr sz="28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926" y="972000"/>
            <a:ext cx="5976150" cy="28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398075" y="3975175"/>
            <a:ext cx="333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Passing the address of a variable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228050" y="3975175"/>
            <a:ext cx="21228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Passing a variable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42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11700" y="2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Memory on a computer</a:t>
            </a:r>
            <a:endParaRPr sz="28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021" y="1007475"/>
            <a:ext cx="5447978" cy="36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42D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11700" y="2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Memory on a computer</a:t>
            </a:r>
            <a:endParaRPr sz="28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021" y="1007475"/>
            <a:ext cx="5447978" cy="36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3000350" y="1657050"/>
            <a:ext cx="383100" cy="369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656375" y="1287750"/>
            <a:ext cx="131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0x7fff550d209c</a:t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42D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11700" y="2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Officially…</a:t>
            </a:r>
            <a:endParaRPr sz="28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The pointer variable contains an address and points to the data stored in that address.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975" y="1617538"/>
            <a:ext cx="3143250" cy="242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8"/>
          <p:cNvCxnSpPr/>
          <p:nvPr/>
        </p:nvCxnSpPr>
        <p:spPr>
          <a:xfrm>
            <a:off x="3346375" y="2039625"/>
            <a:ext cx="2307300" cy="377100"/>
          </a:xfrm>
          <a:prstGeom prst="straightConnector1">
            <a:avLst/>
          </a:prstGeom>
          <a:noFill/>
          <a:ln cap="flat" cmpd="sng" w="76200">
            <a:solidFill>
              <a:srgbClr val="00C6F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42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2040750"/>
            <a:ext cx="6383100" cy="13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Type* pointer_var_name;</a:t>
            </a:r>
            <a:endParaRPr sz="20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11700" y="302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How to declare pointers</a:t>
            </a:r>
            <a:endParaRPr sz="28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600" y="1345650"/>
            <a:ext cx="2835925" cy="24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42D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9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What is ‘&amp;’?</a:t>
            </a:r>
            <a:endParaRPr sz="3133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11700" y="908275"/>
            <a:ext cx="58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Medium"/>
              <a:buChar char="●"/>
            </a:pPr>
            <a:r>
              <a:rPr lang="en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Used to get the address of the variable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199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How to make the pointer point to something?</a:t>
            </a:r>
            <a:endParaRPr sz="28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11700" y="2662900"/>
            <a:ext cx="6403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Medium"/>
              <a:buChar char="●"/>
            </a:pPr>
            <a:r>
              <a:rPr lang="en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ptr = &amp;point_to_me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Medium"/>
              <a:buChar char="●"/>
            </a:pPr>
            <a:r>
              <a:rPr lang="en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ptr is pointing to where the variable ‘point_to_me’ is stored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42D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2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Demo 1</a:t>
            </a:r>
            <a:endParaRPr sz="282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91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Medium"/>
              <a:buChar char="●"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Declare a pointer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Medium"/>
              <a:buChar char="●"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Make it point to something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Medium"/>
              <a:buChar char="●"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Print the address the pointer stores 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3955466" y="2785897"/>
            <a:ext cx="1616700" cy="12861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4143423" y="3161029"/>
            <a:ext cx="12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var_name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143423" y="2371650"/>
            <a:ext cx="12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Address</a:t>
            </a:r>
            <a:endParaRPr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>
            <a:off x="2418550" y="2437340"/>
            <a:ext cx="1536900" cy="474600"/>
          </a:xfrm>
          <a:prstGeom prst="straightConnector1">
            <a:avLst/>
          </a:prstGeom>
          <a:noFill/>
          <a:ln cap="flat" cmpd="sng" w="38100">
            <a:solidFill>
              <a:srgbClr val="00C6F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