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41"/>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16" r:id="rId181"/>
    <p:sldId id="617" r:id="rId182"/>
    <p:sldId id="649" r:id="rId183"/>
    <p:sldId id="618" r:id="rId184"/>
    <p:sldId id="633" r:id="rId185"/>
    <p:sldId id="634" r:id="rId186"/>
    <p:sldId id="635" r:id="rId187"/>
    <p:sldId id="637" r:id="rId188"/>
    <p:sldId id="636" r:id="rId189"/>
    <p:sldId id="638" r:id="rId190"/>
    <p:sldId id="639" r:id="rId191"/>
    <p:sldId id="641" r:id="rId192"/>
    <p:sldId id="640" r:id="rId193"/>
    <p:sldId id="642" r:id="rId194"/>
    <p:sldId id="643" r:id="rId195"/>
    <p:sldId id="644" r:id="rId196"/>
    <p:sldId id="645" r:id="rId197"/>
    <p:sldId id="646" r:id="rId198"/>
    <p:sldId id="648" r:id="rId199"/>
    <p:sldId id="647" r:id="rId200"/>
    <p:sldId id="650" r:id="rId201"/>
    <p:sldId id="651" r:id="rId202"/>
    <p:sldId id="652" r:id="rId203"/>
    <p:sldId id="653" r:id="rId204"/>
    <p:sldId id="655" r:id="rId205"/>
    <p:sldId id="656" r:id="rId206"/>
    <p:sldId id="657" r:id="rId207"/>
    <p:sldId id="658" r:id="rId208"/>
    <p:sldId id="659" r:id="rId209"/>
    <p:sldId id="660" r:id="rId210"/>
    <p:sldId id="661" r:id="rId211"/>
    <p:sldId id="620" r:id="rId212"/>
    <p:sldId id="621" r:id="rId213"/>
    <p:sldId id="622" r:id="rId214"/>
    <p:sldId id="623" r:id="rId215"/>
    <p:sldId id="624" r:id="rId216"/>
    <p:sldId id="625" r:id="rId217"/>
    <p:sldId id="626" r:id="rId218"/>
    <p:sldId id="630" r:id="rId219"/>
    <p:sldId id="627" r:id="rId220"/>
    <p:sldId id="628" r:id="rId221"/>
    <p:sldId id="631" r:id="rId222"/>
    <p:sldId id="632" r:id="rId223"/>
    <p:sldId id="662" r:id="rId224"/>
    <p:sldId id="670" r:id="rId225"/>
    <p:sldId id="663" r:id="rId226"/>
    <p:sldId id="664" r:id="rId227"/>
    <p:sldId id="672" r:id="rId228"/>
    <p:sldId id="671" r:id="rId229"/>
    <p:sldId id="668" r:id="rId230"/>
    <p:sldId id="275" r:id="rId231"/>
    <p:sldId id="669" r:id="rId232"/>
    <p:sldId id="673" r:id="rId233"/>
    <p:sldId id="674" r:id="rId234"/>
    <p:sldId id="675" r:id="rId235"/>
    <p:sldId id="676" r:id="rId236"/>
    <p:sldId id="677" r:id="rId237"/>
    <p:sldId id="678" r:id="rId238"/>
    <p:sldId id="665" r:id="rId239"/>
    <p:sldId id="666" r:id="rId240"/>
  </p:sldIdLst>
  <p:sldSz cx="9144000" cy="5143500" type="screen16x9"/>
  <p:notesSz cx="6858000" cy="9144000"/>
  <p:embeddedFontLst>
    <p:embeddedFont>
      <p:font typeface="Consolas" panose="020B0609020204030204" pitchFamily="49" charset="0"/>
      <p:regular r:id="rId242"/>
      <p:bold r:id="rId243"/>
      <p:italic r:id="rId244"/>
      <p:boldItalic r:id="rId245"/>
    </p:embeddedFont>
    <p:embeddedFont>
      <p:font typeface="Roboto Slab" pitchFamily="2" charset="0"/>
      <p:regular r:id="rId246"/>
      <p:bold r:id="rId247"/>
    </p:embeddedFont>
    <p:embeddedFont>
      <p:font typeface="Source Code Pro" panose="020B0509030403020204" pitchFamily="49" charset="0"/>
      <p:regular r:id="rId248"/>
      <p:bold r:id="rId249"/>
      <p:italic r:id="rId250"/>
      <p:boldItalic r:id="rId251"/>
    </p:embeddedFont>
    <p:embeddedFont>
      <p:font typeface="Source Sans Pro" panose="020B0503030403020204" pitchFamily="34" charset="0"/>
      <p:regular r:id="rId252"/>
      <p:bold r:id="rId253"/>
      <p:italic r:id="rId254"/>
      <p:boldItalic r:id="rId2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font" Target="fonts/font7.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font" Target="fonts/font8.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font" Target="fonts/font9.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font" Target="fonts/font10.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font" Target="fonts/font11.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font" Target="fonts/font1.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2.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font" Target="fonts/font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13.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font" Target="fonts/font3.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14.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font" Target="fonts/font4.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font" Target="fonts/font5.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59.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5" Type="http://schemas.openxmlformats.org/officeDocument/2006/relationships/slide" Target="slide117.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180</a:t>
            </a:fld>
            <a:endParaRPr/>
          </a:p>
        </p:txBody>
      </p:sp>
    </p:spTree>
    <p:extLst>
      <p:ext uri="{BB962C8B-B14F-4D97-AF65-F5344CB8AC3E}">
        <p14:creationId xmlns:p14="http://schemas.microsoft.com/office/powerpoint/2010/main" val="32090392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Tree>
    <p:extLst>
      <p:ext uri="{BB962C8B-B14F-4D97-AF65-F5344CB8AC3E}">
        <p14:creationId xmlns:p14="http://schemas.microsoft.com/office/powerpoint/2010/main" val="18753981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Tree>
    <p:extLst>
      <p:ext uri="{BB962C8B-B14F-4D97-AF65-F5344CB8AC3E}">
        <p14:creationId xmlns:p14="http://schemas.microsoft.com/office/powerpoint/2010/main" val="33483174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213</a:t>
            </a:fld>
            <a:endParaRPr/>
          </a:p>
        </p:txBody>
      </p:sp>
    </p:spTree>
    <p:extLst>
      <p:ext uri="{BB962C8B-B14F-4D97-AF65-F5344CB8AC3E}">
        <p14:creationId xmlns:p14="http://schemas.microsoft.com/office/powerpoint/2010/main" val="41416400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214</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spTree>
    <p:extLst>
      <p:ext uri="{BB962C8B-B14F-4D97-AF65-F5344CB8AC3E}">
        <p14:creationId xmlns:p14="http://schemas.microsoft.com/office/powerpoint/2010/main" val="40374298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217</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run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Tree>
    <p:extLst>
      <p:ext uri="{BB962C8B-B14F-4D97-AF65-F5344CB8AC3E}">
        <p14:creationId xmlns:p14="http://schemas.microsoft.com/office/powerpoint/2010/main" val="57069608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Tree>
    <p:extLst>
      <p:ext uri="{BB962C8B-B14F-4D97-AF65-F5344CB8AC3E}">
        <p14:creationId xmlns:p14="http://schemas.microsoft.com/office/powerpoint/2010/main" val="132183980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224</a:t>
            </a:fld>
            <a:endParaRPr/>
          </a:p>
        </p:txBody>
      </p:sp>
    </p:spTree>
    <p:extLst>
      <p:ext uri="{BB962C8B-B14F-4D97-AF65-F5344CB8AC3E}">
        <p14:creationId xmlns:p14="http://schemas.microsoft.com/office/powerpoint/2010/main" val="244188944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225</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229</a:t>
            </a:fld>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232</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237</a:t>
            </a:fld>
            <a:endParaRPr lang="fr-FR"/>
          </a:p>
        </p:txBody>
      </p:sp>
    </p:spTree>
    <p:extLst>
      <p:ext uri="{BB962C8B-B14F-4D97-AF65-F5344CB8AC3E}">
        <p14:creationId xmlns:p14="http://schemas.microsoft.com/office/powerpoint/2010/main" val="380938925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Tree>
    <p:extLst>
      <p:ext uri="{BB962C8B-B14F-4D97-AF65-F5344CB8AC3E}">
        <p14:creationId xmlns:p14="http://schemas.microsoft.com/office/powerpoint/2010/main" val="268843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1001072221"/>
              </p:ext>
            </p:extLst>
          </p:nvPr>
        </p:nvGraphicFramePr>
        <p:xfrm>
          <a:off x="786150" y="1412586"/>
          <a:ext cx="7618234" cy="185420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r>
                        <a:rPr lang="fr-FR" sz="1600" b="1" u="none" dirty="0" err="1">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Debugging</a:t>
                      </a:r>
                      <a:r>
                        <a:rPr lang="fr-FR" sz="1600" b="1" u="none" dirty="0">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 et Tests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Analyse de données avec </a:t>
                      </a:r>
                      <a:r>
                        <a:rPr lang="fr-FR" sz="1600" b="1" i="0" u="none" strike="noStrike" cap="none" dirty="0" err="1">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Numpy</a:t>
                      </a: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 et Pandas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mn-cs"/>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158</a:t>
                      </a:r>
                    </a:p>
                  </a:txBody>
                  <a:tcPr/>
                </a:tc>
                <a:extLst>
                  <a:ext uri="{0D108BD9-81ED-4DB2-BD59-A6C34878D82A}">
                    <a16:rowId xmlns:a16="http://schemas.microsoft.com/office/drawing/2014/main" val="236775192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12h00 et de 13h00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4639</TotalTime>
  <Words>11757</Words>
  <Application>Microsoft Office PowerPoint</Application>
  <PresentationFormat>Affichage à l'écran (16:9)</PresentationFormat>
  <Paragraphs>1838</Paragraphs>
  <Slides>239</Slides>
  <Notes>115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239</vt:i4>
      </vt:variant>
    </vt:vector>
  </HeadingPairs>
  <TitlesOfParts>
    <vt:vector size="246" baseType="lpstr">
      <vt:lpstr>Consolas</vt:lpstr>
      <vt:lpstr>Arial</vt:lpstr>
      <vt:lpstr>Roboto Slab</vt:lpstr>
      <vt:lpstr>Source Code Pro</vt:lpstr>
      <vt:lpstr>Source Sans Pro</vt:lpstr>
      <vt:lpstr>Wingdings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Les API</vt:lpstr>
      <vt:lpstr>9.1 Les généralités</vt:lpstr>
      <vt:lpstr>Définition</vt:lpstr>
      <vt:lpstr>Objectif</vt:lpstr>
      <vt:lpstr>Les architectures d’API Populaire</vt:lpstr>
      <vt:lpstr>9.1 Les API REST</vt:lpstr>
      <vt:lpstr>REST - Les méthodes</vt:lpstr>
      <vt:lpstr>REST – Les six contraintes de conception d’une API RESTful</vt:lpstr>
      <vt:lpstr>REST – Les codes de retour </vt:lpstr>
      <vt:lpstr>9.3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349</cp:revision>
  <dcterms:modified xsi:type="dcterms:W3CDTF">2023-11-25T16:53:23Z</dcterms:modified>
</cp:coreProperties>
</file>