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74" r:id="rId29"/>
    <p:sldId id="286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11076-80D6-44EB-AE19-C159F8B4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51EEE0-6D6F-4C3C-8880-45954FFD3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3BACB-3ECF-4D80-BE42-4B70C8AE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F8595-1F7D-4843-9210-DC3A7A8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ABAC32-3FBA-4FFF-AC85-277104D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3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7F8EE3-4224-4230-B9F3-4A24035D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DFDA8FD-7AA1-446E-B5A6-4066B960D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AB520-7005-4B16-9FD6-187B08D5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60107-BE83-4B20-A627-AFF0E3C7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B10EF1-BB38-4DEE-93AF-F2FEFEE5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27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CD0C42-288B-447B-9E09-D5880908F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EA76A2-59BF-4C0D-88D2-174623D2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88E704-2CD5-48AD-A41D-D89B69BA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FF188E-EF21-4724-B04A-E3A81380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064B0E-2942-4852-86D7-F0993383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8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A7384-4B47-45C1-ACDB-91EAE16C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231D6B-7CAD-4943-BCE7-8BDA57180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BE720-9948-4365-B33C-C6C4CA59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7B7A72-FC6F-438C-9EEA-1CE1678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6AE413-0C66-43DA-8BD8-0ED57B8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88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BA557-5EA4-43C6-8DA0-4E74D81C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7827EC-4CBC-42BF-B374-9514D267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4193-67A8-434C-A432-9F52FDA2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268299-9870-4782-B44A-B5190AB4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E4EA1E-101F-4585-91B8-4379235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71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981FF0-FB21-4A4C-8931-81AA4EFA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9335A1-9CBC-468A-9DE6-82E1929DE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DB4CB7-1A29-4312-8012-60865F550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10A8E-052D-4D6C-B2F9-7CB14C54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5461A-9A38-4849-8FB8-B0D1FB72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0FBED6-313E-420B-91DA-BF6FE6E2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1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5DECAD-7389-46A6-9848-11C8348C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9AD2C4-2E25-4A42-8F79-B06C062F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9BF629-CA29-4AD9-AA8B-0BDD4258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6D85AF-2412-401C-82D5-E4409CA5E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BE6327-CEE4-4641-A1E1-7257CFCDA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68D114D-2ED2-495C-B8EB-0B37533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E888A29-A683-4645-943E-34B0FE28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0CE3DAF-5C60-4D01-879C-49AACA39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66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397F8D-BFA5-41AA-8463-E73AC1A5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8B33A3-6F3C-4CB4-AC31-3B59369E8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386049-2990-4007-BF75-950D5800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9B96B1-3C99-4367-88E2-6D2F12C2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26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DF18AE3-2952-475A-A956-FFC7C54E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EBCC815-CDCF-4418-A7D4-C63E9801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EDD07F-3DE8-469B-925F-65A9C2E9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0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9AE03-3361-42BC-B015-30A3067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1EC983-4C25-4C64-87FF-B067C274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694ED4-4FBF-4083-9632-5226C59AD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630089-5918-4351-89CC-F133C901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1E9085-BC3C-41C8-91A4-42EF2A1E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FB6B85-7E7D-43C2-BE06-8E74D9E6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579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01D9D8-D184-465A-881A-6C979CB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626174B-44FF-427D-AD23-F4E722F7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9A268-6100-4143-8CA1-2D5F04A05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69638FE-F43F-4F17-8C3B-B578C58D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C4CD7E-AAA6-4C4B-8E79-701645FB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8D6046-B915-45A7-B5A6-34BAF1B7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956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645D3B-3C79-4C01-A513-9E4F8BF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A2FA2B-FED5-4379-9E8F-2E811E2C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619AC6-30A6-4D36-9FFE-D7FD5726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FBA8-4A59-48B8-948C-F6094122FEA5}" type="datetimeFigureOut">
              <a:rPr lang="it-IT" smtClean="0"/>
              <a:t>03/02/2021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1805D0-F01D-488A-B49A-30C051D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5A0DC-644F-4752-92AC-F9B313221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1AB3-25F9-4472-B22B-019B0BCD91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</a:t>
            </a:r>
          </a:p>
        </p:txBody>
      </p:sp>
    </p:spTree>
    <p:extLst>
      <p:ext uri="{BB962C8B-B14F-4D97-AF65-F5344CB8AC3E}">
        <p14:creationId xmlns:p14="http://schemas.microsoft.com/office/powerpoint/2010/main" val="22562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0189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 descrive la singola skill di un impiegato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certificazione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 (titolo del certificato)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7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082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Titolo indica il titolo del certificato di una skill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il titolo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5497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Salario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59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494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 indica l’ambito di un progetto, ovvero l’insieme di obiettivi e contesti.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l’ambito è inserito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87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609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 indica la tipologia di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tipoProgetto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nuovo </a:t>
                      </a:r>
                      <a:r>
                        <a:rPr lang="it-IT" sz="1800" i="1" dirty="0">
                          <a:latin typeface="Corbel" panose="020B0503020204020204" pitchFamily="34" charset="0"/>
                        </a:rPr>
                        <a:t>(per differenziare se la tipologia è inserita dall’utente oppure proviene dal database)</a:t>
                      </a:r>
                      <a:endParaRPr lang="it-IT" sz="2000" i="1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4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10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 conserva i dati relativi ad un comune italiano.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codiceComune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(indica il codice catastale)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nomeComune</a:t>
                      </a:r>
                      <a:endParaRPr lang="it-IT" sz="2000" dirty="0">
                        <a:latin typeface="Corbel" panose="020B0503020204020204" pitchFamily="34" charset="0"/>
                      </a:endParaRP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59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Model.Dao</a:t>
            </a:r>
          </a:p>
        </p:txBody>
      </p:sp>
    </p:spTree>
    <p:extLst>
      <p:ext uri="{BB962C8B-B14F-4D97-AF65-F5344CB8AC3E}">
        <p14:creationId xmlns:p14="http://schemas.microsoft.com/office/powerpoint/2010/main" val="160738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55048"/>
              </p:ext>
            </p:extLst>
          </p:nvPr>
        </p:nvGraphicFramePr>
        <p:xfrm>
          <a:off x="0" y="-1"/>
          <a:ext cx="12192000" cy="68580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3384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3384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ImpiegatoDaoInterface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8598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7927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impiegati;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impiegato creato direttamente dall’applicazione e, eventualmente, inserire anche le nuove skill e i titoli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25058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25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27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ProgettoDaoInterface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 nuovo progetto creato direttamente dall’applicazione e, eventualmente, inserire anche la nuova tipologia e/o ambiti di progetto ad esso associati.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project manager)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256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82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</a:t>
                      </a:r>
                      <a:r>
                        <a:rPr lang="it-IT" sz="3000" dirty="0" err="1">
                          <a:latin typeface="Corbel" panose="020B0503020204020204" pitchFamily="34" charset="0"/>
                        </a:rPr>
                        <a:t>RiunioneDaoInterface</a:t>
                      </a:r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Da fare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67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49769"/>
              </p:ext>
            </p:extLst>
          </p:nvPr>
        </p:nvGraphicFramePr>
        <p:xfrm>
          <a:off x="0" y="0"/>
          <a:ext cx="12192000" cy="7071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427020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Impiegato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64254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562122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impiegato conserva i dati di un impiegato,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fiscale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Cognome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Genere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nascita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Email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Password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50421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Comune (indica il comune di nascita)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Grado (posizione lavorativa nell’azienda)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Skill (lista di skills)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CoppiaProgettiRuolo (lista di progetti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 (lista di riunioni a cui partecipa)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Valutazione (lista di valutazioni ricevute)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911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704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ValutazioneDaoInterface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ValutazioneDao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valutazioni, sia quelle relative alle riunioni sia quelle relative ai progetti;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Inserire una nuova valutazione creata direttamente dall’applicazione.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ImpiegatoDao (per recuperare le informazioni relative al recensore e al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7698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RuoloDaoInterface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ruoli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613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709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AmbitoDao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AmbitoDaoInterface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AmbitoDao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gli ambiti di progetto disponibili.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473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74663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SkillDao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SkillDaoInterface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SkillDao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skill di un singolo impiegato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(passato come parametro)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232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753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ComuneDao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ComuneDaoInterface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ai comuni di una singola provincia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Provincia (attributo di tipo stringa)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91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5081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TitoloDao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TitoloDaoInterface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ComuneDao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i titoli di certificati.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25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390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GradoDaoInterface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tutti le posizioni lavorative disponibili in azienda.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43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4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TipologiaDao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implementa TipologiaDaoInterface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TipologiaDao ha il compito di interagire con il database per: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recuperare i dati relativi a tutte le tipologie di progetto.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Connection (per ottenere la connessione al database)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725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7D9CE-B27D-42FC-A65D-6276A3C0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CRC Cards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8A6FCA5-8892-46F9-A1DB-6F895872EA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latin typeface="Corbel" panose="020B0503020204020204" pitchFamily="34" charset="0"/>
              </a:rPr>
              <a:t>package Model.Connection</a:t>
            </a:r>
          </a:p>
        </p:txBody>
      </p:sp>
    </p:spTree>
    <p:extLst>
      <p:ext uri="{BB962C8B-B14F-4D97-AF65-F5344CB8AC3E}">
        <p14:creationId xmlns:p14="http://schemas.microsoft.com/office/powerpoint/2010/main" val="1959871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9547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41525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DBConnection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641525"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000" dirty="0">
                        <a:latin typeface="Corbel" panose="020B05030202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3290293"/>
                  </a:ext>
                </a:extLst>
              </a:tr>
              <a:tr h="99792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2961603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permette di stabilire una connessione con il nostro database «Azienda» che utilizza il DBMS </a:t>
                      </a:r>
                      <a:r>
                        <a:rPr lang="it-IT" sz="2000" dirty="0" err="1">
                          <a:latin typeface="Corbel" panose="020B0503020204020204" pitchFamily="34" charset="0"/>
                        </a:rPr>
                        <a:t>Postgres</a:t>
                      </a:r>
                      <a:r>
                        <a:rPr lang="it-IT" sz="2000" dirty="0">
                          <a:latin typeface="Corbel" panose="020B0503020204020204" pitchFamily="34" charset="0"/>
                        </a:rPr>
                        <a:t> situato su un server offerto da Amazon Web Service. Ha come attributi tutti i parametri per accedere al server.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getIstance (ritorna una nuova connessione se non è stata già stabilita);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getConnection (restituisce l’oggetto della classe Connection).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615420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Utilizza il pattern creazionale Singleton per creare una singola istanza.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07766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Progetto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scadenza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project manager)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Tipologia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Ambito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CoppiaImpiegatiRuolo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10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74637"/>
              </p:ext>
            </p:extLst>
          </p:nvPr>
        </p:nvGraphicFramePr>
        <p:xfrm>
          <a:off x="0" y="0"/>
          <a:ext cx="12192000" cy="69611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riunione conserva i dati di una riunione, recuperati direttamente dal database.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Descrizione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inizio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Orario di fine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(l’organizzatore)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(lista di partecipanti)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1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066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RiunioneFisica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in sede fisica.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Sede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Piano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Nome stanza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85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RiunioneTelematica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Riunione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Questa classe estende la riunione, specificando che è una riunione tenuta in via telematica.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Piattaforma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Codice di accesso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8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92359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Valutazione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progetto conserva i dati di un progetto, recuperati direttamente dal database. 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Titolo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Recensione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Stelle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Data di valutazione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recensore)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Impiegato (il recensito)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6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26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Grado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grado rappresenta la posizione lavorativa nell’azienda di un impiegato.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tipoGrado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2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72448F2-074E-43A7-85F1-301867380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56401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7178737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07359021"/>
                    </a:ext>
                  </a:extLst>
                </a:gridCol>
              </a:tblGrid>
              <a:tr h="678264"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Ruolo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000" dirty="0">
                          <a:latin typeface="Corbel" panose="020B0503020204020204" pitchFamily="34" charset="0"/>
                        </a:rPr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811334"/>
                  </a:ext>
                </a:extLst>
              </a:tr>
              <a:tr h="1055077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Sottoclassi: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50117"/>
                  </a:ext>
                </a:extLst>
              </a:tr>
              <a:tr h="3315956">
                <a:tc gridSpan="2">
                  <a:txBody>
                    <a:bodyPr/>
                    <a:lstStyle/>
                    <a:p>
                      <a:pPr algn="just"/>
                      <a:r>
                        <a:rPr lang="it-IT" sz="3000" dirty="0">
                          <a:latin typeface="Corbel" panose="020B0503020204020204" pitchFamily="34" charset="0"/>
                        </a:rPr>
                        <a:t>Responsabilità:</a:t>
                      </a:r>
                    </a:p>
                    <a:p>
                      <a:pPr algn="just"/>
                      <a:r>
                        <a:rPr lang="it-IT" sz="2000" dirty="0">
                          <a:latin typeface="Corbel" panose="020B0503020204020204" pitchFamily="34" charset="0"/>
                        </a:rPr>
                        <a:t>La classe ruolo rappresenta il ruolo ricoperto da un impiegato in un progetto.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tipoRuolo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it-IT" sz="2000" dirty="0">
                          <a:latin typeface="Corbel" panose="020B0503020204020204" pitchFamily="34" charset="0"/>
                        </a:rPr>
                        <a:t>Getter e Setter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66711"/>
                  </a:ext>
                </a:extLst>
              </a:tr>
              <a:tr h="1808703">
                <a:tc gridSpan="2">
                  <a:txBody>
                    <a:bodyPr/>
                    <a:lstStyle/>
                    <a:p>
                      <a:pPr algn="l"/>
                      <a:r>
                        <a:rPr lang="it-IT" sz="3000" dirty="0">
                          <a:latin typeface="Corbel" panose="020B0503020204020204" pitchFamily="34" charset="0"/>
                        </a:rPr>
                        <a:t>Collaborazioni:</a:t>
                      </a:r>
                    </a:p>
                    <a:p>
                      <a:pPr algn="l"/>
                      <a:r>
                        <a:rPr lang="it-IT" sz="2000" dirty="0">
                          <a:latin typeface="Corbel" panose="020B0503020204020204" pitchFamily="34" charset="0"/>
                        </a:rPr>
                        <a:t>Nessuna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75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20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1205</Words>
  <Application>Microsoft Office PowerPoint</Application>
  <PresentationFormat>Widescreen</PresentationFormat>
  <Paragraphs>306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Tema di Office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CRC Cards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MARIO GABRIELE CAROFANO</dc:creator>
  <cp:lastModifiedBy>Carmine Guarr</cp:lastModifiedBy>
  <cp:revision>12</cp:revision>
  <dcterms:created xsi:type="dcterms:W3CDTF">2021-02-03T14:24:35Z</dcterms:created>
  <dcterms:modified xsi:type="dcterms:W3CDTF">2021-02-03T20:39:27Z</dcterms:modified>
</cp:coreProperties>
</file>