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74" r:id="rId32"/>
    <p:sldId id="286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BIANCO" initials="LB" lastIdx="1" clrIdx="0">
    <p:extLst>
      <p:ext uri="{19B8F6BF-5375-455C-9EA6-DF929625EA0E}">
        <p15:presenceInfo xmlns:p15="http://schemas.microsoft.com/office/powerpoint/2012/main" userId="LUCA BIAN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-7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11076-80D6-44EB-AE19-C159F8B4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51EEE0-6D6F-4C3C-8880-45954FFD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3BACB-3ECF-4D80-BE42-4B70C8AE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F8595-1F7D-4843-9210-DC3A7A8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BAC32-3FBA-4FFF-AC85-277104D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F8EE3-4224-4230-B9F3-4A24035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FDA8FD-7AA1-446E-B5A6-4066B960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AB520-7005-4B16-9FD6-187B08D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60107-BE83-4B20-A627-AFF0E3C7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B10EF1-BB38-4DEE-93AF-F2FEFEE5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2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CD0C42-288B-447B-9E09-D5880908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EA76A2-59BF-4C0D-88D2-174623D2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8E704-2CD5-48AD-A41D-D89B69BA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F188E-EF21-4724-B04A-E3A8138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064B0E-2942-4852-86D7-F0993383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8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7384-4B47-45C1-ACDB-91EAE16C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31D6B-7CAD-4943-BCE7-8BDA5718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BE720-9948-4365-B33C-C6C4CA59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B7A72-FC6F-438C-9EEA-1CE1678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AE413-0C66-43DA-8BD8-0ED57B8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8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BA557-5EA4-43C6-8DA0-4E74D81C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7827EC-4CBC-42BF-B374-9514D267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4193-67A8-434C-A432-9F52FDA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68299-9870-4782-B44A-B5190AB4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4EA1E-101F-4585-91B8-4379235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7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81FF0-FB21-4A4C-8931-81AA4EFA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9335A1-9CBC-468A-9DE6-82E1929DE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DB4CB7-1A29-4312-8012-60865F550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10A8E-052D-4D6C-B2F9-7CB14C54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5461A-9A38-4849-8FB8-B0D1FB72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FBED6-313E-420B-91DA-BF6FE6E2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DECAD-7389-46A6-9848-11C8348C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9AD2C4-2E25-4A42-8F79-B06C062F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9BF629-CA29-4AD9-AA8B-0BDD4258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D85AF-2412-401C-82D5-E4409CA5E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BE6327-CEE4-4641-A1E1-7257CFCD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68D114D-2ED2-495C-B8EB-0B37533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888A29-A683-4645-943E-34B0FE28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CE3DAF-5C60-4D01-879C-49AAC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97F8D-BFA5-41AA-8463-E73AC1A5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8B33A3-6F3C-4CB4-AC31-3B59369E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86049-2990-4007-BF75-950D5800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9B96B1-3C99-4367-88E2-6D2F12C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F18AE3-2952-475A-A956-FFC7C54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BCC815-CDCF-4418-A7D4-C63E980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EDD07F-3DE8-469B-925F-65A9C2E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0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9AE03-3361-42BC-B015-30A3067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EC983-4C25-4C64-87FF-B067C274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694ED4-4FBF-4083-9632-5226C59A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630089-5918-4351-89CC-F133C901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1E9085-BC3C-41C8-91A4-42EF2A1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FB6B85-7E7D-43C2-BE06-8E74D9E6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7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1D9D8-D184-465A-881A-6C979CB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26174B-44FF-427D-AD23-F4E722F7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9A268-6100-4143-8CA1-2D5F04A0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9638FE-F43F-4F17-8C3B-B578C58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C4CD7E-AAA6-4C4B-8E79-701645FB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8D6046-B915-45A7-B5A6-34BAF1B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645D3B-3C79-4C01-A513-9E4F8BF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A2FA2B-FED5-4379-9E8F-2E811E2C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19AC6-30A6-4D36-9FFE-D7FD5726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FBA8-4A59-48B8-948C-F6094122FEA5}" type="datetimeFigureOut">
              <a:rPr lang="it-IT" smtClean="0"/>
              <a:t>06/02/2021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1805D0-F01D-488A-B49A-30C051D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5A0DC-644F-4752-92AC-F9B31322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</a:t>
            </a:r>
          </a:p>
        </p:txBody>
      </p:sp>
    </p:spTree>
    <p:extLst>
      <p:ext uri="{BB962C8B-B14F-4D97-AF65-F5344CB8AC3E}">
        <p14:creationId xmlns:p14="http://schemas.microsoft.com/office/powerpoint/2010/main" val="22562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8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 descrive la singola skill di un impiegato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certificazione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 (titolo del certificato)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82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Titolo indica il titolo del certificato di una 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il titolo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49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Salario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94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 indica l’ambito di un progetto, ovvero l’insieme di obiettivi e contesti.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l’ambito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7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09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 indica la tipologia di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tipoProgetto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la tipologia è inserita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10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 conserva i dati relativi ad un comune italiano.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codiceComune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(indica il codice catastale)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nomeComune</a:t>
                      </a:r>
                      <a:endParaRPr lang="it-IT" sz="2000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9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Model.Dao</a:t>
            </a:r>
          </a:p>
        </p:txBody>
      </p:sp>
    </p:spTree>
    <p:extLst>
      <p:ext uri="{BB962C8B-B14F-4D97-AF65-F5344CB8AC3E}">
        <p14:creationId xmlns:p14="http://schemas.microsoft.com/office/powerpoint/2010/main" val="16073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55048"/>
              </p:ext>
            </p:extLst>
          </p:nvPr>
        </p:nvGraphicFramePr>
        <p:xfrm>
          <a:off x="0" y="-1"/>
          <a:ext cx="12192000" cy="6858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3384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3384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8598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7927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impiegati;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impiegato creato direttamente dall’applicazione e, eventualmente, inserire anche le nuove skill e i titoli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25058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2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27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ProgettoDaoInterface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progetto creato direttamente dall’applicazione e, eventualmente, inserire anche la nuova tipologia e/o ambiti di progetto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project manager)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82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RiunioneDaoInterface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49769"/>
              </p:ext>
            </p:extLst>
          </p:nvPr>
        </p:nvGraphicFramePr>
        <p:xfrm>
          <a:off x="0" y="0"/>
          <a:ext cx="12192000" cy="7071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427020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64254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562122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 conserva i dati di un impiegato,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fiscale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Cognome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Genere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nascita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Email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Password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5042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 (indica il comune di nascita)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Grado (posizione lavorativa nell’azienda)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 (lista di skills)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CoppiaProgettiRuolo (lista di progetti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(lista di riunioni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Valutazione (lista di valutazioni ricevute)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1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704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ValutazioneDaoInterface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ValutazioneDao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valutazioni, sia quelle relative alle riunioni sia quelle relative ai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una nuova valutazione creata direttamente dall’applicazione.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recensore e al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69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RuoloDaoInterface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ruoli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1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709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AmbitoDaoInterface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ambiti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7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466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SkillDaoInterface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skill di un singolo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(passato come parametro)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75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ComuneDaoInterface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ai comuni di una singola provincia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Provincia (attributo di tipo stringa)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9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08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TitoloDaoInterface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titoli di certificati.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2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390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GradoDaoInterface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le posizioni lavorative disponibili in azienda.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3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4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TipologiaDaoInterface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tipologie di progetto.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2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01994"/>
              </p:ext>
            </p:extLst>
          </p:nvPr>
        </p:nvGraphicFramePr>
        <p:xfrm>
          <a:off x="0" y="0"/>
          <a:ext cx="12192000" cy="72223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progettoImpiegatoDaoInterface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alla tabella che tiene traccia dei  partecipanti dei progetti.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2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08054"/>
              </p:ext>
            </p:extLst>
          </p:nvPr>
        </p:nvGraphicFramePr>
        <p:xfrm>
          <a:off x="0" y="0"/>
          <a:ext cx="12192000" cy="72223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RiunioneImpiegatoDaoInterface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RiunioneImpiegatoDao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alla tabella che tiene traccia degli impiegati che partecipano alle riunioni.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9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77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scadenza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project manager)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CoppiaImpiegatiRuolo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02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2223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RiunioneImpiegatoDaoInterface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RiunioneImpiegatoDao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alla tabella che tiene traccia degli impiegati che partecipano alle riunioni.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93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Model.Connection</a:t>
            </a:r>
          </a:p>
        </p:txBody>
      </p:sp>
    </p:spTree>
    <p:extLst>
      <p:ext uri="{BB962C8B-B14F-4D97-AF65-F5344CB8AC3E}">
        <p14:creationId xmlns:p14="http://schemas.microsoft.com/office/powerpoint/2010/main" val="195987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95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DBConnection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di stabilire una connessione con il nostro database «Azienda» che utilizza il DBMS </a:t>
                      </a: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Postgres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situato su un server offerto da Amazon Web Service. Ha come attributi tutti i parametri per accedere al server.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getIstance (ritorna una nuova connessione se non è stata già stabilita);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getConnection (restituisce l’oggetto della classe Connection).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Utilizza il pattern creazionale Singleton per creare una singola istanza.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19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controller</a:t>
            </a:r>
          </a:p>
        </p:txBody>
      </p:sp>
    </p:spTree>
    <p:extLst>
      <p:ext uri="{BB962C8B-B14F-4D97-AF65-F5344CB8AC3E}">
        <p14:creationId xmlns:p14="http://schemas.microsoft.com/office/powerpoint/2010/main" val="66854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19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ControllerCaricamentoRegistrazione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di gestire la finestra di caricamento dopo che un impiegato ha completato la registrazione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ImpiegatoDaoInterface (per recuperare il nome del direttore delle risorse umane)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HomePageBenvenuto(per riportare l’utente alla finestra di Home Page)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comunicare all’utente che la registrazione è andata a buon fine)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83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58558"/>
              </p:ext>
            </p:extLst>
          </p:nvPr>
        </p:nvGraphicFramePr>
        <p:xfrm>
          <a:off x="0" y="0"/>
          <a:ext cx="12192000" cy="7313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ControllerFinestraRimuoviImpiegatoDalProgetto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di gestire la finestra in cui un project Manager può eliminare dal progetto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inizializzare l’impiegato da eliminare passato come parametro)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Progetto(per inizializzare  il progetto, passato come parametro, dal quale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ProgettoDao(utilizzato per recuperare l’id del progetto dal quale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ProgettoImpiegatoDao(utilizzato per effettuare la query per eliminare l’impiegato dal progetto)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462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075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ControllerHomePageBenvenuto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l’apertura della finestra di benvenuto dalla quale l’utente può scegliere di effettuare il login oppure registrarsi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FormRegistrazioneImpiegato(utilizzato per avviare la finestra del form di registrazione nel caso l’utente abbia cliccato su ‘Invia il tuo curriculum’)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Login (utilizzata per avviare la finestra di login nel caso l’utente clicchi su ‘effettua Login’)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41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94907"/>
              </p:ext>
            </p:extLst>
          </p:nvPr>
        </p:nvGraphicFramePr>
        <p:xfrm>
          <a:off x="0" y="0"/>
          <a:ext cx="12192000" cy="8839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ControllerHomePageImpiegato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le operazioni che si possono effettuare dall’home page di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avviare un popup in caso di errori, conferme o domande)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 (nel caso l’utente faccia logout)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HomePageValutazioni(per aprire la finestra delle valutazioni avute dall’impiegato)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FormRegistrazioneProgetto(Utilizzato per aprire la finestra di form per la registrazione di un nuovo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Impiegato(per inizializzare l’impiegato passato come parametro nei metodi)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 (utilizzato come tipo di una lista per tenere traccia dei progetti di cui fa parte l’utente)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(utilizzato come tipo di una lista per tenere traccia delle riunioni di cui fa parte l’utente)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ProgettoDaoInterface(per effettuare query riguardanti progetti)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RiunioneDaoInterface(per effettuare query riguardanti riunioni)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4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80040"/>
              </p:ext>
            </p:extLst>
          </p:nvPr>
        </p:nvGraphicFramePr>
        <p:xfrm>
          <a:off x="0" y="0"/>
          <a:ext cx="12192000" cy="8534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ControllerHomePageOrganizzatore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le operazioni che si possono effettuare dalla finestra Home Page Organizzatore riguardanti le riunioni nel caso l’utente si l’organizzatore della riunione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SkillDao (utilizzata per recuperare le skill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RiunioneDaoInterface(utilizzata per recuperare i dati della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ComuneDao(utilizzata per recuperare il comune di nascita di un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chiedere conferma all’utente per l’eliminazione di un impiegato dalla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(per tenere traccia delle informazioni della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Impiegato(per tenere traccia dei dati dell’organizzatore, ed utilizzato come tipo di un ArrayList per recuperare i partecipanti di una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 (utilizzata come tipo di un ArrayList che tiene traccia delle skill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961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9848"/>
              </p:ext>
            </p:extLst>
          </p:nvPr>
        </p:nvGraphicFramePr>
        <p:xfrm>
          <a:off x="0" y="0"/>
          <a:ext cx="12192000" cy="8839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ControllerHomePageProjectManager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le operazioni che si possono effettuare dalla finestra HomePageProejctManager riguardanti il progetto nel caso in cui l’utente sia project manager del progetto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HomePageImpiegato(utilizzato per aprire la finestra di home page dell’impiegato nel caso l’utente voglia tornarci)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ComuneDaoInterface (utilizzato per recuperare il comune di nascita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FormRegistrazioneValutazione (utilizzato per aprire la finestra in caso si voglia registrare una valutazione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Impiegato(per tenere traccia dei dati del project manager, ed utilizzato come tipo di un ArrayList per recuperare i partecipanti di un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SkillDao (utilizzata per recuperare le skill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6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74637"/>
              </p:ext>
            </p:extLst>
          </p:nvPr>
        </p:nvGraphicFramePr>
        <p:xfrm>
          <a:off x="0" y="0"/>
          <a:ext cx="12192000" cy="69611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riunione conserva i dati di una riunione, recuperati direttamente dal database.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(l’organizzatore)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19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4805"/>
              </p:ext>
            </p:extLst>
          </p:nvPr>
        </p:nvGraphicFramePr>
        <p:xfrm>
          <a:off x="0" y="0"/>
          <a:ext cx="12192000" cy="7010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il login di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HomePageImpiegato(utilizzato per aprire la finestra di home page dell’impiegato nel caso di successo)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HomePageBenvenuto(utilizzato per aprire la finestra di benvenuto nel caso l’utente voglia tornare indietro)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segnalare l’errore di login)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04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4261"/>
              </p:ext>
            </p:extLst>
          </p:nvPr>
        </p:nvGraphicFramePr>
        <p:xfrm>
          <a:off x="0" y="0"/>
          <a:ext cx="12192000" cy="8534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ControllerRegistrazioneImpiegato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registrazione di un nuovo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HomePageBenvenuto(utilizzato per aprire la finestra di benvenuto nel caso l’utente voglia tornare indietro)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informazioni sulle skills)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CaricamentoRegistrazioneImpiegato(utilizzata per aprire la finestra di caricamento)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FormRegistrazioneSkill (per aprire la finestra che si occupa dell’inserimento delle skill)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Skill(utilizzato come tipo di un ArrayList per tenere traccia delle skill inserite dall’utente che si sta registrando)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inizializzare il nuovo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2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4041"/>
              </p:ext>
            </p:extLst>
          </p:nvPr>
        </p:nvGraphicFramePr>
        <p:xfrm>
          <a:off x="0" y="0"/>
          <a:ext cx="12192000" cy="10058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ControllerRegistrazioneProgetto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registrazione di un nuovo progetto creato dall’utente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HomePageProjectManager(utilizzato per aprire la finestra di home page del project manager in caso di registrazione riuscita)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HomePageImpiegato(utilizzato per aprire la finestra di home page dell’impiegato nel caso l’utente voglia tornare indietro)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TipologiaDaoInterface (per recuperare le tipologie disponibili dal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Tipologia (utilizzato come tipo di un ArrayList per tenere traccia delle tipologie scelte dal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AmbitoDao(utilizzata per recuperare gli ambiti disponibili dal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Ambito(utilizzato come tipo di un ArrayList per tenere traccia dagli ambiti scelti dal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Impiegato(per tenere traccia del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Progetto(per inizializzare il progetto che si sta creando)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conferma o segnalare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2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7079"/>
              </p:ext>
            </p:extLst>
          </p:nvPr>
        </p:nvGraphicFramePr>
        <p:xfrm>
          <a:off x="0" y="0"/>
          <a:ext cx="12192000" cy="82296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ControllerRegistrazioneRiunione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registrazione di una nuova riunione creata dall’utente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HomePageOrganizzatore(utilizzato per aprire la finestra di home page dell’organizzatore in caso di registrazione riuscita)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HomePageProjectManager(utilizzato per aprire la finestra di home page del project manager nel caso l’utente voglia tornare indietro)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conferma o segnalare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28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21516"/>
              </p:ext>
            </p:extLst>
          </p:nvPr>
        </p:nvGraphicFramePr>
        <p:xfrm>
          <a:off x="0" y="0"/>
          <a:ext cx="12192000" cy="79248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ControllerRegistrazioneSkill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registrazione delle skill di un nuovo utente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TitoloDao (utilizzato per recuperare i titoli delle skills)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 (utilizzato per inizializzare il titolo inserito nel form dall’utente)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tenere traccia del nuovo impiegato al quale aggiungere le skills)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ControllerRegistrazioneImpiegato(utilizzato per inizializzare il controller passato nel metodo ‘inizializza’)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97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2959"/>
              </p:ext>
            </p:extLst>
          </p:nvPr>
        </p:nvGraphicFramePr>
        <p:xfrm>
          <a:off x="0" y="0"/>
          <a:ext cx="12192000" cy="8839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ControllerRegistrazioneValutazione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registrazione di una nuova valutazione effettuata da un project manager o un organizzatore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tenere traccia dell’impiegato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 (per inizializzare il progetto di cui fa parte il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(per inizializzare la riunione di cui fa parte il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HomePageProjectManager (per ritornare all’home page del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HomePageOrganizzatore (per ritornare all’home page dell’organizzatore)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ValutazioneDaoInterface (per richiamare il metodo che registra la nuova valutazione)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conferma o segnalare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93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46238"/>
              </p:ext>
            </p:extLst>
          </p:nvPr>
        </p:nvGraphicFramePr>
        <p:xfrm>
          <a:off x="0" y="0"/>
          <a:ext cx="12192000" cy="10668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ControllerRicercaImpiegati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ricerca e registrazione di un nuovo impiegato ad un progetto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HomePageProgectManager (per tornare alla finestra precedente)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Progetto(per tenere traccia del progetto nel quale inserire il nuovo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ImpiegatoDaoInterface (Per recuperare informazioni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RuoloDaoInterface (Per recuperare i ruoli che si possono ricoprire nel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TitoloDaoInterface (Per recuperare i titoli delle skill, selezionate dal project manager, che deve avere un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ProgettoDaoInterface (per recuperare l’id del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SkillDaoInterface (per recuperare le skill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ComuneDaoInterface (per recuperare il comune di nascita di un impiegato selezionato)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(utilizzato come tipo di un ArrayList che tiene traccia degli impiegati filtrati dall’utente)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Ruolo (utilizzato come tipo di un ArrayList che tiene traccia dei ruoli possibili)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 (utilizzato come tipo di un </a:t>
                      </a: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ArrayLiat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che tiene traccia dei titoli delle skill di un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FinestraPopup(utilizzata per conferma o segnalare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385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47968"/>
              </p:ext>
            </p:extLst>
          </p:nvPr>
        </p:nvGraphicFramePr>
        <p:xfrm>
          <a:off x="0" y="0"/>
          <a:ext cx="12192000" cy="7620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ControllerValutazioni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per la visualizzazione delle valutazioni avute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HomePageImpiegato (utilizzato per ritornare alla home page dell’impiegato)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tenere traccia dell’utente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Valutazione (utilizzato come tipo di un ArrayList che contiene tutte le recensioni fatte al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17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controller.controllerFinestrePopup</a:t>
            </a:r>
          </a:p>
        </p:txBody>
      </p:sp>
    </p:spTree>
    <p:extLst>
      <p:ext uri="{BB962C8B-B14F-4D97-AF65-F5344CB8AC3E}">
        <p14:creationId xmlns:p14="http://schemas.microsoft.com/office/powerpoint/2010/main" val="45046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94173"/>
              </p:ext>
            </p:extLst>
          </p:nvPr>
        </p:nvGraphicFramePr>
        <p:xfrm>
          <a:off x="0" y="0"/>
          <a:ext cx="12192000" cy="88377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ControllerFinestraAggiungiImpiegatoAlProgetto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per la conferma dell’inserimento dell’impiegato nel progetto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RuoloDaoInterface(per recuperare l’id del ruolo inserito dall’utente)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Ruolo (per inizializzare il ruolo del nuovo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(per tenere traccia del nuovo impiegato da aggiungere al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ControllerRicercaImpiegati (per aggiornare la lista degli impiegati filtrati una volta aggiunto un nuovo 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ProgettoImpiegatoDaoInterface (per inserire l’impiegato nel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0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066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in sede fisica.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Sede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Piano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 stanza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77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622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ControllerFinestraConferma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per la conferma di una operazione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843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1513"/>
              </p:ext>
            </p:extLst>
          </p:nvPr>
        </p:nvGraphicFramePr>
        <p:xfrm>
          <a:off x="0" y="0"/>
          <a:ext cx="12192000" cy="85329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ControllerFinestraEliminazioneImpiegatoProgetto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per la conferma di rimozione di un impiegato da un progetto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ProgettoDaoInterface(per recuperare l’id del progetto da cui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HomePageProjectManager (per ritornare all’home page del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ProgettoImpiegatoDao(per effettuare la rimozione dal database dell’impiegato dal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(inizializza l’impiegato da eliminare)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 (inizializza il progetto da cui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08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88764"/>
              </p:ext>
            </p:extLst>
          </p:nvPr>
        </p:nvGraphicFramePr>
        <p:xfrm>
          <a:off x="0" y="0"/>
          <a:ext cx="12192000" cy="85329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ControllerFinestraEliminazioneImpiegatoRiunione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per la conferma di rimozione di un impiegato da una riunione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RiunioneDaoInterface(per recuperare l’id della riunione da cui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HomePageOrganizzatore (per ritornare all’home page dell’organizzatore)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RiunioneImpiegatoDao(per effettuare la rimozione dal database dell’impiegato dalla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(inizializza l’impiegato da eliminare)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(inizializza la riunione da cui eliminare l’impiegato)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17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882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ControllerFinestraErrore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di errore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83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03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ControllerFinestraInformazioniSkill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di informazioni skills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25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259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ControllerFinestraLogout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000" dirty="0">
                          <a:latin typeface="Corbel" panose="020B0503020204020204" pitchFamily="34" charset="0"/>
                        </a:rPr>
                        <a:t>Extends ControllerFinestraPopup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la finestra popup di conferma del logout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 (utilizzata se l’utente conferma il logout)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5635"/>
              </p:ext>
            </p:extLst>
          </p:nvPr>
        </p:nvGraphicFramePr>
        <p:xfrm>
          <a:off x="0" y="0"/>
          <a:ext cx="12192000" cy="73231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ControllerFinestraPopup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 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ControllerFinestraAggiungiImpiegatoAlProgetto, ControllerFinestraConferma, ControllerFinestraEliminazioneImpiegatoProgetto, ControllerFinestraEliminazioneImpiegatoRiunione, ControllerFinestraErrore, ControllerFinestraInformazioniSkill, ControllerFinestraLogout</a:t>
                      </a:r>
                      <a:endParaRPr lang="it-IT" sz="3000" dirty="0">
                        <a:latin typeface="Corbel" panose="020B0503020204020204" pitchFamily="34" charset="0"/>
                      </a:endParaRPr>
                    </a:p>
                    <a:p>
                      <a:pPr algn="l"/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gestisce una generica finestra popup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54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utilies</a:t>
            </a:r>
          </a:p>
        </p:txBody>
      </p:sp>
    </p:spTree>
    <p:extLst>
      <p:ext uri="{BB962C8B-B14F-4D97-AF65-F5344CB8AC3E}">
        <p14:creationId xmlns:p14="http://schemas.microsoft.com/office/powerpoint/2010/main" val="1499786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619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cacloloCF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calcola il codice fiscale dei dati passati come parametri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7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207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MetodiComuni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contiene dei metodi che venivano usati più volte in classi diverse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5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tenuta in via telematica.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Piattaforma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di accesso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80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view</a:t>
            </a:r>
          </a:p>
        </p:txBody>
      </p:sp>
    </p:spTree>
    <p:extLst>
      <p:ext uri="{BB962C8B-B14F-4D97-AF65-F5344CB8AC3E}">
        <p14:creationId xmlns:p14="http://schemas.microsoft.com/office/powerpoint/2010/main" val="640982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214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CaricamentoRegistrazioneImpiegato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finestra i registrazione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ControllerCaricamentoRegistrazioneImpiegato (per inizializzare il controller e far partire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segnalare un errore)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(indica il nuovo impiegato da inserire)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6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641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Extends </a:t>
                      </a:r>
                      <a:r>
                        <a:rPr lang="it-IT" sz="3000" dirty="0" err="1">
                          <a:latin typeface="Corbel" panose="020B0503020204020204" pitchFamily="34" charset="0"/>
                        </a:rPr>
                        <a:t>application</a:t>
                      </a:r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finestra di benvenuto all’avvio del programma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HomePageBenvenuto (per la visualizzazione della finestra di benvenuto)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7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5254"/>
              </p:ext>
            </p:extLst>
          </p:nvPr>
        </p:nvGraphicFramePr>
        <p:xfrm>
          <a:off x="0" y="0"/>
          <a:ext cx="12192000" cy="9144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orbel" panose="020B0503020204020204" pitchFamily="34" charset="0"/>
                        </a:rPr>
                        <a:t>FinestraPopup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di una generica finestra popup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ControllerFinestraErrore(per inizializzare e visualizzare la finestra popup di errore)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ControllerFinestraInformazioniSkill(per inizializzare e visualizzare la finestra popup di informazioni skill)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ControllerFinestraLogout(per inizializzare e visualizzare la finestra popup di logout)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ControllerFinestraEliminazioneImpiegatoProgetto(per inizializzare e visualizzare la finestra popup per l’eliminazione di un impiegato da un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ControllerFinestraEliminazioneImpiegatoRiunione(per inizializzare e visualizzare la finestra popup per l’eliminazione di un impiegato da una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ControllerFinestraConferma(per inizializzare e visualizzare la finestra popup di conferma)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ControllerFinestraAggiungiImpiegatoAlProgetto(per inizializzare e visualizzare la finestra popup di aggiunta di un nuovo impiegato ad un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865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328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FinestraRimuoviImpiegatoDalProgetto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finestra per la rimozione di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ControllerFinestraRimuoviImpiegatoDalProgetto 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(impiegato da eliminare)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 (progetto da cui eliminare l’impiegato)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0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60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FormRegistrazioneImpiegato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 form per la registrazione di un nuovo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ControllerRegistrazioneImpiegato (per inizializzare e visualizzare il form)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visualizzare un popup di errore)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886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114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FormRegistrazioneProgetto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 form per la registrazione di un nuovo progetto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ControllerRegistrazioneProgetto (per inizializzare e visualizzare il form)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80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906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FormRegistrazioneRiunione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 form per la registrazione di una nuova riunione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ControllerRegistrazioneRiunione (per inizializzare e visualizzare il form)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7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36615"/>
              </p:ext>
            </p:extLst>
          </p:nvPr>
        </p:nvGraphicFramePr>
        <p:xfrm>
          <a:off x="0" y="0"/>
          <a:ext cx="12192000" cy="7010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FormRegistrazioneSkill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 form per la registrazione di una nuova skill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ControllerRegistrazioneSkill (per inizializzare e visualizzare il form)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ControllerRegistrazioneImpiegato (da passare come parametro al metodo inizializza)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872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255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FormRegistrazioneValutazione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 form per la registrazione di una nuova valutazione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ControllerRegistrazioneValutazione (per inizializzare e visualizzare il form)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5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235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Recensione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Stelle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valutazione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61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073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HomePageBenvenuto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home page di benvenuto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ControllerHomePageBenvenuto(per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87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3542"/>
              </p:ext>
            </p:extLst>
          </p:nvPr>
        </p:nvGraphicFramePr>
        <p:xfrm>
          <a:off x="0" y="0"/>
          <a:ext cx="12192000" cy="7010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HomePageImpiegato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home page di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ControllerHomePageImpiegato(per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(da passare come parametro al metodo inizializza)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28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48"/>
              </p:ext>
            </p:extLst>
          </p:nvPr>
        </p:nvGraphicFramePr>
        <p:xfrm>
          <a:off x="0" y="0"/>
          <a:ext cx="12192000" cy="7315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HomePageOrganizzatore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home page di un organizzatore di una riunione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ControllerHomePageOrganizzatore(per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(da passare come parametro al metodo inizializza e si riferisce all’organizzatore della riunione)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(da passare come parametro al metodo inizializza e si riferisce alla riunione di cui è organizzatore)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31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93269"/>
              </p:ext>
            </p:extLst>
          </p:nvPr>
        </p:nvGraphicFramePr>
        <p:xfrm>
          <a:off x="0" y="0"/>
          <a:ext cx="12192000" cy="73152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HomePageProjectManager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home page di un project Manager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ControllerHomePageProjectManager(per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(da passare come parametro al metodo inizializza e si riferisce al project manager del progetto)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Progetto (da passare come parametro al metodo inizializza e si riferisce al progetto di cui è project manager)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3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85667"/>
              </p:ext>
            </p:extLst>
          </p:nvPr>
        </p:nvGraphicFramePr>
        <p:xfrm>
          <a:off x="0" y="0"/>
          <a:ext cx="12192000" cy="70104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HomePageValutazioni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home page delle valutazioni di un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ControllerValutazioni(per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(da passare come parametro al metodo inizializza e si riferisce al recensito)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52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12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2700" dirty="0">
                          <a:latin typeface="Corbel" panose="020B0503020204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la visualizzazione della finestra di login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Controller Login(per inizializzare e visualizzare la finestra)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FinestraPopup (per la visualizzazione di una finestra popup che segnala eventuali errori)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2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8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26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 rappresenta la posizione lavorativa nell’azienda di un impiegato.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tipoGrado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640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 rappresenta il ruolo ricoperto da un impiegato in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tipoRuolo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20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4090</Words>
  <Application>Microsoft Office PowerPoint</Application>
  <PresentationFormat>Widescreen</PresentationFormat>
  <Paragraphs>789</Paragraphs>
  <Slides>75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Corbel</vt:lpstr>
      <vt:lpstr>Tema di Office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GABRIELE CAROFANO</dc:creator>
  <cp:lastModifiedBy>LUCA BIANCO</cp:lastModifiedBy>
  <cp:revision>33</cp:revision>
  <dcterms:created xsi:type="dcterms:W3CDTF">2021-02-03T14:24:35Z</dcterms:created>
  <dcterms:modified xsi:type="dcterms:W3CDTF">2021-02-06T13:04:39Z</dcterms:modified>
</cp:coreProperties>
</file>