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763965" cy="1437957"/>
          </a:xfrm>
        </p:spPr>
        <p:txBody>
          <a:bodyPr/>
          <a:lstStyle/>
          <a:p>
            <a:r>
              <a:rPr lang="zh-CN" altLang="en-US" dirty="0" smtClean="0"/>
              <a:t>前端开发实操手册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5246" y="2909707"/>
            <a:ext cx="6026605" cy="72176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武鹤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74" y="143690"/>
            <a:ext cx="11390812" cy="67143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Plugins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用来配置一些有用的插件，例如</a:t>
            </a:r>
            <a:r>
              <a:rPr lang="zh-CN" altLang="en-US" dirty="0"/>
              <a:t>热更新</a:t>
            </a:r>
            <a:r>
              <a:rPr lang="zh-CN" altLang="en-US" dirty="0" smtClean="0"/>
              <a:t>插件</a:t>
            </a:r>
            <a:r>
              <a:rPr lang="en-US" altLang="zh-CN" dirty="0" err="1"/>
              <a:t>HotModuleReplacementPlugin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如果不配置这个插件，每次更新代码保存后需要重新启动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-dev-server</a:t>
            </a:r>
            <a:r>
              <a:rPr lang="zh-CN" altLang="en-US" dirty="0" smtClean="0"/>
              <a:t>，而配置了这个插件，则可以在保存代码后自动的进行更新。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9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318072"/>
            <a:ext cx="9905998" cy="9751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配置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的入口文件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4818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首先</a:t>
            </a:r>
            <a:r>
              <a:rPr lang="zh-CN" altLang="en-US" dirty="0"/>
              <a:t>我们需要额外安装两个依赖包 </a:t>
            </a:r>
            <a:r>
              <a:rPr lang="en-US" altLang="zh-CN" b="1" dirty="0" smtClean="0"/>
              <a:t>react</a:t>
            </a:r>
            <a:r>
              <a:rPr lang="en-US" altLang="zh-CN" dirty="0"/>
              <a:t> </a:t>
            </a:r>
            <a:r>
              <a:rPr lang="zh-CN" altLang="en-US" dirty="0"/>
              <a:t>以及 </a:t>
            </a:r>
            <a:r>
              <a:rPr lang="en-US" altLang="zh-CN" b="1" dirty="0" smtClean="0"/>
              <a:t>react-</a:t>
            </a:r>
            <a:r>
              <a:rPr lang="en-US" altLang="zh-CN" b="1" dirty="0" err="1" smtClean="0"/>
              <a:t>dom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React</a:t>
            </a:r>
            <a:r>
              <a:rPr lang="zh-CN" altLang="en-US" dirty="0" smtClean="0"/>
              <a:t>是 </a:t>
            </a:r>
            <a:r>
              <a:rPr lang="en-US" altLang="zh-CN" dirty="0"/>
              <a:t>React </a:t>
            </a:r>
            <a:r>
              <a:rPr lang="zh-CN" altLang="en-US" dirty="0"/>
              <a:t>库的</a:t>
            </a:r>
            <a:r>
              <a:rPr lang="zh-CN" altLang="en-US" dirty="0" smtClean="0"/>
              <a:t>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只有引入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才能够使用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的组件和元素。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ReactDom</a:t>
            </a:r>
            <a:r>
              <a:rPr lang="en-US" altLang="zh-CN" dirty="0"/>
              <a:t> </a:t>
            </a:r>
            <a:r>
              <a:rPr lang="zh-CN" altLang="en-US" dirty="0" smtClean="0"/>
              <a:t>用来做与浏览器</a:t>
            </a:r>
            <a:r>
              <a:rPr lang="zh-CN" altLang="en-US" dirty="0"/>
              <a:t>或</a:t>
            </a:r>
            <a:r>
              <a:rPr lang="en-US" altLang="zh-CN" dirty="0"/>
              <a:t>DOM</a:t>
            </a:r>
            <a:r>
              <a:rPr lang="zh-CN" altLang="en-US" dirty="0"/>
              <a:t>相关的</a:t>
            </a:r>
            <a:r>
              <a:rPr lang="zh-CN" altLang="en-US" dirty="0" smtClean="0"/>
              <a:t>操作，例如</a:t>
            </a:r>
            <a:r>
              <a:rPr lang="en-US" altLang="zh-CN" b="1" dirty="0" err="1" smtClean="0"/>
              <a:t>ReactDom.render</a:t>
            </a:r>
            <a:r>
              <a:rPr lang="zh-CN" altLang="en-US" b="1" dirty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2327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332" y="0"/>
            <a:ext cx="10355080" cy="672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我们需要告诉</a:t>
            </a:r>
            <a:r>
              <a:rPr lang="en-US" altLang="zh-CN" dirty="0" err="1"/>
              <a:t>Reactapp</a:t>
            </a:r>
            <a:r>
              <a:rPr lang="en-US" altLang="zh-CN" dirty="0"/>
              <a:t> </a:t>
            </a:r>
            <a:r>
              <a:rPr lang="zh-CN" altLang="en-US" dirty="0"/>
              <a:t>我们要把</a:t>
            </a:r>
            <a:r>
              <a:rPr lang="en-US" altLang="zh-CN" dirty="0" err="1"/>
              <a:t>reactapp</a:t>
            </a:r>
            <a:r>
              <a:rPr lang="zh-CN" altLang="en-US" dirty="0"/>
              <a:t>挂在到哪个文件</a:t>
            </a:r>
            <a:br>
              <a:rPr lang="zh-CN" altLang="en-US" dirty="0"/>
            </a:br>
            <a:r>
              <a:rPr lang="zh-CN" altLang="en-US" dirty="0"/>
              <a:t>在</a:t>
            </a:r>
            <a:r>
              <a:rPr lang="en-US" altLang="zh-CN" dirty="0" err="1"/>
              <a:t>src</a:t>
            </a:r>
            <a:r>
              <a:rPr lang="zh-CN" altLang="en-US" dirty="0"/>
              <a:t>目录下创建一个</a:t>
            </a:r>
            <a:r>
              <a:rPr lang="en-US" altLang="zh-CN" dirty="0" err="1" smtClean="0"/>
              <a:t>index.jsx</a:t>
            </a:r>
            <a:r>
              <a:rPr lang="zh-CN" altLang="en-US" dirty="0" smtClean="0"/>
              <a:t>文件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写入以下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React from "react";</a:t>
            </a:r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 err="1"/>
              <a:t>ReactDOM</a:t>
            </a:r>
            <a:r>
              <a:rPr lang="en-US" altLang="zh-CN" dirty="0"/>
              <a:t> from "react-</a:t>
            </a:r>
            <a:r>
              <a:rPr lang="en-US" altLang="zh-CN" dirty="0" err="1"/>
              <a:t>dom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"./App.css";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/>
              <a:t>App extends Component{ </a:t>
            </a:r>
          </a:p>
          <a:p>
            <a:pPr marL="0" indent="0">
              <a:buNone/>
            </a:pPr>
            <a:r>
              <a:rPr lang="en-US" altLang="zh-CN" dirty="0"/>
              <a:t>render(){</a:t>
            </a:r>
          </a:p>
          <a:p>
            <a:pPr marL="0" indent="0">
              <a:buNone/>
            </a:pPr>
            <a:r>
              <a:rPr lang="en-US" altLang="zh-CN" dirty="0"/>
              <a:t> return(</a:t>
            </a:r>
          </a:p>
          <a:p>
            <a:pPr marL="0" indent="0">
              <a:buNone/>
            </a:pPr>
            <a:r>
              <a:rPr lang="en-US" altLang="zh-CN" dirty="0"/>
              <a:t> &lt;div </a:t>
            </a:r>
            <a:r>
              <a:rPr lang="en-US" altLang="zh-CN" dirty="0" err="1"/>
              <a:t>className</a:t>
            </a:r>
            <a:r>
              <a:rPr lang="en-US" altLang="zh-CN" dirty="0"/>
              <a:t>="App"&gt; &lt;h1&gt; Hello, World! &lt;/h1&gt; &lt;/div&gt; </a:t>
            </a:r>
          </a:p>
          <a:p>
            <a:pPr marL="0" indent="0">
              <a:buNone/>
            </a:pPr>
            <a:r>
              <a:rPr lang="en-US" altLang="zh-CN" dirty="0"/>
              <a:t>); } } </a:t>
            </a:r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(&lt;App /&gt;,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("root</a:t>
            </a:r>
            <a:r>
              <a:rPr lang="en-US" altLang="zh-CN" dirty="0" smtClean="0"/>
              <a:t>"));</a:t>
            </a:r>
          </a:p>
          <a:p>
            <a:pPr marL="0" indent="0">
              <a:buNone/>
            </a:pPr>
            <a:r>
              <a:rPr lang="en-US" altLang="zh-CN" b="1" dirty="0" err="1" smtClean="0"/>
              <a:t>ReactDom.render</a:t>
            </a:r>
            <a:r>
              <a:rPr lang="zh-CN" altLang="en-US" b="1" dirty="0" smtClean="0"/>
              <a:t>（）</a:t>
            </a:r>
            <a:r>
              <a:rPr lang="zh-CN" altLang="en-US" dirty="0" smtClean="0"/>
              <a:t> 告诉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渲染什么，在哪儿渲染。这里我们将要渲染一个叫做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（马上就要创建了）的组件，渲染到我们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中的一个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至此，主入口文件创建完成，接下来便可以运行。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7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345" y="226632"/>
            <a:ext cx="9905998" cy="81839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运行项目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9345" y="1410789"/>
            <a:ext cx="10128067" cy="51206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最后我们可以执行</a:t>
            </a:r>
            <a:r>
              <a:rPr lang="en-US" altLang="zh-CN" dirty="0" err="1"/>
              <a:t>webpack</a:t>
            </a:r>
            <a:r>
              <a:rPr lang="en-US" altLang="zh-CN" dirty="0"/>
              <a:t>-dev-server --mode development </a:t>
            </a:r>
            <a:r>
              <a:rPr lang="zh-CN" altLang="en-US" dirty="0"/>
              <a:t>命令启动我们的服务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当然也可以在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内写入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"dev":"</a:t>
            </a:r>
            <a:r>
              <a:rPr lang="en-US" altLang="zh-CN" dirty="0" err="1"/>
              <a:t>webpack</a:t>
            </a:r>
            <a:r>
              <a:rPr lang="en-US" altLang="zh-CN" dirty="0"/>
              <a:t>-dev-server --mode </a:t>
            </a:r>
            <a:r>
              <a:rPr lang="en-US" altLang="zh-CN" dirty="0" smtClean="0"/>
              <a:t>development“</a:t>
            </a:r>
          </a:p>
          <a:p>
            <a:pPr marL="0" indent="0">
              <a:buNone/>
            </a:pPr>
            <a:r>
              <a:rPr lang="zh-CN" altLang="en-US" dirty="0" smtClean="0"/>
              <a:t>然后运行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dev </a:t>
            </a:r>
            <a:r>
              <a:rPr lang="zh-CN" altLang="en-US" dirty="0" smtClean="0"/>
              <a:t>也是一样的效果。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至此，一个简单的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项目就配置好了。并且可以跑了起来。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205" y="209006"/>
            <a:ext cx="10868297" cy="6531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然而，如果直接运行，是一定会报错的，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因为</a:t>
            </a:r>
            <a:r>
              <a:rPr lang="en-US" altLang="zh-CN" b="1" dirty="0"/>
              <a:t>react</a:t>
            </a:r>
            <a:r>
              <a:rPr lang="zh-CN" altLang="en-US" b="1" dirty="0"/>
              <a:t>使用的是</a:t>
            </a:r>
            <a:r>
              <a:rPr lang="en-US" altLang="zh-CN" b="1" dirty="0" err="1"/>
              <a:t>jsx</a:t>
            </a:r>
            <a:r>
              <a:rPr lang="zh-CN" altLang="en-US" b="1" dirty="0"/>
              <a:t>语法，而</a:t>
            </a:r>
            <a:r>
              <a:rPr lang="en-US" altLang="zh-CN" b="1" dirty="0" err="1"/>
              <a:t>wepack</a:t>
            </a:r>
            <a:r>
              <a:rPr lang="zh-CN" altLang="en-US" b="1" dirty="0"/>
              <a:t>无法解析</a:t>
            </a:r>
            <a:r>
              <a:rPr lang="en-US" altLang="zh-CN" b="1" dirty="0" err="1"/>
              <a:t>jsx</a:t>
            </a:r>
            <a:r>
              <a:rPr lang="zh-CN" altLang="en-US" b="1" dirty="0"/>
              <a:t>，所以这里我们的需要配置</a:t>
            </a:r>
            <a:r>
              <a:rPr lang="en-US" altLang="zh-CN" b="1" dirty="0"/>
              <a:t>babel</a:t>
            </a:r>
            <a:r>
              <a:rPr lang="zh-CN" altLang="en-US" b="1" dirty="0"/>
              <a:t>，用</a:t>
            </a:r>
            <a:r>
              <a:rPr lang="en-US" altLang="zh-CN" b="1" dirty="0"/>
              <a:t>babel</a:t>
            </a:r>
            <a:r>
              <a:rPr lang="zh-CN" altLang="en-US" b="1" dirty="0"/>
              <a:t>来解析</a:t>
            </a:r>
            <a:r>
              <a:rPr lang="en-US" altLang="zh-CN" b="1" dirty="0" err="1"/>
              <a:t>jsx</a:t>
            </a:r>
            <a:r>
              <a:rPr lang="zh-CN" altLang="en-US" b="1" dirty="0"/>
              <a:t>成</a:t>
            </a:r>
            <a:r>
              <a:rPr lang="en-US" altLang="zh-CN" b="1" dirty="0" err="1"/>
              <a:t>js</a:t>
            </a:r>
            <a:r>
              <a:rPr lang="zh-CN" altLang="en-US" b="1" dirty="0"/>
              <a:t>语法。因此我们需要配置</a:t>
            </a:r>
            <a:r>
              <a:rPr lang="en-US" altLang="zh-CN" b="1" dirty="0"/>
              <a:t>babel</a:t>
            </a:r>
            <a:r>
              <a:rPr lang="zh-CN" altLang="en-US" b="1" dirty="0"/>
              <a:t>文件。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配置</a:t>
            </a:r>
            <a:r>
              <a:rPr lang="en-US" altLang="zh-CN" b="1" dirty="0"/>
              <a:t>babel</a:t>
            </a:r>
            <a:r>
              <a:rPr lang="zh-CN" altLang="en-US" b="1" dirty="0"/>
              <a:t>文件：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创建</a:t>
            </a:r>
            <a:r>
              <a:rPr lang="en-US" altLang="zh-CN" dirty="0"/>
              <a:t>.</a:t>
            </a:r>
            <a:r>
              <a:rPr lang="en-US" altLang="zh-CN" dirty="0" err="1"/>
              <a:t>babelrc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/>
              <a:t>Npm</a:t>
            </a:r>
            <a:r>
              <a:rPr lang="zh-CN" altLang="en-US" b="1" dirty="0"/>
              <a:t>安装</a:t>
            </a:r>
            <a:r>
              <a:rPr lang="en-US" altLang="zh-CN" b="1" dirty="0"/>
              <a:t>babel-core</a:t>
            </a:r>
            <a:r>
              <a:rPr lang="zh-CN" altLang="en-US" b="1" dirty="0"/>
              <a:t>，</a:t>
            </a:r>
            <a:r>
              <a:rPr lang="en-US" altLang="zh-CN" b="1" dirty="0"/>
              <a:t> babel-cli</a:t>
            </a:r>
            <a:r>
              <a:rPr lang="zh-CN" altLang="en-US" b="1" dirty="0"/>
              <a:t>，</a:t>
            </a:r>
            <a:r>
              <a:rPr lang="en-US" altLang="zh-CN" b="1" dirty="0"/>
              <a:t> preset-react</a:t>
            </a:r>
            <a:r>
              <a:rPr lang="zh-CN" altLang="en-US" b="1" dirty="0"/>
              <a:t>，</a:t>
            </a:r>
            <a:r>
              <a:rPr lang="en-US" altLang="zh-CN" b="1" dirty="0"/>
              <a:t> preset-</a:t>
            </a:r>
            <a:r>
              <a:rPr lang="en-US" altLang="zh-CN" b="1" dirty="0" err="1"/>
              <a:t>env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babel-core</a:t>
            </a:r>
            <a:r>
              <a:rPr lang="zh-CN" altLang="en-US" dirty="0"/>
              <a:t>是主要的</a:t>
            </a:r>
            <a:r>
              <a:rPr lang="en-US" altLang="zh-CN" dirty="0"/>
              <a:t>babel</a:t>
            </a:r>
            <a:r>
              <a:rPr lang="zh-CN" altLang="en-US" dirty="0"/>
              <a:t>包，我们进行任何代码转换都离不开它。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babel-cli</a:t>
            </a:r>
            <a:r>
              <a:rPr lang="zh-CN" altLang="en-US" dirty="0"/>
              <a:t>允许你通过命令行的方式来进行文件的编译。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b="1" dirty="0"/>
              <a:t>preset-react</a:t>
            </a:r>
            <a:r>
              <a:rPr lang="zh-CN" altLang="en-US" dirty="0"/>
              <a:t>和</a:t>
            </a:r>
            <a:r>
              <a:rPr lang="en-US" altLang="zh-CN" b="1" dirty="0"/>
              <a:t>preset-</a:t>
            </a:r>
            <a:r>
              <a:rPr lang="en-US" altLang="zh-CN" b="1" dirty="0" err="1"/>
              <a:t>env</a:t>
            </a:r>
            <a:r>
              <a:rPr lang="zh-CN" altLang="en-US" dirty="0"/>
              <a:t>都是用来进行代码的特殊转换。</a:t>
            </a:r>
            <a:r>
              <a:rPr lang="en-US" altLang="zh-CN" dirty="0" err="1"/>
              <a:t>env</a:t>
            </a:r>
            <a:r>
              <a:rPr lang="zh-CN" altLang="en-US" dirty="0"/>
              <a:t>预设让我们能够将</a:t>
            </a:r>
            <a:r>
              <a:rPr lang="en-US" altLang="zh-CN" dirty="0"/>
              <a:t>ES6+</a:t>
            </a:r>
            <a:r>
              <a:rPr lang="zh-CN" altLang="en-US" dirty="0"/>
              <a:t>的代码转换成传统</a:t>
            </a:r>
            <a:r>
              <a:rPr lang="en-US" altLang="zh-CN" dirty="0" err="1"/>
              <a:t>js</a:t>
            </a:r>
            <a:r>
              <a:rPr lang="zh-CN" altLang="en-US" dirty="0"/>
              <a:t>代码。</a:t>
            </a:r>
            <a:r>
              <a:rPr lang="en-US" altLang="zh-CN" dirty="0"/>
              <a:t>react</a:t>
            </a:r>
            <a:r>
              <a:rPr lang="zh-CN" altLang="en-US" dirty="0"/>
              <a:t>预设则是处理</a:t>
            </a:r>
            <a:r>
              <a:rPr lang="en-US" altLang="zh-CN" dirty="0"/>
              <a:t>JSX</a:t>
            </a:r>
            <a:r>
              <a:rPr lang="zh-CN" altLang="en-US" dirty="0"/>
              <a:t>相关的转换问题。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.babel </a:t>
            </a:r>
            <a:r>
              <a:rPr lang="zh-CN" altLang="en-US" dirty="0"/>
              <a:t>配置 </a:t>
            </a:r>
            <a:r>
              <a:rPr lang="en-US" altLang="zh-CN" dirty="0"/>
              <a:t>“presets”: [“@babel/</a:t>
            </a:r>
            <a:r>
              <a:rPr lang="en-US" altLang="zh-CN" dirty="0" err="1"/>
              <a:t>env</a:t>
            </a:r>
            <a:r>
              <a:rPr lang="en-US" altLang="zh-CN" dirty="0"/>
              <a:t>”, “@babel/preset-react”]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告诉</a:t>
            </a:r>
            <a:r>
              <a:rPr lang="en-US" altLang="zh-CN" dirty="0"/>
              <a:t>babel </a:t>
            </a:r>
            <a:r>
              <a:rPr lang="zh-CN" altLang="en-US" dirty="0"/>
              <a:t>我们要使用</a:t>
            </a:r>
            <a:r>
              <a:rPr lang="en-US" altLang="zh-CN" dirty="0" err="1"/>
              <a:t>env</a:t>
            </a:r>
            <a:r>
              <a:rPr lang="zh-CN" altLang="en-US" dirty="0"/>
              <a:t>和</a:t>
            </a:r>
            <a:r>
              <a:rPr lang="en-US" altLang="zh-CN" dirty="0"/>
              <a:t>react</a:t>
            </a:r>
            <a:r>
              <a:rPr lang="zh-CN" altLang="en-US" dirty="0"/>
              <a:t>这两个预设。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此时我们的</a:t>
            </a:r>
            <a:r>
              <a:rPr lang="en-US" altLang="zh-CN" dirty="0"/>
              <a:t>babel</a:t>
            </a:r>
            <a:r>
              <a:rPr lang="zh-CN" altLang="en-US" dirty="0"/>
              <a:t>就配置完成。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然后在</a:t>
            </a:r>
            <a:r>
              <a:rPr lang="en-US" altLang="zh-CN" dirty="0"/>
              <a:t>module</a:t>
            </a:r>
            <a:r>
              <a:rPr lang="zh-CN" altLang="en-US" dirty="0"/>
              <a:t>的</a:t>
            </a:r>
            <a:r>
              <a:rPr lang="en-US" altLang="zh-CN" dirty="0"/>
              <a:t>rules</a:t>
            </a:r>
            <a:r>
              <a:rPr lang="zh-CN" altLang="en-US" dirty="0"/>
              <a:t>里配置</a:t>
            </a:r>
            <a:r>
              <a:rPr lang="en-US" altLang="zh-CN" dirty="0" smtClean="0"/>
              <a:t>babel-loader</a:t>
            </a:r>
            <a:r>
              <a:rPr lang="zh-CN" altLang="en-US" dirty="0" smtClean="0"/>
              <a:t>便可以运行了。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7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585"/>
          </a:xfrm>
        </p:spPr>
        <p:txBody>
          <a:bodyPr/>
          <a:lstStyle/>
          <a:p>
            <a:r>
              <a:rPr lang="zh-CN" altLang="en-US" dirty="0" smtClean="0"/>
              <a:t>四、项目打包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93669"/>
            <a:ext cx="9905999" cy="41975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运行</a:t>
            </a:r>
            <a:r>
              <a:rPr lang="en-US" altLang="zh-CN" dirty="0" err="1"/>
              <a:t>webpack</a:t>
            </a:r>
            <a:r>
              <a:rPr lang="en-US" altLang="zh-CN" dirty="0"/>
              <a:t> --mode development</a:t>
            </a:r>
          </a:p>
          <a:p>
            <a:pPr marL="0" indent="0">
              <a:buNone/>
            </a:pPr>
            <a:r>
              <a:rPr lang="zh-CN" altLang="en-US" dirty="0" smtClean="0"/>
              <a:t>或在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内配置</a:t>
            </a:r>
            <a:r>
              <a:rPr lang="en-US" altLang="zh-CN" dirty="0"/>
              <a:t>"build":"</a:t>
            </a:r>
            <a:r>
              <a:rPr lang="en-US" altLang="zh-CN" dirty="0" err="1"/>
              <a:t>webpack</a:t>
            </a:r>
            <a:r>
              <a:rPr lang="en-US" altLang="zh-CN" dirty="0"/>
              <a:t> --mode development"</a:t>
            </a:r>
          </a:p>
          <a:p>
            <a:pPr marL="0" indent="0">
              <a:buNone/>
            </a:pPr>
            <a:r>
              <a:rPr lang="zh-CN" altLang="en-US" dirty="0" smtClean="0"/>
              <a:t>之后运行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build</a:t>
            </a:r>
            <a:r>
              <a:rPr lang="zh-CN" altLang="en-US" dirty="0" smtClean="0"/>
              <a:t>就会生成一个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文件夹，文件夹下有一个</a:t>
            </a:r>
            <a:r>
              <a:rPr lang="en-US" altLang="zh-CN" dirty="0" smtClean="0"/>
              <a:t>bundle.js </a:t>
            </a:r>
          </a:p>
          <a:p>
            <a:pPr marL="0" indent="0">
              <a:buNone/>
            </a:pPr>
            <a:r>
              <a:rPr lang="zh-CN" altLang="en-US" dirty="0" smtClean="0"/>
              <a:t>就是打包后的文件。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5962"/>
          </a:xfrm>
        </p:spPr>
        <p:txBody>
          <a:bodyPr/>
          <a:lstStyle/>
          <a:p>
            <a:r>
              <a:rPr lang="zh-CN" altLang="en-US" dirty="0" smtClean="0"/>
              <a:t>一</a:t>
            </a:r>
            <a:r>
              <a:rPr lang="zh-CN" altLang="en-US" dirty="0" smtClean="0"/>
              <a:t>、前端项目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36914"/>
            <a:ext cx="9905999" cy="51467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一个正常的前端项目一般是由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三部分组成，其中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是前端项目的表现部分，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负责页面的美化，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负责前端的功能和操作。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如今的前端项目开发，一般都会使用前端框架来构建前端项目的结构和配置。当下最火的三个前端框架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angularJS</a:t>
            </a:r>
            <a:r>
              <a:rPr lang="zh-CN" altLang="en-US" dirty="0" smtClean="0"/>
              <a:t>都可以做到。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在正式的项目开发中，项目工程化是必须的，也是方便的，工程化将项目的结构进行分类，使项目的结构看的更加清晰。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在一般</a:t>
            </a:r>
            <a:r>
              <a:rPr lang="zh-CN" altLang="en-US" dirty="0" smtClean="0"/>
              <a:t>的工程化的前端项目中的文件结构是这样的：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--public</a:t>
            </a:r>
          </a:p>
          <a:p>
            <a:pPr marL="0" indent="0">
              <a:buNone/>
            </a:pPr>
            <a:r>
              <a:rPr lang="en-US" altLang="zh-CN" dirty="0" smtClean="0"/>
              <a:t>--</a:t>
            </a:r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en-US" altLang="zh-CN" dirty="0" smtClean="0"/>
              <a:t>-.babel</a:t>
            </a:r>
          </a:p>
          <a:p>
            <a:pPr marL="0" indent="0">
              <a:buNone/>
            </a:pPr>
            <a:r>
              <a:rPr lang="en-US" altLang="zh-CN" dirty="0" smtClean="0"/>
              <a:t>--.</a:t>
            </a:r>
            <a:r>
              <a:rPr lang="en-US" altLang="zh-CN" dirty="0" err="1" smtClean="0"/>
              <a:t>gitgnore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</a:t>
            </a:r>
            <a:r>
              <a:rPr lang="en-US" altLang="zh-CN" dirty="0" err="1" smtClean="0"/>
              <a:t>package.json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--webpack.config.js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该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将详细讲解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的项目的以上结构和如何从无到有的建立一个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的项目。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42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935962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npm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54481"/>
            <a:ext cx="9905999" cy="4236720"/>
          </a:xfrm>
        </p:spPr>
        <p:txBody>
          <a:bodyPr>
            <a:normAutofit fontScale="85000" lnSpcReduction="10000"/>
          </a:bodyPr>
          <a:lstStyle/>
          <a:p>
            <a:pPr marL="0" indent="0" latinLnBrk="1">
              <a:buNone/>
            </a:pPr>
            <a:r>
              <a:rPr lang="zh-CN" altLang="en-US" dirty="0" smtClean="0"/>
              <a:t>在前端项目中，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是不可或缺的一个平台。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Node</a:t>
            </a:r>
            <a:r>
              <a:rPr lang="zh-CN" altLang="en-US" dirty="0" smtClean="0"/>
              <a:t>，即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/>
              <a:t>是一个基于</a:t>
            </a:r>
            <a:r>
              <a:rPr lang="en-US" altLang="zh-CN" dirty="0"/>
              <a:t>Chrome JavaScript </a:t>
            </a:r>
            <a:r>
              <a:rPr lang="zh-CN" altLang="en-US" dirty="0"/>
              <a:t>运行时建立的一个</a:t>
            </a:r>
            <a:r>
              <a:rPr lang="zh-CN" altLang="en-US" dirty="0" smtClean="0"/>
              <a:t>平台。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在</a:t>
            </a:r>
            <a:r>
              <a:rPr lang="zh-CN" altLang="en-US" dirty="0" smtClean="0"/>
              <a:t>构建项目的脚手架时，我们需要使用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来安装一些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latinLnBrk="1">
              <a:buNone/>
            </a:pP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NPM</a:t>
            </a:r>
            <a:r>
              <a:rPr lang="zh-CN" altLang="en-US" dirty="0"/>
              <a:t>是随同</a:t>
            </a:r>
            <a:r>
              <a:rPr lang="en-US" altLang="zh-CN" dirty="0" err="1"/>
              <a:t>NodeJS</a:t>
            </a:r>
            <a:r>
              <a:rPr lang="zh-CN" altLang="en-US" dirty="0"/>
              <a:t>一起安装的包管理工具，能解决</a:t>
            </a:r>
            <a:r>
              <a:rPr lang="en-US" altLang="zh-CN" dirty="0" err="1"/>
              <a:t>NodeJS</a:t>
            </a:r>
            <a:r>
              <a:rPr lang="zh-CN" altLang="en-US" dirty="0"/>
              <a:t>代码部署上的很多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服务器下载别人编写的第三方包到本地使用。</a:t>
            </a:r>
          </a:p>
          <a:p>
            <a:pPr marL="0" indent="0" latinLnBrk="1">
              <a:buNone/>
            </a:pPr>
            <a:r>
              <a:rPr lang="zh-CN" altLang="en-US" dirty="0"/>
              <a:t>允许用户从</a:t>
            </a:r>
            <a:r>
              <a:rPr lang="en-US" altLang="zh-CN" dirty="0"/>
              <a:t>NPM</a:t>
            </a:r>
            <a:r>
              <a:rPr lang="zh-CN" altLang="en-US" dirty="0"/>
              <a:t>服务器下载并安装别人编写的命令行程序到本地使用。</a:t>
            </a:r>
          </a:p>
          <a:p>
            <a:pPr marL="0" indent="0" latinLnBrk="1">
              <a:buNone/>
            </a:pPr>
            <a:r>
              <a:rPr lang="zh-CN" altLang="en-US" dirty="0"/>
              <a:t>允许用户将自己编写的包或命令行程序上传到</a:t>
            </a:r>
            <a:r>
              <a:rPr lang="en-US" altLang="zh-CN" dirty="0"/>
              <a:t>NPM</a:t>
            </a:r>
            <a:r>
              <a:rPr lang="zh-CN" altLang="en-US" dirty="0"/>
              <a:t>服务器供别人使用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只有通过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，我们才能够快速方便的安装我们在构建项目是所需的</a:t>
            </a:r>
            <a:r>
              <a:rPr lang="zh-CN" altLang="en-US" dirty="0"/>
              <a:t>包</a:t>
            </a:r>
          </a:p>
          <a:p>
            <a:pPr latinLnBrk="1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727" y="2826141"/>
            <a:ext cx="9905998" cy="857585"/>
          </a:xfrm>
        </p:spPr>
        <p:txBody>
          <a:bodyPr/>
          <a:lstStyle/>
          <a:p>
            <a:pPr algn="ctr"/>
            <a:r>
              <a:rPr lang="zh-CN" altLang="en-US" dirty="0" smtClean="0"/>
              <a:t>三、正式构建项目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82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新建一个项目文件夹。并在新建文件夹下新建</a:t>
            </a:r>
            <a:r>
              <a:rPr lang="en-US" altLang="zh-CN" dirty="0"/>
              <a:t>public</a:t>
            </a:r>
            <a:r>
              <a:rPr lang="zh-CN" altLang="en-US" dirty="0"/>
              <a:t>和</a:t>
            </a:r>
            <a:r>
              <a:rPr lang="en-US" altLang="zh-CN" dirty="0" err="1"/>
              <a:t>src</a:t>
            </a:r>
            <a:r>
              <a:rPr lang="zh-CN" altLang="en-US" dirty="0"/>
              <a:t>两个文件夹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750423"/>
            <a:ext cx="9905999" cy="4846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1.Src </a:t>
            </a:r>
            <a:r>
              <a:rPr lang="zh-CN" altLang="en-US" dirty="0"/>
              <a:t>：用来保存</a:t>
            </a:r>
            <a:r>
              <a:rPr lang="en-US" altLang="zh-CN" dirty="0"/>
              <a:t>react</a:t>
            </a:r>
            <a:r>
              <a:rPr lang="zh-CN" altLang="en-US" dirty="0"/>
              <a:t>的组件和入口文件等，是项目的身体部分。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2.Public</a:t>
            </a:r>
            <a:r>
              <a:rPr lang="zh-CN" altLang="en-US" dirty="0"/>
              <a:t>：</a:t>
            </a:r>
            <a:r>
              <a:rPr lang="en-US" altLang="zh-CN" dirty="0"/>
              <a:t> public</a:t>
            </a:r>
            <a:r>
              <a:rPr lang="zh-CN" altLang="en-US" dirty="0"/>
              <a:t>目录用来存放所有静态资源以及我们最重要的的</a:t>
            </a:r>
            <a:r>
              <a:rPr lang="en-US" altLang="zh-CN" dirty="0"/>
              <a:t>index.html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index.html</a:t>
            </a:r>
            <a:r>
              <a:rPr lang="zh-CN" altLang="en-US" dirty="0" smtClean="0"/>
              <a:t>写入以下代码：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i="1" dirty="0"/>
              <a:t>&lt;!-- sourced from https://raw.githubusercontent.com/reactjs/reactjs.org/master/static/html/single-file-example.html --&gt;</a:t>
            </a:r>
            <a:r>
              <a:rPr lang="en-US" altLang="zh-CN" dirty="0"/>
              <a:t> &lt;!DOCTYPE html&gt; &lt;html&gt; &lt;head&gt; &lt;meta charset="UTF-8" /&gt; &lt;meta name="viewport" content="width=device-width, initial-scale=1, shrink-to-fit=no"&gt; &lt;title&gt;React Starter&lt;/title&gt; &lt;/head&gt; &lt;body&gt; &lt;div id="root"&gt;&lt;/div&gt; &lt;</a:t>
            </a:r>
            <a:r>
              <a:rPr lang="en-US" altLang="zh-CN" dirty="0" err="1"/>
              <a:t>noscript</a:t>
            </a:r>
            <a:r>
              <a:rPr lang="en-US" altLang="zh-CN" dirty="0"/>
              <a:t>&gt; You need to enable JavaScript to run this app. &lt;/</a:t>
            </a:r>
            <a:r>
              <a:rPr lang="en-US" altLang="zh-CN" dirty="0" err="1"/>
              <a:t>noscript</a:t>
            </a:r>
            <a:r>
              <a:rPr lang="en-US" altLang="zh-CN" dirty="0"/>
              <a:t>&gt; &lt;script </a:t>
            </a:r>
            <a:r>
              <a:rPr lang="en-US" altLang="zh-CN" dirty="0" err="1"/>
              <a:t>src</a:t>
            </a:r>
            <a:r>
              <a:rPr lang="en-US" altLang="zh-CN" dirty="0"/>
              <a:t>="../</a:t>
            </a:r>
            <a:r>
              <a:rPr lang="en-US" altLang="zh-CN" dirty="0" err="1"/>
              <a:t>dist</a:t>
            </a:r>
            <a:r>
              <a:rPr lang="en-US" altLang="zh-CN" dirty="0"/>
              <a:t>/bundle.js"&gt;&lt;/script&gt; &lt;/body&gt; &lt;/html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zh-CN" altLang="en-US" dirty="0" smtClean="0"/>
              <a:t>这里有</a:t>
            </a:r>
            <a:r>
              <a:rPr lang="zh-CN" altLang="en-US" dirty="0"/>
              <a:t>两行需要特别留意。一个</a:t>
            </a:r>
            <a:r>
              <a:rPr lang="zh-CN" altLang="en-US" dirty="0" smtClean="0"/>
              <a:t>是</a:t>
            </a:r>
            <a:r>
              <a:rPr lang="en-US" altLang="zh-CN" dirty="0"/>
              <a:t>&lt;div id</a:t>
            </a:r>
            <a:r>
              <a:rPr lang="en-US" altLang="zh-CN" dirty="0" smtClean="0"/>
              <a:t>=“root”&gt;&lt;/</a:t>
            </a:r>
            <a:r>
              <a:rPr lang="en-US" altLang="zh-CN" dirty="0"/>
              <a:t>div&gt; </a:t>
            </a:r>
            <a:r>
              <a:rPr lang="zh-CN" altLang="en-US" dirty="0" smtClean="0"/>
              <a:t>。</a:t>
            </a:r>
            <a:r>
              <a:rPr lang="zh-CN" altLang="en-US" dirty="0"/>
              <a:t>我们的</a:t>
            </a:r>
            <a:r>
              <a:rPr lang="en-US" altLang="zh-CN" dirty="0"/>
              <a:t>react </a:t>
            </a:r>
            <a:r>
              <a:rPr lang="zh-CN" altLang="en-US" dirty="0"/>
              <a:t>应用可是要挂在</a:t>
            </a:r>
            <a:r>
              <a:rPr lang="zh-CN" altLang="en-US" dirty="0" smtClean="0"/>
              <a:t>里面。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另一个</a:t>
            </a:r>
            <a:r>
              <a:rPr lang="zh-CN" altLang="en-US" dirty="0" smtClean="0"/>
              <a:t>是</a:t>
            </a:r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 smtClean="0"/>
              <a:t>=“../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/bundle.js”&gt;&lt;/</a:t>
            </a:r>
            <a:r>
              <a:rPr lang="en-US" altLang="zh-CN" dirty="0"/>
              <a:t>script</a:t>
            </a:r>
            <a:r>
              <a:rPr lang="en-US" altLang="zh-CN" dirty="0" smtClean="0"/>
              <a:t>&gt;</a:t>
            </a:r>
            <a:r>
              <a:rPr lang="zh-CN" altLang="en-US" dirty="0"/>
              <a:t>这个文件里面会写我们的</a:t>
            </a:r>
            <a:r>
              <a:rPr lang="en-US" altLang="zh-CN" dirty="0"/>
              <a:t>react</a:t>
            </a:r>
            <a:r>
              <a:rPr lang="zh-CN" altLang="en-US" dirty="0"/>
              <a:t>代码。</a:t>
            </a:r>
            <a:r>
              <a:rPr lang="zh-CN" altLang="en-US" dirty="0" smtClean="0"/>
              <a:t>当然这里可以</a:t>
            </a:r>
            <a:r>
              <a:rPr lang="zh-CN" altLang="en-US" dirty="0"/>
              <a:t>随便取名</a:t>
            </a:r>
            <a:r>
              <a:rPr lang="zh-CN" altLang="en-US" dirty="0" smtClean="0"/>
              <a:t>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7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287383"/>
            <a:ext cx="9905998" cy="1358537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、运行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zh-CN" altLang="en-US" dirty="0"/>
              <a:t>（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en-US" altLang="zh-CN" dirty="0" err="1"/>
              <a:t>init</a:t>
            </a:r>
            <a:r>
              <a:rPr lang="en-US" altLang="zh-CN" dirty="0"/>
              <a:t> -y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语句并配置生成的</a:t>
            </a:r>
            <a:r>
              <a:rPr lang="en-US" altLang="zh-CN" dirty="0" err="1"/>
              <a:t>package.json</a:t>
            </a:r>
            <a:r>
              <a:rPr lang="en-US" altLang="zh-CN" dirty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35100"/>
            <a:ext cx="9905999" cy="5422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这条语句是用来创建我们的</a:t>
            </a:r>
            <a:r>
              <a:rPr lang="en-US" altLang="zh-CN" dirty="0" err="1"/>
              <a:t>package.json</a:t>
            </a:r>
            <a:r>
              <a:rPr lang="zh-CN" altLang="en-US" dirty="0"/>
              <a:t>文件，有了它，我们便可以安装一些依赖项和配置项。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这里来解析一下</a:t>
            </a:r>
            <a:r>
              <a:rPr lang="en-US" altLang="zh-CN" dirty="0" err="1" smtClean="0"/>
              <a:t>package.json</a:t>
            </a:r>
            <a:r>
              <a:rPr lang="zh-CN" altLang="en-US" dirty="0"/>
              <a:t>里</a:t>
            </a:r>
            <a:r>
              <a:rPr lang="zh-CN" altLang="en-US" dirty="0" smtClean="0"/>
              <a:t>的主要内容：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Name:</a:t>
            </a:r>
            <a:r>
              <a:rPr lang="zh-CN" altLang="en-US" dirty="0" smtClean="0"/>
              <a:t>项目名。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Version</a:t>
            </a:r>
            <a:r>
              <a:rPr lang="zh-CN" altLang="en-US" dirty="0" smtClean="0"/>
              <a:t>：版本。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Main</a:t>
            </a:r>
            <a:r>
              <a:rPr lang="zh-CN" altLang="en-US" dirty="0" smtClean="0"/>
              <a:t>：主入口文件。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Scripts</a:t>
            </a:r>
            <a:r>
              <a:rPr lang="zh-CN" altLang="en-US" dirty="0" smtClean="0"/>
              <a:t>：在这里可以配置一些启动项和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项，让项目的启动和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命令简化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devDependencies</a:t>
            </a:r>
            <a:r>
              <a:rPr lang="zh-CN" altLang="en-US" dirty="0" smtClean="0"/>
              <a:t>：在开发环境下安装的依赖项，不会随着项目打包被带走。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preeDependencies</a:t>
            </a:r>
            <a:r>
              <a:rPr lang="en-US" altLang="zh-CN" dirty="0" smtClean="0"/>
              <a:t>:</a:t>
            </a:r>
            <a:r>
              <a:rPr lang="zh-CN" altLang="en-US" dirty="0"/>
              <a:t>有时，你的项目和所依赖的模块，都会同时依赖另一个模块，但是所依赖的版本不一样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err="1"/>
              <a:t>preeDependencies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zh-CN" altLang="en-US" dirty="0"/>
              <a:t>在模板安装的时候提醒</a:t>
            </a:r>
            <a:r>
              <a:rPr lang="zh-CN" altLang="en-US" dirty="0" smtClean="0"/>
              <a:t>用户安装最高该模块的最高版本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dependencies</a:t>
            </a:r>
            <a:r>
              <a:rPr lang="zh-CN" altLang="en-US" dirty="0"/>
              <a:t>：生产和开发都会用到的依赖，最后会被打包到项目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01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226632"/>
            <a:ext cx="9905998" cy="779208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/>
              <a:t>建立并配置</a:t>
            </a:r>
            <a:r>
              <a:rPr lang="en-US" altLang="zh-CN" dirty="0" err="1"/>
              <a:t>webpack</a:t>
            </a:r>
            <a:r>
              <a:rPr lang="zh-CN" altLang="en-US" dirty="0"/>
              <a:t>文件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005840"/>
            <a:ext cx="9905999" cy="55909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项目目录下建立</a:t>
            </a:r>
            <a:r>
              <a:rPr lang="en-US" altLang="zh-CN" dirty="0"/>
              <a:t>webpack.config.js</a:t>
            </a:r>
            <a:r>
              <a:rPr lang="zh-CN" altLang="en-US" dirty="0"/>
              <a:t>文件，用</a:t>
            </a:r>
            <a:r>
              <a:rPr lang="en-US" altLang="zh-CN" dirty="0" err="1"/>
              <a:t>npm</a:t>
            </a:r>
            <a:r>
              <a:rPr lang="zh-CN" altLang="en-US" dirty="0"/>
              <a:t>安装</a:t>
            </a:r>
            <a:r>
              <a:rPr lang="en-US" altLang="zh-CN" dirty="0" err="1"/>
              <a:t>webpack</a:t>
            </a:r>
            <a:r>
              <a:rPr lang="zh-CN" altLang="en-US" dirty="0"/>
              <a:t>的相关依赖项，用依赖项来配置</a:t>
            </a:r>
            <a:r>
              <a:rPr lang="en-US" altLang="zh-CN" dirty="0" err="1"/>
              <a:t>webpack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webpack</a:t>
            </a:r>
            <a:r>
              <a:rPr lang="zh-CN" altLang="en-US" dirty="0"/>
              <a:t>使用</a:t>
            </a:r>
            <a:r>
              <a:rPr lang="en-US" altLang="zh-CN" dirty="0"/>
              <a:t>loader</a:t>
            </a:r>
            <a:r>
              <a:rPr lang="zh-CN" altLang="en-US" dirty="0"/>
              <a:t>来处理不同类型的文件来进行打包。它还能帮我们在开发过程中启动应用服务，并且在代码进行改变的时候及时刷新页面。为了使用这些功能，我们需要安装不同的</a:t>
            </a:r>
            <a:r>
              <a:rPr lang="en-US" altLang="zh-CN" dirty="0" err="1" smtClean="0"/>
              <a:t>loadersc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在配置完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之后，我们需要运行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，此时我们需要配置</a:t>
            </a:r>
            <a:r>
              <a:rPr lang="en-US" altLang="zh-CN" dirty="0" err="1" smtClean="0"/>
              <a:t>devSever</a:t>
            </a:r>
            <a:r>
              <a:rPr lang="zh-CN" altLang="en-US" dirty="0" smtClean="0"/>
              <a:t>配置项，通过配置该配置项后，便可以运行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err="1" smtClean="0"/>
              <a:t>webpack</a:t>
            </a:r>
            <a:r>
              <a:rPr lang="zh-CN" altLang="en-US" b="1" dirty="0" smtClean="0"/>
              <a:t>的主要配置项：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Entry, mode, module, resolve, output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devServer</a:t>
            </a:r>
            <a:r>
              <a:rPr lang="en-US" altLang="zh-CN" dirty="0" smtClean="0"/>
              <a:t>, plugins</a:t>
            </a:r>
            <a:r>
              <a:rPr lang="zh-CN" altLang="en-US" b="1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16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391886"/>
            <a:ext cx="10590211" cy="6165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Entry</a:t>
            </a:r>
            <a:r>
              <a:rPr lang="zh-CN" altLang="en-US" b="1" dirty="0"/>
              <a:t>：告</a:t>
            </a:r>
            <a:r>
              <a:rPr lang="zh-CN" altLang="en-US" dirty="0"/>
              <a:t>诉</a:t>
            </a:r>
            <a:r>
              <a:rPr lang="en-US" altLang="zh-CN" dirty="0" err="1"/>
              <a:t>webpack</a:t>
            </a:r>
            <a:r>
              <a:rPr lang="zh-CN" altLang="en-US" dirty="0"/>
              <a:t>我们的应用程序从哪儿开始以及从哪里开始打包我们的文件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Mode</a:t>
            </a:r>
            <a:r>
              <a:rPr lang="zh-CN" altLang="en-US" b="1" dirty="0"/>
              <a:t>：</a:t>
            </a:r>
            <a:r>
              <a:rPr lang="zh-CN" altLang="en-US" dirty="0"/>
              <a:t>告诉</a:t>
            </a:r>
            <a:r>
              <a:rPr lang="en-US" altLang="zh-CN" dirty="0" err="1"/>
              <a:t>webpack</a:t>
            </a:r>
            <a:r>
              <a:rPr lang="zh-CN" altLang="en-US" dirty="0"/>
              <a:t>我们正在以开发模式运行，这使我们不必在运行开发服务器时添加模式标志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Module</a:t>
            </a:r>
            <a:r>
              <a:rPr lang="zh-CN" altLang="en-US" b="1" dirty="0"/>
              <a:t>：</a:t>
            </a:r>
            <a:r>
              <a:rPr lang="zh-CN" altLang="en-US" dirty="0"/>
              <a:t>对象定义你导出的</a:t>
            </a:r>
            <a:r>
              <a:rPr lang="en-US" altLang="zh-CN" dirty="0" err="1"/>
              <a:t>javascript</a:t>
            </a:r>
            <a:r>
              <a:rPr lang="zh-CN" altLang="en-US" dirty="0"/>
              <a:t>模块如何转换以及那些文件要根据给定的</a:t>
            </a:r>
            <a:r>
              <a:rPr lang="en-US" altLang="zh-CN" b="1" dirty="0"/>
              <a:t>rules</a:t>
            </a:r>
            <a:r>
              <a:rPr lang="zh-CN" altLang="en-US" dirty="0"/>
              <a:t>进行转换。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其中的</a:t>
            </a:r>
            <a:r>
              <a:rPr lang="en-US" altLang="zh-CN" dirty="0"/>
              <a:t>rules</a:t>
            </a:r>
            <a:r>
              <a:rPr lang="zh-CN" altLang="en-US" dirty="0"/>
              <a:t>的配置项为：</a:t>
            </a:r>
          </a:p>
          <a:p>
            <a:pPr marL="0" indent="0">
              <a:buNone/>
            </a:pPr>
            <a:r>
              <a:rPr lang="en-US" altLang="zh-CN" dirty="0"/>
              <a:t>Test</a:t>
            </a:r>
            <a:r>
              <a:rPr lang="zh-CN" altLang="en-US" dirty="0"/>
              <a:t>：要被解析的文件类型。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Exclude: </a:t>
            </a:r>
            <a:r>
              <a:rPr lang="zh-CN" altLang="en-US" dirty="0"/>
              <a:t>不包括哪里的文件。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Use:</a:t>
            </a:r>
            <a:r>
              <a:rPr lang="zh-CN" altLang="en-US" dirty="0"/>
              <a:t>配置用来解析文件的</a:t>
            </a:r>
            <a:r>
              <a:rPr lang="en-US" altLang="zh-CN" dirty="0"/>
              <a:t>loader</a:t>
            </a:r>
            <a:r>
              <a:rPr lang="zh-CN" altLang="en-US" dirty="0"/>
              <a:t>，包含：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Loader</a:t>
            </a:r>
            <a:r>
              <a:rPr lang="zh-CN" altLang="en-US" dirty="0"/>
              <a:t>：</a:t>
            </a:r>
            <a:r>
              <a:rPr lang="en-US" altLang="zh-CN" dirty="0"/>
              <a:t>loader</a:t>
            </a:r>
            <a:r>
              <a:rPr lang="zh-CN" altLang="en-US" dirty="0"/>
              <a:t>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Options</a:t>
            </a:r>
            <a:r>
              <a:rPr lang="zh-CN" altLang="en-US" dirty="0"/>
              <a:t>：一些条件和强调项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其中的</a:t>
            </a:r>
            <a:r>
              <a:rPr lang="en-US" altLang="zh-CN" dirty="0"/>
              <a:t>loader</a:t>
            </a:r>
            <a:r>
              <a:rPr lang="zh-CN" altLang="en-US" dirty="0"/>
              <a:t>的配置项是使用各种文件的解析依赖项，如</a:t>
            </a:r>
            <a:r>
              <a:rPr lang="en-US" altLang="zh-CN" dirty="0" err="1"/>
              <a:t>css</a:t>
            </a:r>
            <a:r>
              <a:rPr lang="zh-CN" altLang="en-US" dirty="0"/>
              <a:t>，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/>
              <a:t>less</a:t>
            </a:r>
            <a:r>
              <a:rPr lang="zh-CN" altLang="en-US" dirty="0"/>
              <a:t>等。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0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270" y="182880"/>
            <a:ext cx="10368142" cy="65183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：</a:t>
            </a:r>
            <a:r>
              <a:rPr lang="zh-CN" altLang="en-US" dirty="0"/>
              <a:t> 哪些类型的文件要进行处理，这也允许我们在导入</a:t>
            </a:r>
            <a:r>
              <a:rPr lang="en-US" altLang="zh-CN" dirty="0"/>
              <a:t>modules</a:t>
            </a:r>
            <a:r>
              <a:rPr lang="zh-CN" altLang="en-US" dirty="0"/>
              <a:t>的时候不用写扩展名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：</a:t>
            </a:r>
            <a:r>
              <a:rPr lang="zh-CN" altLang="en-US" dirty="0"/>
              <a:t>告诉</a:t>
            </a:r>
            <a:r>
              <a:rPr lang="en-US" altLang="zh-CN" dirty="0" err="1"/>
              <a:t>webpack</a:t>
            </a:r>
            <a:r>
              <a:rPr lang="zh-CN" altLang="en-US" dirty="0"/>
              <a:t>我们打包之后的代码在哪里输出。</a:t>
            </a:r>
            <a:r>
              <a:rPr lang="en-US" altLang="zh-CN" dirty="0" err="1"/>
              <a:t>publicPath</a:t>
            </a:r>
            <a:r>
              <a:rPr lang="zh-CN" altLang="en-US" dirty="0"/>
              <a:t>属性定义了我们打包后的文件应该跑到哪个目录里。同时告诉</a:t>
            </a:r>
            <a:r>
              <a:rPr lang="en-US" altLang="zh-CN" b="1" dirty="0" err="1"/>
              <a:t>webpack</a:t>
            </a:r>
            <a:r>
              <a:rPr lang="en-US" altLang="zh-CN" b="1" dirty="0"/>
              <a:t>-dev-server</a:t>
            </a:r>
            <a:r>
              <a:rPr lang="zh-CN" altLang="en-US" dirty="0"/>
              <a:t>从哪里去启动我们的</a:t>
            </a:r>
            <a:r>
              <a:rPr lang="zh-CN" altLang="en-US" dirty="0" smtClean="0"/>
              <a:t>服务。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这个</a:t>
            </a:r>
            <a:r>
              <a:rPr lang="en-US" altLang="zh-CN" b="1" dirty="0" err="1"/>
              <a:t>publicPath</a:t>
            </a:r>
            <a:r>
              <a:rPr lang="zh-CN" altLang="en-US" dirty="0"/>
              <a:t>属性是一个特殊的属性 ，它可以帮助我们进行</a:t>
            </a:r>
            <a:r>
              <a:rPr lang="en-US" altLang="zh-CN" b="1" dirty="0"/>
              <a:t>dev-server</a:t>
            </a:r>
            <a:r>
              <a:rPr lang="zh-CN" altLang="en-US" dirty="0"/>
              <a:t>操作。他可以定义我们的公共</a:t>
            </a:r>
            <a:r>
              <a:rPr lang="en-US" altLang="zh-CN" dirty="0" err="1"/>
              <a:t>url</a:t>
            </a:r>
            <a:r>
              <a:rPr lang="zh-CN" altLang="en-US" dirty="0"/>
              <a:t>的目录，起码</a:t>
            </a:r>
            <a:r>
              <a:rPr lang="en-US" altLang="zh-CN" dirty="0" err="1"/>
              <a:t>webpack</a:t>
            </a:r>
            <a:r>
              <a:rPr lang="en-US" altLang="zh-CN" dirty="0"/>
              <a:t>-dev-server</a:t>
            </a:r>
            <a:r>
              <a:rPr lang="zh-CN" altLang="en-US" dirty="0"/>
              <a:t>会很关心这一点。如果设置错了，就会报</a:t>
            </a:r>
            <a:r>
              <a:rPr lang="en-US" altLang="zh-CN" dirty="0"/>
              <a:t>404</a:t>
            </a:r>
            <a:r>
              <a:rPr lang="zh-CN" altLang="en-US" dirty="0"/>
              <a:t>错误。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devServer</a:t>
            </a:r>
            <a:r>
              <a:rPr lang="zh-CN" altLang="en-US" dirty="0" smtClean="0"/>
              <a:t>：用来启动</a:t>
            </a:r>
            <a:r>
              <a:rPr lang="en-US" altLang="zh-CN" dirty="0" err="1"/>
              <a:t>webpack</a:t>
            </a:r>
            <a:r>
              <a:rPr lang="en-US" altLang="zh-CN" dirty="0"/>
              <a:t>-dev-server</a:t>
            </a:r>
            <a:r>
              <a:rPr lang="zh-CN" altLang="en-US" dirty="0"/>
              <a:t>服务。这里并没有太多的要求。只要标出我们的静态资源放那儿（比方说我们的</a:t>
            </a:r>
            <a:r>
              <a:rPr lang="en-US" altLang="zh-CN" dirty="0"/>
              <a:t>index.html</a:t>
            </a:r>
            <a:r>
              <a:rPr lang="zh-CN" altLang="en-US" dirty="0"/>
              <a:t>）以及我们要在哪个端口启动该服务。你可以看到</a:t>
            </a:r>
            <a:r>
              <a:rPr lang="en-US" altLang="zh-CN" dirty="0" err="1"/>
              <a:t>devServer</a:t>
            </a:r>
            <a:r>
              <a:rPr lang="zh-CN" altLang="en-US" dirty="0"/>
              <a:t>也有一个</a:t>
            </a:r>
            <a:r>
              <a:rPr lang="en-US" altLang="zh-CN" dirty="0" err="1"/>
              <a:t>publicPath</a:t>
            </a:r>
            <a:r>
              <a:rPr lang="zh-CN" altLang="en-US" dirty="0"/>
              <a:t>，这里的</a:t>
            </a:r>
            <a:r>
              <a:rPr lang="en-US" altLang="zh-CN" dirty="0" err="1"/>
              <a:t>publicPath</a:t>
            </a:r>
            <a:r>
              <a:rPr lang="zh-CN" altLang="en-US" dirty="0"/>
              <a:t>是为了告诉</a:t>
            </a:r>
            <a:r>
              <a:rPr lang="en-US" altLang="zh-CN" dirty="0"/>
              <a:t>server</a:t>
            </a:r>
            <a:r>
              <a:rPr lang="zh-CN" altLang="en-US" dirty="0"/>
              <a:t>我们打包后的文件在</a:t>
            </a:r>
            <a:r>
              <a:rPr lang="zh-CN" altLang="en-US" dirty="0" smtClean="0"/>
              <a:t>哪儿。需要</a:t>
            </a:r>
            <a:r>
              <a:rPr lang="zh-CN" altLang="en-US" dirty="0"/>
              <a:t>留心的是 </a:t>
            </a:r>
            <a:r>
              <a:rPr lang="en-US" altLang="zh-CN" dirty="0" err="1"/>
              <a:t>output.publicPath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devServer.publicPath</a:t>
            </a:r>
            <a:r>
              <a:rPr lang="zh-CN" altLang="en-US" dirty="0"/>
              <a:t>是不一样的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3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214</TotalTime>
  <Words>1188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Trebuchet MS</vt:lpstr>
      <vt:lpstr>Tw Cen MT</vt:lpstr>
      <vt:lpstr>电路</vt:lpstr>
      <vt:lpstr>前端开发实操手册</vt:lpstr>
      <vt:lpstr>一、前端项目</vt:lpstr>
      <vt:lpstr>二、node，npm</vt:lpstr>
      <vt:lpstr>三、正式构建项目</vt:lpstr>
      <vt:lpstr>1.新建一个项目文件夹。并在新建文件夹下新建public和src两个文件夹。</vt:lpstr>
      <vt:lpstr>2、运行 npm init（npm init -y） 语句并配置生成的package.json 。</vt:lpstr>
      <vt:lpstr>3.建立并配置webpack文件</vt:lpstr>
      <vt:lpstr>PowerPoint 演示文稿</vt:lpstr>
      <vt:lpstr>PowerPoint 演示文稿</vt:lpstr>
      <vt:lpstr>PowerPoint 演示文稿</vt:lpstr>
      <vt:lpstr>4.配置react的入口文件</vt:lpstr>
      <vt:lpstr>PowerPoint 演示文稿</vt:lpstr>
      <vt:lpstr>5.运行项目</vt:lpstr>
      <vt:lpstr>PowerPoint 演示文稿</vt:lpstr>
      <vt:lpstr>四、项目打包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项目实际操作解析</dc:title>
  <dc:creator>HE WU 武鹤</dc:creator>
  <cp:lastModifiedBy>HE WU 武鹤</cp:lastModifiedBy>
  <cp:revision>16</cp:revision>
  <dcterms:created xsi:type="dcterms:W3CDTF">2020-08-07T05:39:26Z</dcterms:created>
  <dcterms:modified xsi:type="dcterms:W3CDTF">2020-08-07T09:49:11Z</dcterms:modified>
</cp:coreProperties>
</file>