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366CC-C03D-DD1F-AB15-0335F8A18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B4AD5A-3D3D-E72E-D232-D113FA701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60167-ED3A-EB09-B826-83921E9A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E3F76A-83A2-42B5-CF9D-69DBE28F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76DE82-9F01-EF2A-3D0E-4D1534A3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5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A4BBE-AE9A-E491-24F7-307CF00A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764407-49F1-E195-8381-4CC20FA7C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DE4163-A64B-1227-E7CD-AA424E61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850131-FE55-197E-AA68-14541C41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0A84AB-F784-2B0D-7D11-11DFB94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71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22E25DE-96A5-8F73-D840-38508780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3B6155-2F4B-77E4-D1CF-2F500142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0F8ED6-8B0F-35AF-3B98-11FD4D0F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8A8D9C-418B-A420-AD49-9270B260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2C9DF-0E76-811B-7598-7EED4DC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5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16F12-A263-F30B-17B3-1046AA3E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C741D-EA97-C844-AE88-B29CD7A8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F5AD87-2264-E095-2FD2-38B80E8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FD62B-3F74-A3B7-38D7-F1FBE5A3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5D4B3-1D3B-B2EA-E46C-1B0D04BE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1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B5826-E646-7D29-B30B-EBC608BA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BCF258-DFED-073A-BA22-E2A739A0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2FEA52-8946-F3D0-02CC-DBB1598C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8E9276-4499-A4A4-B1AF-FD002B5F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2E10EB-E036-2A2E-40B9-13C1D9FD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4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729F5-67D1-3425-12E1-70558483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747972-46EF-4641-8E48-A296A049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447A81-4272-E205-201F-B3DFAC841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B5B40F-575A-6F0B-96F9-7CF69CBC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641130-D5E0-67A5-072C-25435E15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60A0B0-742A-93B7-851E-105F6129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34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5BFA2-A154-811F-7E7C-FEA8C200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C73A3-9E78-580D-0750-15AAFA87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89156-01E6-58BA-5597-FA58FCEEB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E27EDE9-B4A1-2A49-8C82-1A33C5B36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4C6349-0447-4103-83F3-03B11B550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355D54-1936-E935-8D03-81C0D348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364CC01-8AEC-AA2B-3FA9-8E46D001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5173C0-3C67-CE5D-CCFB-6583F7D1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2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53246-92EF-0F20-CDD4-BB9BA0CA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CFD359-342E-D10E-64B9-8D20302F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953372-240C-447B-9F28-0B92F5BD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CF9CCB-69C5-4CE5-C262-34DB3DC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05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C15994F-3533-8F83-8E22-C19E25BF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32BF6-C685-2437-EC7A-63E693E2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887F7A-3F28-4260-7323-2DF00A37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3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03D3C-0202-692A-178C-09DE6E8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FAF23-65AC-3888-DA97-647D0DA8E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CC9D3A-C905-6B11-2A2F-789D5BB02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39E615-D5C2-2B2E-2AFA-F40F4EE9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3B9625-60FA-64C9-AF19-79625ABB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996D36-B674-4533-0AEC-0C44090A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04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8388D-352D-C48A-0CC0-A2031BB5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DFC3E1-D6FE-876B-57C5-8B7E61CCA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502DA5-D54B-982D-51CF-CA3FF263C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DA52FF-9827-FC32-463A-AF82DB3B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CB9A75-CF19-E439-3768-D7D95DA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97B6B3-1BDE-84E9-9057-61449D9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15789F-5479-8E49-7954-433937B7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E238BF-4BB2-2D8F-A9AC-B4923496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BC77CF-7307-D3CE-B1D3-C4362FBF9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A9616-67F3-43E4-9A23-94EE580A0CD5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395015-AFD8-30FA-9C74-25EBF2AA7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8C48DC-9BB0-C1EE-BD2C-0243AF09C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B25C7-8F20-4640-B19A-5893CEA552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41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D06AE-07A9-7ECB-81DB-E30477318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CE8C37-991A-7A93-2A93-52716737E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 descr="Immagine che contiene testo, schermata, software, Icona del computer">
            <a:extLst>
              <a:ext uri="{FF2B5EF4-FFF2-40B4-BE49-F238E27FC236}">
                <a16:creationId xmlns:a16="http://schemas.microsoft.com/office/drawing/2014/main" id="{E6879464-A4C9-B9F6-2B6F-71554185F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Software multimediale">
            <a:extLst>
              <a:ext uri="{FF2B5EF4-FFF2-40B4-BE49-F238E27FC236}">
                <a16:creationId xmlns:a16="http://schemas.microsoft.com/office/drawing/2014/main" id="{6E73D8C6-B93F-6A0E-F32A-5ACE43839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Icona del computer&#10;&#10;Il contenuto generato dall'IA potrebbe non essere corretto.">
            <a:extLst>
              <a:ext uri="{FF2B5EF4-FFF2-40B4-BE49-F238E27FC236}">
                <a16:creationId xmlns:a16="http://schemas.microsoft.com/office/drawing/2014/main" id="{C8421F40-A629-0F18-1670-F1A4A46A8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0450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1629FA-B8F0-1A8B-3FA7-6825372074F9}"/>
              </a:ext>
            </a:extLst>
          </p:cNvPr>
          <p:cNvSpPr txBox="1"/>
          <p:nvPr/>
        </p:nvSpPr>
        <p:spPr>
          <a:xfrm>
            <a:off x="4448269" y="5685576"/>
            <a:ext cx="329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https://www.thingiverse.com/</a:t>
            </a:r>
          </a:p>
        </p:txBody>
      </p:sp>
    </p:spTree>
    <p:extLst>
      <p:ext uri="{BB962C8B-B14F-4D97-AF65-F5344CB8AC3E}">
        <p14:creationId xmlns:p14="http://schemas.microsoft.com/office/powerpoint/2010/main" val="4166738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Paterniti</dc:creator>
  <cp:lastModifiedBy>Andrea Paterniti</cp:lastModifiedBy>
  <cp:revision>1</cp:revision>
  <dcterms:created xsi:type="dcterms:W3CDTF">2025-03-28T21:46:37Z</dcterms:created>
  <dcterms:modified xsi:type="dcterms:W3CDTF">2025-03-28T21:46:50Z</dcterms:modified>
</cp:coreProperties>
</file>