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6" r:id="rId10"/>
    <p:sldId id="265" r:id="rId11"/>
    <p:sldId id="266" r:id="rId12"/>
    <p:sldId id="267" r:id="rId13"/>
    <p:sldId id="270" r:id="rId14"/>
    <p:sldId id="271" r:id="rId15"/>
    <p:sldId id="27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19DCE3-CB40-4745-B621-5F796C2CDF96}">
          <p14:sldIdLst>
            <p14:sldId id="256"/>
            <p14:sldId id="257"/>
            <p14:sldId id="258"/>
          </p14:sldIdLst>
        </p14:section>
        <p14:section name="Untitled Section" id="{EDDDB936-7E74-4EC9-938F-8880ADEE1E81}">
          <p14:sldIdLst>
            <p14:sldId id="259"/>
            <p14:sldId id="260"/>
            <p14:sldId id="261"/>
            <p14:sldId id="262"/>
            <p14:sldId id="263"/>
            <p14:sldId id="276"/>
            <p14:sldId id="265"/>
            <p14:sldId id="266"/>
            <p14:sldId id="267"/>
            <p14:sldId id="270"/>
            <p14:sldId id="271"/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66" y="-25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0974B-489A-4577-8DDB-9ABC44EAACA1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5D64F-8BD9-4849-9E31-CD5898F89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3987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0974B-489A-4577-8DDB-9ABC44EAACA1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5D64F-8BD9-4849-9E31-CD5898F89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077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0974B-489A-4577-8DDB-9ABC44EAACA1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5D64F-8BD9-4849-9E31-CD5898F89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982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0974B-489A-4577-8DDB-9ABC44EAACA1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5D64F-8BD9-4849-9E31-CD5898F89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107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0974B-489A-4577-8DDB-9ABC44EAACA1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5D64F-8BD9-4849-9E31-CD5898F89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263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0974B-489A-4577-8DDB-9ABC44EAACA1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5D64F-8BD9-4849-9E31-CD5898F89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0383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0974B-489A-4577-8DDB-9ABC44EAACA1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5D64F-8BD9-4849-9E31-CD5898F89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2345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0974B-489A-4577-8DDB-9ABC44EAACA1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5D64F-8BD9-4849-9E31-CD5898F89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5484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0974B-489A-4577-8DDB-9ABC44EAACA1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5D64F-8BD9-4849-9E31-CD5898F89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1472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0974B-489A-4577-8DDB-9ABC44EAACA1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5D64F-8BD9-4849-9E31-CD5898F89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464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0974B-489A-4577-8DDB-9ABC44EAACA1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5D64F-8BD9-4849-9E31-CD5898F89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908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0974B-489A-4577-8DDB-9ABC44EAACA1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5D64F-8BD9-4849-9E31-CD5898F89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565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692696"/>
            <a:ext cx="7772400" cy="1470025"/>
          </a:xfrm>
        </p:spPr>
        <p:txBody>
          <a:bodyPr/>
          <a:lstStyle/>
          <a:p>
            <a:r>
              <a:rPr lang="en-US" dirty="0" smtClean="0"/>
              <a:t>Project 1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624" y="2708920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Twitter Data Analysis Using HADOOP and HIVE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218322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9675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7.Count of twitter user for each month</a:t>
            </a:r>
            <a:br>
              <a:rPr lang="en-US" sz="4000" dirty="0" smtClean="0"/>
            </a:br>
            <a:r>
              <a:rPr lang="en-US" sz="4000" dirty="0" smtClean="0"/>
              <a:t>syntax:</a:t>
            </a:r>
            <a:br>
              <a:rPr lang="en-US" sz="4000" dirty="0" smtClean="0"/>
            </a:br>
            <a:r>
              <a:rPr lang="en-IN" sz="4000" dirty="0"/>
              <a:t>select </a:t>
            </a:r>
            <a:r>
              <a:rPr lang="en-IN" sz="4000" dirty="0" err="1"/>
              <a:t>months,count</a:t>
            </a:r>
            <a:r>
              <a:rPr lang="en-IN" sz="4000" dirty="0"/>
              <a:t>(*) from </a:t>
            </a:r>
            <a:r>
              <a:rPr lang="en-IN" sz="4000" dirty="0" smtClean="0"/>
              <a:t>twitter13 </a:t>
            </a:r>
            <a:r>
              <a:rPr lang="en-IN" sz="4000" dirty="0"/>
              <a:t>group by </a:t>
            </a:r>
            <a:r>
              <a:rPr lang="en-IN" sz="4000" dirty="0" smtClean="0"/>
              <a:t>months;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30" t="22560" r="-887" b="18625"/>
          <a:stretch/>
        </p:blipFill>
        <p:spPr bwMode="auto">
          <a:xfrm>
            <a:off x="35496" y="3212976"/>
            <a:ext cx="8321040" cy="2661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656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100" dirty="0" smtClean="0"/>
              <a:t>8.Copy th</a:t>
            </a:r>
            <a:r>
              <a:rPr lang="en-US" sz="3100" dirty="0" smtClean="0"/>
              <a:t>e output of query  in HDFS</a:t>
            </a:r>
            <a:br>
              <a:rPr lang="en-US" sz="3100" dirty="0" smtClean="0"/>
            </a:br>
            <a:r>
              <a:rPr lang="en-US" sz="3100" dirty="0" err="1" smtClean="0"/>
              <a:t>synatx</a:t>
            </a:r>
            <a:r>
              <a:rPr lang="en-US" sz="3100" dirty="0" smtClean="0"/>
              <a:t>:</a:t>
            </a:r>
            <a:br>
              <a:rPr lang="en-US" sz="3100" dirty="0" smtClean="0"/>
            </a:br>
            <a:r>
              <a:rPr lang="en-IN" sz="3100" dirty="0"/>
              <a:t>hive&gt; insert overwrite directory '/copy/</a:t>
            </a:r>
            <a:r>
              <a:rPr lang="en-IN" sz="3100" dirty="0" err="1"/>
              <a:t>dirct</a:t>
            </a:r>
            <a:r>
              <a:rPr lang="en-IN" sz="3100" dirty="0"/>
              <a:t>' row format delimited fields terminated by ',' select </a:t>
            </a:r>
            <a:r>
              <a:rPr lang="en-IN" sz="3100" dirty="0" err="1"/>
              <a:t>month,count</a:t>
            </a:r>
            <a:r>
              <a:rPr lang="en-IN" sz="3100" dirty="0"/>
              <a:t>(month) from twitter13 group by month;   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52" r="-7833" b="28951"/>
          <a:stretch/>
        </p:blipFill>
        <p:spPr bwMode="auto">
          <a:xfrm>
            <a:off x="548922" y="2783839"/>
            <a:ext cx="8676358" cy="2032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395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Outupt</a:t>
            </a:r>
            <a:r>
              <a:rPr lang="en-US" dirty="0" smtClean="0"/>
              <a:t> stored in file</a:t>
            </a:r>
            <a:endParaRPr lang="en-IN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4" r="28534" b="5155"/>
          <a:stretch/>
        </p:blipFill>
        <p:spPr bwMode="auto">
          <a:xfrm>
            <a:off x="1691680" y="1628800"/>
            <a:ext cx="5689600" cy="4292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877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628800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9.Create table using partition</a:t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syntax:</a:t>
            </a:r>
            <a:br>
              <a:rPr lang="en-US" sz="2800" dirty="0" smtClean="0"/>
            </a:br>
            <a:r>
              <a:rPr lang="en-US" sz="2800" dirty="0"/>
              <a:t>create table partitioned__twitter14(id </a:t>
            </a:r>
            <a:r>
              <a:rPr lang="en-US" sz="2800" dirty="0" err="1"/>
              <a:t>int</a:t>
            </a:r>
            <a:r>
              <a:rPr lang="en-US" sz="2800" dirty="0"/>
              <a:t> ,age </a:t>
            </a:r>
            <a:r>
              <a:rPr lang="en-US" sz="2800" dirty="0" err="1"/>
              <a:t>int,day</a:t>
            </a:r>
            <a:r>
              <a:rPr lang="en-US" sz="2800" dirty="0"/>
              <a:t> </a:t>
            </a:r>
            <a:r>
              <a:rPr lang="en-US" sz="2800" dirty="0" err="1"/>
              <a:t>int,year</a:t>
            </a:r>
            <a:r>
              <a:rPr lang="en-US" sz="2800" dirty="0"/>
              <a:t> </a:t>
            </a:r>
            <a:r>
              <a:rPr lang="en-US" sz="2800" dirty="0" err="1"/>
              <a:t>int</a:t>
            </a:r>
            <a:r>
              <a:rPr lang="en-US" sz="2800" dirty="0"/>
              <a:t> ,month </a:t>
            </a:r>
            <a:r>
              <a:rPr lang="en-US" sz="2800" dirty="0" err="1"/>
              <a:t>int,gender</a:t>
            </a:r>
            <a:r>
              <a:rPr lang="en-US" sz="2800" dirty="0"/>
              <a:t> </a:t>
            </a:r>
            <a:r>
              <a:rPr lang="en-US" sz="2800" dirty="0" err="1"/>
              <a:t>string,retweet</a:t>
            </a:r>
            <a:r>
              <a:rPr lang="en-US" sz="2800" dirty="0"/>
              <a:t> </a:t>
            </a:r>
            <a:r>
              <a:rPr lang="en-US" sz="2800" dirty="0" err="1"/>
              <a:t>int,friend</a:t>
            </a:r>
            <a:r>
              <a:rPr lang="en-US" sz="2800" dirty="0"/>
              <a:t> </a:t>
            </a:r>
            <a:r>
              <a:rPr lang="en-US" sz="2800" dirty="0" err="1"/>
              <a:t>int</a:t>
            </a:r>
            <a:r>
              <a:rPr lang="en-US" sz="2800" dirty="0"/>
              <a:t> ,</a:t>
            </a:r>
            <a:r>
              <a:rPr lang="en-US" sz="2800" dirty="0" err="1"/>
              <a:t>friendships_init</a:t>
            </a:r>
            <a:r>
              <a:rPr lang="en-US" sz="2800" dirty="0"/>
              <a:t> </a:t>
            </a:r>
            <a:r>
              <a:rPr lang="en-US" sz="2800" dirty="0" err="1"/>
              <a:t>int,likes</a:t>
            </a:r>
            <a:r>
              <a:rPr lang="en-US" sz="2800" dirty="0"/>
              <a:t> </a:t>
            </a:r>
            <a:r>
              <a:rPr lang="en-US" sz="2800" dirty="0" err="1"/>
              <a:t>int,likes_recd</a:t>
            </a:r>
            <a:r>
              <a:rPr lang="en-US" sz="2800" dirty="0"/>
              <a:t> in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err="1"/>
              <a:t>t,app_likes</a:t>
            </a:r>
            <a:r>
              <a:rPr lang="en-US" sz="2800" dirty="0"/>
              <a:t> </a:t>
            </a:r>
            <a:r>
              <a:rPr lang="en-US" sz="2800" dirty="0" err="1"/>
              <a:t>int</a:t>
            </a:r>
            <a:r>
              <a:rPr lang="en-US" sz="2800" dirty="0"/>
              <a:t>) partitioned by (</a:t>
            </a:r>
            <a:r>
              <a:rPr lang="en-US" sz="2800" dirty="0" err="1"/>
              <a:t>web_likes</a:t>
            </a:r>
            <a:r>
              <a:rPr lang="en-US" sz="2800" dirty="0"/>
              <a:t> </a:t>
            </a:r>
            <a:r>
              <a:rPr lang="en-US" sz="2800" dirty="0" err="1"/>
              <a:t>int</a:t>
            </a:r>
            <a:r>
              <a:rPr lang="en-US" sz="2800" dirty="0"/>
              <a:t>);</a:t>
            </a:r>
            <a:r>
              <a:rPr lang="en-US" sz="2800" dirty="0"/>
              <a:t/>
            </a:r>
            <a:br>
              <a:rPr lang="en-US" sz="2800" dirty="0"/>
            </a:br>
            <a:endParaRPr lang="en-IN" sz="2800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8723" r="-3665" b="52522"/>
          <a:stretch/>
        </p:blipFill>
        <p:spPr bwMode="auto">
          <a:xfrm>
            <a:off x="611560" y="4869160"/>
            <a:ext cx="8341078" cy="396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3467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348880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10.Create table using Bucket</a:t>
            </a:r>
            <a:br>
              <a:rPr lang="en-US" sz="2800" dirty="0" smtClean="0"/>
            </a:br>
            <a:r>
              <a:rPr lang="en-US" sz="2800" dirty="0" smtClean="0"/>
              <a:t>syntax:</a:t>
            </a:r>
            <a:br>
              <a:rPr lang="en-US" sz="2800" dirty="0" smtClean="0"/>
            </a:br>
            <a:r>
              <a:rPr lang="en-US" sz="2800" dirty="0"/>
              <a:t>create table bucket_twitter17(id </a:t>
            </a:r>
            <a:r>
              <a:rPr lang="en-US" sz="2800" dirty="0" err="1"/>
              <a:t>int</a:t>
            </a:r>
            <a:r>
              <a:rPr lang="en-US" sz="2800" dirty="0"/>
              <a:t> ,age </a:t>
            </a:r>
            <a:r>
              <a:rPr lang="en-US" sz="2800" dirty="0" err="1"/>
              <a:t>int,day</a:t>
            </a:r>
            <a:r>
              <a:rPr lang="en-US" sz="2800" dirty="0"/>
              <a:t> </a:t>
            </a:r>
            <a:r>
              <a:rPr lang="en-US" sz="2800" dirty="0" err="1"/>
              <a:t>int,year</a:t>
            </a:r>
            <a:r>
              <a:rPr lang="en-US" sz="2800" dirty="0"/>
              <a:t> </a:t>
            </a:r>
            <a:r>
              <a:rPr lang="en-US" sz="2800" dirty="0" err="1"/>
              <a:t>int</a:t>
            </a:r>
            <a:r>
              <a:rPr lang="en-US" sz="2800" dirty="0"/>
              <a:t> ,month </a:t>
            </a:r>
            <a:r>
              <a:rPr lang="en-US" sz="2800" dirty="0" err="1"/>
              <a:t>int,gender</a:t>
            </a:r>
            <a:r>
              <a:rPr lang="en-US" sz="2800" dirty="0"/>
              <a:t> </a:t>
            </a:r>
            <a:r>
              <a:rPr lang="en-US" sz="2800" dirty="0" err="1"/>
              <a:t>string,retweet</a:t>
            </a:r>
            <a:r>
              <a:rPr lang="en-US" sz="2800" dirty="0"/>
              <a:t> </a:t>
            </a:r>
            <a:r>
              <a:rPr lang="en-US" sz="2800" dirty="0" err="1"/>
              <a:t>int,friend</a:t>
            </a:r>
            <a:r>
              <a:rPr lang="en-US" sz="2800" dirty="0"/>
              <a:t> </a:t>
            </a:r>
            <a:r>
              <a:rPr lang="en-US" sz="2800" dirty="0" err="1"/>
              <a:t>int</a:t>
            </a:r>
            <a:r>
              <a:rPr lang="en-US" sz="2800" dirty="0"/>
              <a:t> ,</a:t>
            </a:r>
            <a:r>
              <a:rPr lang="en-US" sz="2800" dirty="0" err="1"/>
              <a:t>friendships_init</a:t>
            </a:r>
            <a:r>
              <a:rPr lang="en-US" sz="2800" dirty="0"/>
              <a:t> </a:t>
            </a:r>
            <a:r>
              <a:rPr lang="en-US" sz="2800" dirty="0" err="1"/>
              <a:t>int,likes</a:t>
            </a:r>
            <a:r>
              <a:rPr lang="en-US" sz="2800" dirty="0"/>
              <a:t> </a:t>
            </a:r>
            <a:r>
              <a:rPr lang="en-US" sz="2800" dirty="0" err="1"/>
              <a:t>int,likes_recd</a:t>
            </a:r>
            <a:r>
              <a:rPr lang="en-US" sz="2800" dirty="0"/>
              <a:t> </a:t>
            </a:r>
            <a:r>
              <a:rPr lang="en-US" sz="2800" dirty="0" err="1"/>
              <a:t>int,app</a:t>
            </a:r>
            <a:r>
              <a:rPr lang="en-US" sz="2800" dirty="0"/>
              <a:t>_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likes </a:t>
            </a:r>
            <a:r>
              <a:rPr lang="en-US" sz="2800" dirty="0" err="1"/>
              <a:t>int,app_likes_received</a:t>
            </a:r>
            <a:r>
              <a:rPr lang="en-US" sz="2800" dirty="0"/>
              <a:t> </a:t>
            </a:r>
            <a:r>
              <a:rPr lang="en-US" sz="2800" dirty="0" err="1"/>
              <a:t>int,web_likes</a:t>
            </a:r>
            <a:r>
              <a:rPr lang="en-US" sz="2800" dirty="0"/>
              <a:t> </a:t>
            </a:r>
            <a:r>
              <a:rPr lang="en-US" sz="2800" dirty="0" err="1"/>
              <a:t>int,web_likes_received</a:t>
            </a:r>
            <a:r>
              <a:rPr lang="en-US" sz="2800" dirty="0"/>
              <a:t> </a:t>
            </a:r>
            <a:r>
              <a:rPr lang="en-US" sz="2800" dirty="0" err="1"/>
              <a:t>int</a:t>
            </a:r>
            <a:r>
              <a:rPr lang="en-US" sz="2800" dirty="0"/>
              <a:t>) clustered by (</a:t>
            </a:r>
            <a:r>
              <a:rPr lang="en-US" sz="2800" dirty="0" err="1"/>
              <a:t>web_likes_received</a:t>
            </a:r>
            <a:r>
              <a:rPr lang="en-US" sz="2800" dirty="0"/>
              <a:t>) into 4 buckets row format delimited fields terminated by ',' </a:t>
            </a:r>
            <a:r>
              <a:rPr lang="en-US" sz="2800" dirty="0" err="1"/>
              <a:t>st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err="1"/>
              <a:t>ored</a:t>
            </a:r>
            <a:r>
              <a:rPr lang="en-US" sz="2800" dirty="0"/>
              <a:t> as </a:t>
            </a:r>
            <a:r>
              <a:rPr lang="en-US" sz="2800" dirty="0" err="1"/>
              <a:t>textfile</a:t>
            </a:r>
            <a:r>
              <a:rPr lang="en-US" sz="2800" dirty="0"/>
              <a:t> location '/project01/';</a:t>
            </a:r>
            <a:r>
              <a:rPr lang="en-US" sz="2800" dirty="0"/>
              <a:t/>
            </a:r>
            <a:br>
              <a:rPr lang="en-US" sz="2800" dirty="0"/>
            </a:br>
            <a:endParaRPr lang="en-IN" sz="2800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234" r="1764" b="43542"/>
          <a:stretch/>
        </p:blipFill>
        <p:spPr bwMode="auto">
          <a:xfrm>
            <a:off x="179512" y="5301208"/>
            <a:ext cx="8748464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6529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>
            <a:normAutofit/>
          </a:bodyPr>
          <a:lstStyle/>
          <a:p>
            <a:r>
              <a:rPr lang="en-US" sz="6600" dirty="0" smtClean="0"/>
              <a:t>THANK YOU.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130856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853135"/>
          </a:xfrm>
        </p:spPr>
        <p:txBody>
          <a:bodyPr>
            <a:normAutofit/>
          </a:bodyPr>
          <a:lstStyle/>
          <a:p>
            <a:r>
              <a:rPr lang="en-US" dirty="0" smtClean="0"/>
              <a:t>In this project I took twitter dataset from kaggle.com</a:t>
            </a:r>
          </a:p>
          <a:p>
            <a:r>
              <a:rPr lang="en-US" dirty="0" smtClean="0"/>
              <a:t>I used </a:t>
            </a:r>
            <a:r>
              <a:rPr lang="en-US" dirty="0" err="1" smtClean="0"/>
              <a:t>ambari</a:t>
            </a:r>
            <a:r>
              <a:rPr lang="en-US" dirty="0" smtClean="0"/>
              <a:t> and I have upload files in HDFS.</a:t>
            </a:r>
          </a:p>
          <a:p>
            <a:r>
              <a:rPr lang="en-US" dirty="0" smtClean="0"/>
              <a:t>I have start the hive in the sandbox.</a:t>
            </a:r>
          </a:p>
          <a:p>
            <a:r>
              <a:rPr lang="en-US" dirty="0" smtClean="0"/>
              <a:t>Then I wrote the file into a table which was created in hive.</a:t>
            </a:r>
          </a:p>
          <a:p>
            <a:r>
              <a:rPr lang="en-US" dirty="0" smtClean="0"/>
              <a:t>After this operation I performed query through I want analysis of twitter dataset.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589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dirty="0" smtClean="0"/>
              <a:t>Queries Which I Want to </a:t>
            </a:r>
            <a:r>
              <a:rPr lang="en-US" dirty="0" smtClean="0"/>
              <a:t>perform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54461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1. Creatio</a:t>
            </a:r>
            <a:r>
              <a:rPr lang="en-US" sz="2000" dirty="0" smtClean="0"/>
              <a:t>n of table using hive</a:t>
            </a:r>
          </a:p>
          <a:p>
            <a:r>
              <a:rPr lang="en-US" sz="2000" dirty="0" smtClean="0"/>
              <a:t>2. find out total number of users in the dataset.</a:t>
            </a:r>
          </a:p>
          <a:p>
            <a:r>
              <a:rPr lang="en-US" sz="2000" dirty="0" smtClean="0"/>
              <a:t>3. find out the number of users above age of 25.</a:t>
            </a:r>
          </a:p>
          <a:p>
            <a:r>
              <a:rPr lang="en-US" sz="2000" dirty="0" smtClean="0"/>
              <a:t>4. Find </a:t>
            </a:r>
            <a:r>
              <a:rPr lang="en-US" sz="2000" dirty="0"/>
              <a:t>out average friends which gender is </a:t>
            </a:r>
            <a:r>
              <a:rPr lang="en-US" sz="2000" dirty="0" smtClean="0"/>
              <a:t>male.</a:t>
            </a:r>
          </a:p>
          <a:p>
            <a:r>
              <a:rPr lang="en-US" sz="2000" dirty="0"/>
              <a:t>5.Do young members use mobile phones or computer for twitter browsing</a:t>
            </a:r>
            <a:r>
              <a:rPr lang="en-US" sz="2000" dirty="0" smtClean="0"/>
              <a:t>?</a:t>
            </a:r>
          </a:p>
          <a:p>
            <a:r>
              <a:rPr lang="en-US" sz="2000" dirty="0"/>
              <a:t>6.Do adult members use mobile phones or computer for twitter browsing</a:t>
            </a:r>
            <a:r>
              <a:rPr lang="en-US" sz="2000" dirty="0" smtClean="0"/>
              <a:t>?</a:t>
            </a:r>
          </a:p>
          <a:p>
            <a:r>
              <a:rPr lang="en-US" sz="2000" dirty="0"/>
              <a:t>7.Count of twitter user for each </a:t>
            </a:r>
            <a:r>
              <a:rPr lang="en-US" sz="2000" dirty="0" smtClean="0"/>
              <a:t>month.</a:t>
            </a:r>
          </a:p>
          <a:p>
            <a:r>
              <a:rPr lang="en-US" sz="2000" dirty="0"/>
              <a:t>8.Copy the output of query  in </a:t>
            </a:r>
            <a:r>
              <a:rPr lang="en-US" sz="2000" dirty="0" smtClean="0"/>
              <a:t>HDFS.</a:t>
            </a:r>
          </a:p>
          <a:p>
            <a:r>
              <a:rPr lang="en-US" sz="2000" dirty="0" smtClean="0"/>
              <a:t>9.Create table using partition.</a:t>
            </a:r>
          </a:p>
          <a:p>
            <a:r>
              <a:rPr lang="en-US" sz="2000" dirty="0" smtClean="0"/>
              <a:t>10.Create table using Bucket.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 smtClean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24836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24744"/>
            <a:ext cx="8229600" cy="2232248"/>
          </a:xfrm>
        </p:spPr>
        <p:txBody>
          <a:bodyPr>
            <a:normAutofit fontScale="90000"/>
          </a:bodyPr>
          <a:lstStyle/>
          <a:p>
            <a:r>
              <a:rPr lang="en-US" sz="2700" dirty="0" smtClean="0"/>
              <a:t>1.Creation a table using hive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Syntax:</a:t>
            </a:r>
            <a:br>
              <a:rPr lang="en-US" sz="2000" dirty="0" smtClean="0"/>
            </a:br>
            <a:r>
              <a:rPr lang="en-IN" sz="2000" dirty="0"/>
              <a:t>create table twitter13(id </a:t>
            </a:r>
            <a:r>
              <a:rPr lang="en-IN" sz="2000" dirty="0" err="1"/>
              <a:t>int</a:t>
            </a:r>
            <a:r>
              <a:rPr lang="en-IN" sz="2000" dirty="0"/>
              <a:t> ,age </a:t>
            </a:r>
            <a:r>
              <a:rPr lang="en-IN" sz="2000" dirty="0" err="1"/>
              <a:t>int,day</a:t>
            </a:r>
            <a:r>
              <a:rPr lang="en-IN" sz="2000" dirty="0"/>
              <a:t> </a:t>
            </a:r>
            <a:r>
              <a:rPr lang="en-IN" sz="2000" dirty="0" err="1"/>
              <a:t>int,year</a:t>
            </a:r>
            <a:r>
              <a:rPr lang="en-IN" sz="2000" dirty="0"/>
              <a:t> </a:t>
            </a:r>
            <a:r>
              <a:rPr lang="en-IN" sz="2000" dirty="0" err="1"/>
              <a:t>int</a:t>
            </a:r>
            <a:r>
              <a:rPr lang="en-IN" sz="2000" dirty="0"/>
              <a:t> ,month </a:t>
            </a:r>
            <a:r>
              <a:rPr lang="en-IN" sz="2000" dirty="0" err="1"/>
              <a:t>int,gender</a:t>
            </a:r>
            <a:r>
              <a:rPr lang="en-IN" sz="2000" dirty="0"/>
              <a:t> </a:t>
            </a:r>
            <a:r>
              <a:rPr lang="en-IN" sz="2000" dirty="0" err="1"/>
              <a:t>string,retweet</a:t>
            </a:r>
            <a:r>
              <a:rPr lang="en-IN" sz="2000" dirty="0"/>
              <a:t> </a:t>
            </a:r>
            <a:r>
              <a:rPr lang="en-IN" sz="2000" dirty="0" err="1"/>
              <a:t>int,friend</a:t>
            </a:r>
            <a:r>
              <a:rPr lang="en-IN" sz="2000" dirty="0"/>
              <a:t> </a:t>
            </a:r>
            <a:r>
              <a:rPr lang="en-IN" sz="2000" dirty="0" err="1"/>
              <a:t>int</a:t>
            </a:r>
            <a:r>
              <a:rPr lang="en-IN" sz="2000" dirty="0"/>
              <a:t> ,</a:t>
            </a:r>
            <a:r>
              <a:rPr lang="en-IN" sz="2000" dirty="0" err="1"/>
              <a:t>friendships_init</a:t>
            </a:r>
            <a:r>
              <a:rPr lang="en-IN" sz="2000" dirty="0"/>
              <a:t> </a:t>
            </a:r>
            <a:r>
              <a:rPr lang="en-IN" sz="2000" dirty="0" err="1"/>
              <a:t>int,likes</a:t>
            </a:r>
            <a:r>
              <a:rPr lang="en-IN" sz="2000" dirty="0"/>
              <a:t> </a:t>
            </a:r>
            <a:r>
              <a:rPr lang="en-IN" sz="2000" dirty="0" err="1"/>
              <a:t>int,likes_recd</a:t>
            </a:r>
            <a:r>
              <a:rPr lang="en-IN" sz="2000" dirty="0"/>
              <a:t> </a:t>
            </a:r>
            <a:r>
              <a:rPr lang="en-IN" sz="2000" dirty="0" err="1"/>
              <a:t>int,app_likes</a:t>
            </a:r>
            <a:r>
              <a:rPr lang="en-IN" sz="2000" dirty="0"/>
              <a:t> i</a:t>
            </a:r>
            <a:br>
              <a:rPr lang="en-IN" sz="2000" dirty="0"/>
            </a:br>
            <a:r>
              <a:rPr lang="en-IN" sz="2000" dirty="0" err="1"/>
              <a:t>nt,app_likes_received</a:t>
            </a:r>
            <a:r>
              <a:rPr lang="en-IN" sz="2000" dirty="0"/>
              <a:t> </a:t>
            </a:r>
            <a:r>
              <a:rPr lang="en-IN" sz="2000" dirty="0" err="1"/>
              <a:t>int</a:t>
            </a:r>
            <a:r>
              <a:rPr lang="en-IN" sz="2000" dirty="0"/>
              <a:t> ,</a:t>
            </a:r>
            <a:r>
              <a:rPr lang="en-IN" sz="2000" dirty="0" err="1"/>
              <a:t>web_likes</a:t>
            </a:r>
            <a:r>
              <a:rPr lang="en-IN" sz="2000" dirty="0"/>
              <a:t> </a:t>
            </a:r>
            <a:r>
              <a:rPr lang="en-IN" sz="2000" dirty="0" err="1"/>
              <a:t>int,web_likes_received</a:t>
            </a:r>
            <a:r>
              <a:rPr lang="en-IN" sz="2000" dirty="0"/>
              <a:t> </a:t>
            </a:r>
            <a:r>
              <a:rPr lang="en-IN" sz="2000" dirty="0" err="1"/>
              <a:t>int</a:t>
            </a:r>
            <a:r>
              <a:rPr lang="en-IN" sz="2000" dirty="0"/>
              <a:t>) row format delimited fields terminated </a:t>
            </a:r>
            <a:r>
              <a:rPr lang="en-IN" sz="2000" dirty="0" err="1"/>
              <a:t>by','stored</a:t>
            </a:r>
            <a:r>
              <a:rPr lang="en-IN" sz="2000" dirty="0"/>
              <a:t> as </a:t>
            </a:r>
            <a:r>
              <a:rPr lang="en-IN" sz="2000" dirty="0" err="1"/>
              <a:t>textfile</a:t>
            </a:r>
            <a:r>
              <a:rPr lang="en-IN" sz="2000" dirty="0"/>
              <a:t> location '/project01/';                 </a:t>
            </a:r>
            <a:r>
              <a:rPr lang="en-IN" dirty="0"/>
              <a:t/>
            </a:r>
            <a:br>
              <a:rPr lang="en-IN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38" r="906" b="19992"/>
          <a:stretch/>
        </p:blipFill>
        <p:spPr bwMode="auto">
          <a:xfrm>
            <a:off x="107504" y="3118103"/>
            <a:ext cx="9036496" cy="2327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117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628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2.How many record in data set </a:t>
            </a:r>
            <a:r>
              <a:rPr lang="en-US" dirty="0" err="1" smtClean="0"/>
              <a:t>csv</a:t>
            </a:r>
            <a:r>
              <a:rPr lang="en-US" dirty="0" smtClean="0"/>
              <a:t> file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Syntax:</a:t>
            </a:r>
            <a:br>
              <a:rPr lang="en-US" dirty="0" smtClean="0"/>
            </a:br>
            <a:r>
              <a:rPr lang="en-IN" sz="3100" dirty="0"/>
              <a:t>select count(*) from twitter13; 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04" r="-2655" b="12564"/>
          <a:stretch/>
        </p:blipFill>
        <p:spPr bwMode="auto">
          <a:xfrm>
            <a:off x="548922" y="3718559"/>
            <a:ext cx="8259798" cy="1838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811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70080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100" dirty="0" smtClean="0"/>
              <a:t>3</a:t>
            </a:r>
            <a:r>
              <a:rPr lang="en-US" sz="3100" dirty="0" smtClean="0"/>
              <a:t>.</a:t>
            </a:r>
            <a:r>
              <a:rPr lang="en-US" sz="3200" dirty="0"/>
              <a:t> find out the number of users above age of 25.</a:t>
            </a:r>
            <a:br>
              <a:rPr lang="en-US" sz="3200" dirty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 smtClean="0"/>
              <a:t>Syntax:</a:t>
            </a:r>
            <a:br>
              <a:rPr lang="en-US" sz="3100" dirty="0" smtClean="0"/>
            </a:br>
            <a:r>
              <a:rPr lang="en-IN" sz="3100" dirty="0"/>
              <a:t>select count(*) from twitter13 where age&gt;20; 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948" r="-4" b="25584"/>
          <a:stretch/>
        </p:blipFill>
        <p:spPr bwMode="auto">
          <a:xfrm>
            <a:off x="539552" y="3717032"/>
            <a:ext cx="8046438" cy="1605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626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24744"/>
            <a:ext cx="8229600" cy="1143000"/>
          </a:xfrm>
        </p:spPr>
        <p:txBody>
          <a:bodyPr>
            <a:noAutofit/>
          </a:bodyPr>
          <a:lstStyle/>
          <a:p>
            <a:r>
              <a:rPr lang="en-US" sz="2400" dirty="0" smtClean="0"/>
              <a:t>4.Find out average </a:t>
            </a:r>
            <a:r>
              <a:rPr lang="en-US" sz="2400" dirty="0" smtClean="0"/>
              <a:t>friends which gender is male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syntax:</a:t>
            </a:r>
            <a:br>
              <a:rPr lang="en-US" sz="2400" dirty="0" smtClean="0"/>
            </a:br>
            <a:r>
              <a:rPr lang="en-IN" sz="2400" dirty="0" smtClean="0"/>
              <a:t>select </a:t>
            </a:r>
            <a:r>
              <a:rPr lang="en-IN" sz="2400" dirty="0" err="1"/>
              <a:t>avg</a:t>
            </a:r>
            <a:r>
              <a:rPr lang="en-IN" sz="2400" dirty="0"/>
              <a:t>(friend) from twitter13 where gender=</a:t>
            </a:r>
            <a:r>
              <a:rPr lang="en-IN" sz="2400" dirty="0" smtClean="0"/>
              <a:t>'male‘</a:t>
            </a:r>
            <a:br>
              <a:rPr lang="en-IN" sz="2400" dirty="0" smtClean="0"/>
            </a:br>
            <a:r>
              <a:rPr lang="en-IN" sz="2400" dirty="0" smtClean="0"/>
              <a:t>select </a:t>
            </a:r>
            <a:r>
              <a:rPr lang="en-IN" sz="2400" dirty="0" err="1" smtClean="0"/>
              <a:t>avg</a:t>
            </a:r>
            <a:r>
              <a:rPr lang="en-IN" sz="2400" dirty="0" smtClean="0"/>
              <a:t>(friend) from twitter13 where gender=‘female‘</a:t>
            </a:r>
            <a:r>
              <a:rPr lang="en-IN" sz="3200" dirty="0" smtClean="0"/>
              <a:t/>
            </a:r>
            <a:br>
              <a:rPr lang="en-IN" sz="3200" dirty="0" smtClean="0"/>
            </a:br>
            <a:endParaRPr lang="en-IN" sz="32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97" r="-3666" b="24910"/>
          <a:stretch/>
        </p:blipFill>
        <p:spPr bwMode="auto">
          <a:xfrm>
            <a:off x="548922" y="3383279"/>
            <a:ext cx="8341078" cy="1615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003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26876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100" dirty="0" smtClean="0"/>
              <a:t>5.Do young members use mobile phones or computer for twitter browsing?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Syntax:</a:t>
            </a:r>
            <a:br>
              <a:rPr lang="en-US" dirty="0" smtClean="0"/>
            </a:br>
            <a:r>
              <a:rPr lang="en-IN" sz="3100" dirty="0"/>
              <a:t>select </a:t>
            </a:r>
            <a:r>
              <a:rPr lang="en-IN" sz="3100" dirty="0" err="1"/>
              <a:t>avg</a:t>
            </a:r>
            <a:r>
              <a:rPr lang="en-IN" sz="3100" dirty="0"/>
              <a:t>(</a:t>
            </a:r>
            <a:r>
              <a:rPr lang="en-IN" sz="3100" dirty="0" err="1"/>
              <a:t>likes_recd</a:t>
            </a:r>
            <a:r>
              <a:rPr lang="en-IN" sz="3100" dirty="0"/>
              <a:t>) from twitter13 where age&gt;=12 AND age&lt;=25; </a:t>
            </a:r>
            <a:endParaRPr lang="en-IN" sz="31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1" t="21438" r="881" b="42195"/>
          <a:stretch/>
        </p:blipFill>
        <p:spPr bwMode="auto">
          <a:xfrm>
            <a:off x="755576" y="3861048"/>
            <a:ext cx="8006080" cy="1645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219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26876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6</a:t>
            </a:r>
            <a:r>
              <a:rPr lang="en-US" sz="3100" dirty="0" smtClean="0"/>
              <a:t>.Do adult members use mobile phones or computer for twitter browsing?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Syntax:</a:t>
            </a:r>
            <a:br>
              <a:rPr lang="en-US" dirty="0" smtClean="0"/>
            </a:br>
            <a:r>
              <a:rPr lang="en-IN" sz="3100" dirty="0"/>
              <a:t>select </a:t>
            </a:r>
            <a:r>
              <a:rPr lang="en-IN" sz="3100" dirty="0" err="1"/>
              <a:t>avg</a:t>
            </a:r>
            <a:r>
              <a:rPr lang="en-IN" sz="3100" dirty="0"/>
              <a:t>(</a:t>
            </a:r>
            <a:r>
              <a:rPr lang="en-IN" sz="3100" dirty="0" err="1"/>
              <a:t>likes_recd</a:t>
            </a:r>
            <a:r>
              <a:rPr lang="en-IN" sz="3100" dirty="0"/>
              <a:t>) from twitter13 where age</a:t>
            </a:r>
            <a:r>
              <a:rPr lang="en-IN" sz="3100" dirty="0" smtClean="0"/>
              <a:t>&gt;=35; </a:t>
            </a:r>
            <a:endParaRPr lang="en-IN" sz="31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30" r="26261" b="6054"/>
          <a:stretch/>
        </p:blipFill>
        <p:spPr bwMode="auto">
          <a:xfrm>
            <a:off x="548922" y="4185919"/>
            <a:ext cx="5933158" cy="1666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078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254</Words>
  <Application>Microsoft Office PowerPoint</Application>
  <PresentationFormat>On-screen Show (4:3)</PresentationFormat>
  <Paragraphs>32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Project 1</vt:lpstr>
      <vt:lpstr>Description:</vt:lpstr>
      <vt:lpstr>Queries Which I Want to perform</vt:lpstr>
      <vt:lpstr>1.Creation a table using hive Syntax: create table twitter13(id int ,age int,day int,year int ,month int,gender string,retweet int,friend int ,friendships_init int,likes int,likes_recd int,app_likes i nt,app_likes_received int ,web_likes int,web_likes_received int) row format delimited fields terminated by','stored as textfile location '/project01/';                   </vt:lpstr>
      <vt:lpstr>2.How many record in data set csv file  Syntax: select count(*) from twitter13; </vt:lpstr>
      <vt:lpstr>3. find out the number of users above age of 25.   Syntax: select count(*) from twitter13 where age&gt;20;  </vt:lpstr>
      <vt:lpstr>4.Find out average friends which gender is male  syntax: select avg(friend) from twitter13 where gender='male‘ select avg(friend) from twitter13 where gender=‘female‘ </vt:lpstr>
      <vt:lpstr>5.Do young members use mobile phones or computer for twitter browsing? Syntax: select avg(likes_recd) from twitter13 where age&gt;=12 AND age&lt;=25; </vt:lpstr>
      <vt:lpstr>6.Do adult members use mobile phones or computer for twitter browsing? Syntax: select avg(likes_recd) from twitter13 where age&gt;=35; </vt:lpstr>
      <vt:lpstr>7.Count of twitter user for each month syntax: select months,count(*) from twitter13 group by months; </vt:lpstr>
      <vt:lpstr>8.Copy the output of query  in HDFS synatx: hive&gt; insert overwrite directory '/copy/dirct' row format delimited fields terminated by ',' select month,count(month) from twitter13 group by month;    </vt:lpstr>
      <vt:lpstr>Outupt stored in file</vt:lpstr>
      <vt:lpstr>9.Create table using partition  syntax: create table partitioned__twitter14(id int ,age int,day int,year int ,month int,gender string,retweet int,friend int ,friendships_init int,likes int,likes_recd in t,app_likes int) partitioned by (web_likes int); </vt:lpstr>
      <vt:lpstr>10.Create table using Bucket syntax: create table bucket_twitter17(id int ,age int,day int,year int ,month int,gender string,retweet int,friend int ,friendships_init int,likes int,likes_recd int,app_ likes int,app_likes_received int,web_likes int,web_likes_received int) clustered by (web_likes_received) into 4 buckets row format delimited fields terminated by ',' st ored as textfile location '/project01/'; </vt:lpstr>
      <vt:lpstr>THANK YOU.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Ashish</dc:creator>
  <cp:lastModifiedBy>Ashish</cp:lastModifiedBy>
  <cp:revision>9</cp:revision>
  <dcterms:created xsi:type="dcterms:W3CDTF">2021-08-20T16:40:29Z</dcterms:created>
  <dcterms:modified xsi:type="dcterms:W3CDTF">2021-08-21T06:55:08Z</dcterms:modified>
</cp:coreProperties>
</file>