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78" r:id="rId3"/>
    <p:sldId id="279" r:id="rId4"/>
    <p:sldId id="259" r:id="rId5"/>
    <p:sldId id="260" r:id="rId6"/>
    <p:sldId id="265" r:id="rId7"/>
    <p:sldId id="282" r:id="rId8"/>
    <p:sldId id="272" r:id="rId9"/>
    <p:sldId id="280" r:id="rId10"/>
    <p:sldId id="275" r:id="rId11"/>
    <p:sldId id="28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meaux Gaëtan" initials="FG" lastIdx="3" clrIdx="0">
    <p:extLst>
      <p:ext uri="{19B8F6BF-5375-455C-9EA6-DF929625EA0E}">
        <p15:presenceInfo xmlns:p15="http://schemas.microsoft.com/office/powerpoint/2012/main" userId="Fumeaux Gaë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4" autoAdjust="0"/>
    <p:restoredTop sz="83354" autoAdjust="0"/>
  </p:normalViewPr>
  <p:slideViewPr>
    <p:cSldViewPr snapToGrid="0">
      <p:cViewPr varScale="1">
        <p:scale>
          <a:sx n="49" d="100"/>
          <a:sy n="49" d="100"/>
        </p:scale>
        <p:origin x="31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29F93-3AE2-4ED3-8D49-9D876DCC48D7}" type="datetimeFigureOut">
              <a:rPr lang="fr-CH" smtClean="0"/>
              <a:t>06.06.2021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BDCB3-6A31-48A9-8DE6-F39F1E9F3CE7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44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Début de la présentation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3373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du fait que c’est un sujet pas très connu -&gt; expérimentation</a:t>
            </a:r>
          </a:p>
          <a:p>
            <a:r>
              <a:rPr lang="fr-CH" dirty="0"/>
              <a:t>Parler brièvement du rétrécissement des pièces lors du frittage (impact sur les supports)</a:t>
            </a:r>
          </a:p>
          <a:p>
            <a:r>
              <a:rPr lang="fr-CH" dirty="0"/>
              <a:t>Parler des améliorations qui pourraient être faites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78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Fin de la présentation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113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les partie du Powerpoint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657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 projet</a:t>
            </a:r>
          </a:p>
          <a:p>
            <a:endParaRPr lang="fr-CH" dirty="0"/>
          </a:p>
          <a:p>
            <a:r>
              <a:rPr lang="fr-CH" dirty="0"/>
              <a:t>Présenter le format de fichier STL</a:t>
            </a:r>
          </a:p>
          <a:p>
            <a:endParaRPr lang="fr-CH" dirty="0"/>
          </a:p>
          <a:p>
            <a:r>
              <a:rPr lang="fr-CH" dirty="0"/>
              <a:t>Présenter la base du logiciel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168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proposé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 et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donc automatisation possible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 vraiment adapté à la génération automatique de support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Plus mis à jour (17 avril 2018)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392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Mieux adapté que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Meshmixer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(photo gauche)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free and open source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Aussi une api</a:t>
            </a:r>
          </a:p>
          <a:p>
            <a:endParaRPr lang="fr-C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Possède beaucoup de fonctionnalité et de module python pour automatisé notre script (photo droite)</a:t>
            </a: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Continuellement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142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Présenter le diagramme d’état</a:t>
            </a:r>
          </a:p>
          <a:p>
            <a:r>
              <a:rPr lang="fr-CH" dirty="0"/>
              <a:t>Présenter les 3 méthodes de sélection de faces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022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de pourquoi j’ai choisi cette méthode</a:t>
            </a:r>
          </a:p>
          <a:p>
            <a:r>
              <a:rPr lang="fr-CH" dirty="0"/>
              <a:t>Parler en détail de son fonctionnement</a:t>
            </a:r>
          </a:p>
          <a:p>
            <a:r>
              <a:rPr lang="fr-CH" dirty="0"/>
              <a:t>Parler de l’optimisation de temps avec du code 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238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Montrer les résultats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301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Parler des paramètres testés</a:t>
            </a: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BDCB3-6A31-48A9-8DE6-F39F1E9F3CE7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811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78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2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33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4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3D452-CE5B-4523-BA41-DA35877C6C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4F6DCA-FD15-4778-8947-2F2691546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9919086" cy="3204134"/>
          </a:xfrm>
        </p:spPr>
        <p:txBody>
          <a:bodyPr anchor="b">
            <a:normAutofit/>
          </a:bodyPr>
          <a:lstStyle/>
          <a:p>
            <a:r>
              <a:rPr lang="fr-CH" sz="4800" dirty="0"/>
              <a:t>Génération automatique </a:t>
            </a:r>
            <a:br>
              <a:rPr lang="fr-CH" sz="4800" dirty="0"/>
            </a:br>
            <a:r>
              <a:rPr lang="de-CH" sz="4800" dirty="0"/>
              <a:t>de support de </a:t>
            </a:r>
            <a:r>
              <a:rPr lang="fr-CH" sz="4800" dirty="0"/>
              <a:t>frittage</a:t>
            </a:r>
            <a:r>
              <a:rPr lang="de-CH" sz="4800" dirty="0"/>
              <a:t> </a:t>
            </a:r>
            <a:br>
              <a:rPr lang="de-CH" sz="4800" dirty="0"/>
            </a:br>
            <a:r>
              <a:rPr lang="fr-CH" sz="4800" dirty="0"/>
              <a:t>pour impression SG-3DP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005190-638A-4452-A644-1A5647DC2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de-CH" sz="2000" dirty="0"/>
              <a:t>Fumeaux Gaëtan 	08.06.21</a:t>
            </a:r>
            <a:endParaRPr lang="fr-CH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98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124A7-ECAF-4197-9F4D-710C76D0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45EB9-D9FF-4CEB-865E-6313EA80B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H" dirty="0"/>
              <a:t>Moule</a:t>
            </a:r>
          </a:p>
          <a:p>
            <a:endParaRPr lang="fr-CH" dirty="0"/>
          </a:p>
          <a:p>
            <a:r>
              <a:rPr lang="fr-CH" dirty="0"/>
              <a:t>Retrait des supports</a:t>
            </a:r>
          </a:p>
          <a:p>
            <a:endParaRPr lang="fr-CH" dirty="0"/>
          </a:p>
          <a:p>
            <a:r>
              <a:rPr lang="fr-CH" dirty="0"/>
              <a:t>Support de côté</a:t>
            </a:r>
          </a:p>
          <a:p>
            <a:endParaRPr lang="fr-CH" dirty="0"/>
          </a:p>
          <a:p>
            <a:r>
              <a:rPr lang="fr-CH" dirty="0"/>
              <a:t>Optimisation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D5E188-BD3D-471A-89AC-DBD7F19A4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966" y="717780"/>
            <a:ext cx="4792111" cy="55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7D798-DB1C-40DE-B88E-EABC23A2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10F747-C9FA-4234-BA5F-CE75553C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7269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FFCD1-627D-4E49-8700-1C4C2CAD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66DEF0-BF73-4871-95F1-65BB4D9A7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  <a:p>
            <a:r>
              <a:rPr lang="fr-CH" dirty="0" err="1"/>
              <a:t>Meshmixer</a:t>
            </a:r>
            <a:endParaRPr lang="fr-CH" dirty="0"/>
          </a:p>
          <a:p>
            <a:r>
              <a:rPr lang="fr-CH" dirty="0"/>
              <a:t>Blender</a:t>
            </a:r>
          </a:p>
          <a:p>
            <a:r>
              <a:rPr lang="fr-CH" dirty="0"/>
              <a:t>Tests Blender</a:t>
            </a:r>
          </a:p>
          <a:p>
            <a:r>
              <a:rPr lang="fr-CH" dirty="0"/>
              <a:t>Améliorations</a:t>
            </a:r>
          </a:p>
          <a:p>
            <a:r>
              <a:rPr lang="fr-CH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505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5726D-715D-4229-B632-5DC1DDE5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9D4BC1-97A2-469E-ADEA-DADC69660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Supports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STL</a:t>
            </a:r>
          </a:p>
          <a:p>
            <a:endParaRPr lang="fr-CH" dirty="0"/>
          </a:p>
          <a:p>
            <a:r>
              <a:rPr lang="fr-CH" dirty="0"/>
              <a:t>Logiciel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D62DB8-3090-47D6-9AF2-E666B9546B8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4742" y="2113725"/>
            <a:ext cx="3531146" cy="39745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31FECB-7CA1-43D9-8ABB-47AC9AAAE1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45000" y="2092515"/>
            <a:ext cx="1855800" cy="415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7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433E2-BC2A-4EC4-AE96-39A9ECC8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Meshmixer</a:t>
            </a:r>
            <a:endParaRPr lang="fr-CH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2981AD2-E35D-4505-B4DA-CEFFB4D54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/>
              <a:t>Pas adapté</a:t>
            </a:r>
          </a:p>
          <a:p>
            <a:r>
              <a:rPr lang="fr-CH" dirty="0"/>
              <a:t>Plus mis à jour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7A78D-461B-4067-BD9C-7C493B7A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827" y="417590"/>
            <a:ext cx="4287605" cy="61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1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94D33-777E-4A4C-B470-55CDCFED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Blender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036D6-3AD6-480C-A68C-5F91F301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Free et open source</a:t>
            </a:r>
          </a:p>
          <a:p>
            <a:r>
              <a:rPr lang="fr-CH" dirty="0"/>
              <a:t>API</a:t>
            </a:r>
          </a:p>
          <a:p>
            <a:endParaRPr lang="fr-CH" dirty="0"/>
          </a:p>
          <a:p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Mis à jour 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DF9B32-BEF4-4923-8C5C-9CD0C513A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838" y="741623"/>
            <a:ext cx="4194475" cy="57777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8BED53-1E08-468D-BDB6-5A32D0F48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0186" y="755566"/>
            <a:ext cx="2184945" cy="57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022E2-6332-4D7E-851D-A8E14BA2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Scripts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ECB193-5C9C-4555-A64F-BDD59A81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3 méthodes de sélection</a:t>
            </a:r>
          </a:p>
          <a:p>
            <a:pPr lvl="1"/>
            <a:r>
              <a:rPr lang="fr-CH" dirty="0"/>
              <a:t>Caméra</a:t>
            </a:r>
          </a:p>
          <a:p>
            <a:pPr lvl="1"/>
            <a:r>
              <a:rPr lang="fr-CH" dirty="0"/>
              <a:t>User </a:t>
            </a:r>
            <a:r>
              <a:rPr lang="fr-CH" dirty="0" err="1"/>
              <a:t>selection</a:t>
            </a:r>
            <a:endParaRPr lang="fr-CH" dirty="0"/>
          </a:p>
          <a:p>
            <a:pPr lvl="1"/>
            <a:r>
              <a:rPr lang="fr-CH" dirty="0"/>
              <a:t>Calcul des faces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B6528-4216-4CBE-B976-FE6A5727A9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72610" y="548640"/>
            <a:ext cx="4253763" cy="59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75379-7E50-4DEE-A64D-E629BC0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Blender - Calcul des faces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6022C-3758-485E-BEF2-DAA35D6D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Angle max</a:t>
            </a:r>
          </a:p>
          <a:p>
            <a:endParaRPr lang="fr-CH" dirty="0"/>
          </a:p>
          <a:p>
            <a:r>
              <a:rPr lang="fr-CH" dirty="0"/>
              <a:t>Support sur </a:t>
            </a:r>
            <a:br>
              <a:rPr lang="fr-CH" dirty="0"/>
            </a:br>
            <a:r>
              <a:rPr lang="fr-CH" dirty="0"/>
              <a:t>le plateau</a:t>
            </a:r>
          </a:p>
          <a:p>
            <a:endParaRPr lang="fr-CH" dirty="0"/>
          </a:p>
          <a:p>
            <a:r>
              <a:rPr lang="fr-CH" dirty="0"/>
              <a:t>Optimisation 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4147F3-656F-40D8-9E4C-9F49E19A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009" y="959387"/>
            <a:ext cx="3841095" cy="52553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3ED61A1-CDC6-4FD2-8791-0C0E3577A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994" y="2781914"/>
            <a:ext cx="4879889" cy="31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FC6175-3BEB-470A-9D49-731EF216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EF68DD-47DB-43DD-BF7D-1BDC326E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703" y="2224387"/>
            <a:ext cx="748019" cy="553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CH" sz="2400" dirty="0"/>
              <a:t>30°			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5CB085-F3F3-494D-AC1A-2D214C41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2847216"/>
            <a:ext cx="2730291" cy="380803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ADC61DC-DFDA-45BD-A592-06929C539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132" y="2847214"/>
            <a:ext cx="2709624" cy="380803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F379371-355F-426B-971B-E2118F99D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892" y="2847213"/>
            <a:ext cx="2790206" cy="3808037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F6A5D0F-01CB-41A1-9777-6284C4883652}"/>
              </a:ext>
            </a:extLst>
          </p:cNvPr>
          <p:cNvSpPr txBox="1">
            <a:spLocks/>
          </p:cNvSpPr>
          <p:nvPr/>
        </p:nvSpPr>
        <p:spPr>
          <a:xfrm>
            <a:off x="5825622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60°			   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ADBE9991-0BCE-4F04-8395-2E12822A90A0}"/>
              </a:ext>
            </a:extLst>
          </p:cNvPr>
          <p:cNvSpPr txBox="1">
            <a:spLocks/>
          </p:cNvSpPr>
          <p:nvPr/>
        </p:nvSpPr>
        <p:spPr>
          <a:xfrm>
            <a:off x="9501443" y="2220913"/>
            <a:ext cx="748019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89°			   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3982A9C-B99A-46D8-876A-BD5FD802694F}"/>
              </a:ext>
            </a:extLst>
          </p:cNvPr>
          <p:cNvSpPr txBox="1">
            <a:spLocks/>
          </p:cNvSpPr>
          <p:nvPr/>
        </p:nvSpPr>
        <p:spPr>
          <a:xfrm>
            <a:off x="367549" y="2220913"/>
            <a:ext cx="1903542" cy="553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CH" sz="2400" dirty="0"/>
              <a:t>Max Angle : 			 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607862-9759-49D8-9A5E-E52D26B72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9" y="2847213"/>
            <a:ext cx="2853424" cy="38080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42CE3A-DBBF-4C3E-A3F3-6AB3B9245F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892" y="2847213"/>
            <a:ext cx="2821638" cy="380803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D7FCCBE-88B3-4CF2-A6C6-67A92D3F3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32" y="2847213"/>
            <a:ext cx="2772050" cy="381841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87CDAF3-9B8D-462E-BFE6-7B5158DDB3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08" y="33625"/>
            <a:ext cx="1390470" cy="187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1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3B5E-D18C-4E15-9387-64DCF758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C9E8EC-47AA-4F7A-B11C-E8D9BC7AE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Area min</a:t>
            </a:r>
          </a:p>
          <a:p>
            <a:endParaRPr lang="fr-CH" dirty="0"/>
          </a:p>
          <a:p>
            <a:r>
              <a:rPr lang="fr-CH" dirty="0"/>
              <a:t>Offset</a:t>
            </a:r>
          </a:p>
          <a:p>
            <a:endParaRPr lang="fr-CH" dirty="0"/>
          </a:p>
          <a:p>
            <a:r>
              <a:rPr lang="fr-CH" dirty="0"/>
              <a:t>Développement</a:t>
            </a:r>
          </a:p>
          <a:p>
            <a:pPr marL="0" indent="0">
              <a:buNone/>
            </a:pP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9FC104-2B09-4D96-971E-CEC58D39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72" y="1106831"/>
            <a:ext cx="3589332" cy="48441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4FCF367-891D-4A6B-B1F3-A40953D4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99" y="1106831"/>
            <a:ext cx="3323186" cy="50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684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42B"/>
      </a:dk2>
      <a:lt2>
        <a:srgbClr val="E2E8E7"/>
      </a:lt2>
      <a:accent1>
        <a:srgbClr val="C696A1"/>
      </a:accent1>
      <a:accent2>
        <a:srgbClr val="BA8A7F"/>
      </a:accent2>
      <a:accent3>
        <a:srgbClr val="B8A07C"/>
      </a:accent3>
      <a:accent4>
        <a:srgbClr val="A6A772"/>
      </a:accent4>
      <a:accent5>
        <a:srgbClr val="98A980"/>
      </a:accent5>
      <a:accent6>
        <a:srgbClr val="7FAE77"/>
      </a:accent6>
      <a:hlink>
        <a:srgbClr val="568E8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295</Words>
  <Application>Microsoft Office PowerPoint</Application>
  <PresentationFormat>Grand écran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Génération automatique  de support de frittage  pour impression SG-3DP</vt:lpstr>
      <vt:lpstr>Sommaire</vt:lpstr>
      <vt:lpstr>Objectifs</vt:lpstr>
      <vt:lpstr>Meshmixer</vt:lpstr>
      <vt:lpstr>Blender</vt:lpstr>
      <vt:lpstr>Blender - Scripts</vt:lpstr>
      <vt:lpstr>Blender - Calcul des faces</vt:lpstr>
      <vt:lpstr>Résultat</vt:lpstr>
      <vt:lpstr>Paramètres</vt:lpstr>
      <vt:lpstr>Améliorations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</dc:title>
  <dc:creator>Fumeaux Gaëtan</dc:creator>
  <cp:lastModifiedBy>Fumeaux Gaëtan</cp:lastModifiedBy>
  <cp:revision>58</cp:revision>
  <dcterms:created xsi:type="dcterms:W3CDTF">2020-06-22T05:52:58Z</dcterms:created>
  <dcterms:modified xsi:type="dcterms:W3CDTF">2021-06-06T17:35:30Z</dcterms:modified>
</cp:coreProperties>
</file>