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72" r:id="rId6"/>
    <p:sldId id="276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meaux Gaëtan" initials="FG" lastIdx="3" clrIdx="0">
    <p:extLst>
      <p:ext uri="{19B8F6BF-5375-455C-9EA6-DF929625EA0E}">
        <p15:presenceInfo xmlns:p15="http://schemas.microsoft.com/office/powerpoint/2012/main" userId="Fumeaux Gaë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5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9F93-3AE2-4ED3-8D49-9D876DCC48D7}" type="datetimeFigureOut">
              <a:rPr lang="fr-CH" smtClean="0"/>
              <a:t>28.05.2021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DCB3-6A31-48A9-8DE6-F39F1E9F3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44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Meshmixer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des différents scripts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Résultats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Démo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proposé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et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donc automatisation possible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vraiment adapté à la génération automatique de support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mis à jour (17 avril 2018)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392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free and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une api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Possède beaucoup de fonctionnalité et de module python pour automatisé notre script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Continuellement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4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D’abord, on importe le fichier </a:t>
            </a:r>
            <a:r>
              <a:rPr lang="fr-CH" dirty="0" err="1"/>
              <a:t>stl</a:t>
            </a:r>
            <a:r>
              <a:rPr lang="fr-CH" dirty="0"/>
              <a:t> et on le place sur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Ensuite, on sélectionne les faces où il y a aura des supports en fonction de la méthode choisi</a:t>
            </a:r>
          </a:p>
          <a:p>
            <a:r>
              <a:rPr lang="fr-CH" dirty="0"/>
              <a:t>Camera : La caméra est placé sous la pièce et toutes les faces visibles sont sélectionnées</a:t>
            </a:r>
          </a:p>
          <a:p>
            <a:r>
              <a:rPr lang="fr-CH" dirty="0"/>
              <a:t>User </a:t>
            </a:r>
            <a:r>
              <a:rPr lang="fr-CH" dirty="0" err="1"/>
              <a:t>selection</a:t>
            </a:r>
            <a:r>
              <a:rPr lang="fr-CH" dirty="0"/>
              <a:t> : Utilisateur sélectionne les faces qu’il veut manuellement</a:t>
            </a:r>
          </a:p>
          <a:p>
            <a:r>
              <a:rPr lang="fr-CH" dirty="0"/>
              <a:t>Faces </a:t>
            </a:r>
            <a:r>
              <a:rPr lang="fr-CH" dirty="0" err="1"/>
              <a:t>calculation</a:t>
            </a:r>
            <a:r>
              <a:rPr lang="fr-CH" dirty="0"/>
              <a:t> : Sélectionne toutes les faces dont l’angle entre leur vecteurs normal et le vecteur –z est plus petit que l’angle max choisi 	      et qui ne possède pas de faces sous elle</a:t>
            </a:r>
          </a:p>
          <a:p>
            <a:r>
              <a:rPr lang="fr-CH" dirty="0"/>
              <a:t>Puis, on sépare les faces sélectionnées, on les extrude et on coupe ce qui se trouve sous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Puis, on exporte le fichier </a:t>
            </a:r>
            <a:r>
              <a:rPr lang="fr-CH" dirty="0" err="1"/>
              <a:t>stl</a:t>
            </a:r>
            <a:r>
              <a:rPr lang="fr-CH" dirty="0"/>
              <a:t> des supports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22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D452-CE5B-4523-BA41-DA35877C6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F6DCA-FD15-4778-8947-2F269154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H" sz="4800" dirty="0"/>
              <a:t>Génération</a:t>
            </a:r>
            <a:r>
              <a:rPr lang="de-CH" sz="4800" dirty="0"/>
              <a:t> de support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05190-638A-4452-A644-1A5647DC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CH" sz="2000" dirty="0"/>
              <a:t>Fumeaux Gaëtan 	28.05.21</a:t>
            </a:r>
            <a:endParaRPr lang="fr-C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33E2-BC2A-4EC4-AE96-39A9ECC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Meshmixer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981AD2-E35D-4505-B4DA-CEFFB4D5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CH" dirty="0"/>
              <a:t>Free and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/>
              <a:t>Not </a:t>
            </a:r>
            <a:r>
              <a:rPr lang="fr-CH" dirty="0" err="1"/>
              <a:t>adapted</a:t>
            </a:r>
            <a:endParaRPr lang="fr-CH" dirty="0"/>
          </a:p>
          <a:p>
            <a:r>
              <a:rPr lang="fr-CH" dirty="0"/>
              <a:t>Not update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87C5C3-079A-43C6-8175-6600F12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28" y="774551"/>
            <a:ext cx="4287606" cy="56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4D33-777E-4A4C-B470-55CDCFE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Blender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036D6-3AD6-480C-A68C-5F91F301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Free and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Update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27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22E2-6332-4D7E-851D-A8E14BA2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CB193-5C9C-4555-A64F-BDD59A81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 Methods</a:t>
            </a:r>
          </a:p>
          <a:p>
            <a:pPr lvl="1"/>
            <a:r>
              <a:rPr lang="fr-CH" dirty="0"/>
              <a:t>Camera</a:t>
            </a:r>
          </a:p>
          <a:p>
            <a:pPr lvl="1"/>
            <a:r>
              <a:rPr lang="fr-CH" dirty="0"/>
              <a:t>User </a:t>
            </a:r>
            <a:r>
              <a:rPr lang="fr-CH" dirty="0" err="1"/>
              <a:t>selection</a:t>
            </a:r>
            <a:endParaRPr lang="fr-CH" dirty="0"/>
          </a:p>
          <a:p>
            <a:pPr lvl="1"/>
            <a:r>
              <a:rPr lang="fr-CH" dirty="0"/>
              <a:t>Faces </a:t>
            </a:r>
            <a:r>
              <a:rPr lang="fr-CH" dirty="0" err="1"/>
              <a:t>calculation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EA77F85-4F22-484D-ABD9-26D92885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74" y="431284"/>
            <a:ext cx="4934681" cy="58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6175-3BEB-470A-9D49-731EF21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- Buse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F68DD-47DB-43DD-BF7D-1BDC326E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3" y="2224387"/>
            <a:ext cx="748019" cy="55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400" dirty="0"/>
              <a:t>30°			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B085-F3F3-494D-AC1A-2D214C41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847216"/>
            <a:ext cx="2730291" cy="38080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DC61DC-DFDA-45BD-A592-06929C53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32" y="2847214"/>
            <a:ext cx="2709624" cy="38080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379371-355F-426B-971B-E2118F99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92" y="2847213"/>
            <a:ext cx="2790206" cy="3808037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F6A5D0F-01CB-41A1-9777-6284C4883652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BE9991-0BCE-4F04-8395-2E12822A90A0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3982A9C-B99A-46D8-876A-BD5FD802694F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</p:spTree>
    <p:extLst>
      <p:ext uri="{BB962C8B-B14F-4D97-AF65-F5344CB8AC3E}">
        <p14:creationId xmlns:p14="http://schemas.microsoft.com/office/powerpoint/2010/main" val="12779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A5B4F-7D8E-462C-8C38-A15E72EAC08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Résultat - </a:t>
            </a:r>
            <a:r>
              <a:rPr lang="fr-CH" dirty="0" err="1"/>
              <a:t>Mucks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689EA2-B1C0-4EDC-AFD1-5449C3D4ABE7}"/>
              </a:ext>
            </a:extLst>
          </p:cNvPr>
          <p:cNvSpPr txBox="1">
            <a:spLocks/>
          </p:cNvSpPr>
          <p:nvPr/>
        </p:nvSpPr>
        <p:spPr>
          <a:xfrm>
            <a:off x="2106703" y="2224387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/>
              <a:t>30°			   </a:t>
            </a:r>
            <a:endParaRPr lang="fr-CH" sz="24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1007C08-1B3E-4474-9600-8F3307C67B40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3BF718-90ED-4311-96FA-2AF2451884F1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2084DFA-D914-4CEA-8DE9-FBF7437622E9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F23C58F-321F-4FD9-B335-AFC30766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967" y="2906826"/>
            <a:ext cx="3213011" cy="30998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1258F89-1DE4-4E52-9D89-12334663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02" y="2906826"/>
            <a:ext cx="3587658" cy="30998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C7296F1-40AD-40C3-A3B0-847C1EAE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2" y="2907180"/>
            <a:ext cx="3335271" cy="26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BC39-AAF3-4FE3-B73E-846AEC17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 - Watch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B45E568-8CDD-40C1-AC60-4F1FEBAECA98}"/>
              </a:ext>
            </a:extLst>
          </p:cNvPr>
          <p:cNvSpPr txBox="1">
            <a:spLocks/>
          </p:cNvSpPr>
          <p:nvPr/>
        </p:nvSpPr>
        <p:spPr>
          <a:xfrm>
            <a:off x="2271091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30°			  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C8E2D93-E79D-450F-9E47-D594E4D4E3CB}"/>
              </a:ext>
            </a:extLst>
          </p:cNvPr>
          <p:cNvSpPr txBox="1">
            <a:spLocks/>
          </p:cNvSpPr>
          <p:nvPr/>
        </p:nvSpPr>
        <p:spPr>
          <a:xfrm>
            <a:off x="5980407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5E5EE31-2BDE-4FBA-896D-716CBC454738}"/>
              </a:ext>
            </a:extLst>
          </p:cNvPr>
          <p:cNvSpPr txBox="1">
            <a:spLocks/>
          </p:cNvSpPr>
          <p:nvPr/>
        </p:nvSpPr>
        <p:spPr>
          <a:xfrm>
            <a:off x="9611896" y="2220430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01F4FF-387A-4154-B679-47F5BB508B8B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8E0C5-8DE0-4D52-8991-A8060BCE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79" y="3026323"/>
            <a:ext cx="3417200" cy="233086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B923A9-B9E0-4D88-99DE-8C76D692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57" y="3026324"/>
            <a:ext cx="3517856" cy="233086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B930220-79AF-4DE4-9969-EC88830B3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349" y="3026118"/>
            <a:ext cx="3586482" cy="23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D13586-3302-4C8F-8DAE-5A9401DD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63431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Résultat - Caméra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6C2E20-4152-430E-8B56-EF413683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5" y="2091095"/>
            <a:ext cx="2797949" cy="41605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6BE3D2-99E6-4CFA-912C-319700CA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370231"/>
            <a:ext cx="3703320" cy="35922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400FFD6-6DA4-4F1F-89E2-8716BD74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013683"/>
            <a:ext cx="3703320" cy="23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24A7-ECAF-4197-9F4D-710C76D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45EB9-D9FF-4CEB-865E-6313EA8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7387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315</Words>
  <Application>Microsoft Office PowerPoint</Application>
  <PresentationFormat>Grand écran</PresentationFormat>
  <Paragraphs>62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Génération de support</vt:lpstr>
      <vt:lpstr>Meshmixer</vt:lpstr>
      <vt:lpstr>Blender</vt:lpstr>
      <vt:lpstr>Scripts</vt:lpstr>
      <vt:lpstr>Résultat - Buse</vt:lpstr>
      <vt:lpstr>Présentation PowerPoint</vt:lpstr>
      <vt:lpstr>Résultat - Watch</vt:lpstr>
      <vt:lpstr>Résultat - Caméra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Fumeaux Gaëtan</dc:creator>
  <cp:lastModifiedBy>Fumeaux Gaëtan</cp:lastModifiedBy>
  <cp:revision>34</cp:revision>
  <dcterms:created xsi:type="dcterms:W3CDTF">2020-06-22T05:52:58Z</dcterms:created>
  <dcterms:modified xsi:type="dcterms:W3CDTF">2021-05-28T11:14:45Z</dcterms:modified>
</cp:coreProperties>
</file>