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1"/>
  </p:notesMasterIdLst>
  <p:sldIdLst>
    <p:sldId id="256" r:id="rId2"/>
    <p:sldId id="259" r:id="rId3"/>
    <p:sldId id="260" r:id="rId4"/>
    <p:sldId id="265" r:id="rId5"/>
    <p:sldId id="272" r:id="rId6"/>
    <p:sldId id="276" r:id="rId7"/>
    <p:sldId id="274" r:id="rId8"/>
    <p:sldId id="277" r:id="rId9"/>
    <p:sldId id="27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umeaux Gaëtan" initials="FG" lastIdx="3" clrIdx="0">
    <p:extLst>
      <p:ext uri="{19B8F6BF-5375-455C-9EA6-DF929625EA0E}">
        <p15:presenceInfo xmlns:p15="http://schemas.microsoft.com/office/powerpoint/2012/main" userId="Fumeaux Gaët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4" autoAdjust="0"/>
    <p:restoredTop sz="89133" autoAdjust="0"/>
  </p:normalViewPr>
  <p:slideViewPr>
    <p:cSldViewPr snapToGrid="0">
      <p:cViewPr varScale="1">
        <p:scale>
          <a:sx n="71" d="100"/>
          <a:sy n="71" d="100"/>
        </p:scale>
        <p:origin x="29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29F93-3AE2-4ED3-8D49-9D876DCC48D7}" type="datetimeFigureOut">
              <a:rPr lang="fr-CH" smtClean="0"/>
              <a:t>26.05.2021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BDCB3-6A31-48A9-8DE6-F39F1E9F3CE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06448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Meshmixer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Blender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Explication des différents scripts Blender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Résultats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Démo</a:t>
            </a:r>
          </a:p>
          <a:p>
            <a:endParaRPr lang="fr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BDCB3-6A31-48A9-8DE6-F39F1E9F3CE7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53373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Programme proposé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 et open source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donc automatisation possible</a:t>
            </a:r>
          </a:p>
          <a:p>
            <a:endParaRPr lang="fr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 vraiment adapté à la génération automatique de support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Plus mis à jour (17 avril 2018)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BDCB3-6A31-48A9-8DE6-F39F1E9F3CE7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23928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Aussi free and open source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Aussi une api</a:t>
            </a:r>
          </a:p>
          <a:p>
            <a:endParaRPr lang="fr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Possède beaucoup de fonctionnalité et de module python pour automatisé notre script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Continuellement mis à jour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BDCB3-6A31-48A9-8DE6-F39F1E9F3CE7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81421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D’abord, on importe le fichier </a:t>
            </a:r>
            <a:r>
              <a:rPr lang="fr-CH" dirty="0" err="1"/>
              <a:t>stl</a:t>
            </a:r>
            <a:r>
              <a:rPr lang="fr-CH" dirty="0"/>
              <a:t> et on le place sur le plan </a:t>
            </a:r>
            <a:r>
              <a:rPr lang="fr-CH" dirty="0" err="1"/>
              <a:t>xy</a:t>
            </a:r>
            <a:endParaRPr lang="fr-CH" dirty="0"/>
          </a:p>
          <a:p>
            <a:r>
              <a:rPr lang="fr-CH" dirty="0"/>
              <a:t>Ensuite, on sélectionne les faces où il y a aura des supports en fonction de la méthode choisi</a:t>
            </a:r>
          </a:p>
          <a:p>
            <a:r>
              <a:rPr lang="fr-CH" dirty="0"/>
              <a:t>Camera : La caméra est placé sous la pièce et toutes les faces visibles sont sélectionnées</a:t>
            </a:r>
          </a:p>
          <a:p>
            <a:r>
              <a:rPr lang="fr-CH" dirty="0"/>
              <a:t>User </a:t>
            </a:r>
            <a:r>
              <a:rPr lang="fr-CH" dirty="0" err="1"/>
              <a:t>selection</a:t>
            </a:r>
            <a:r>
              <a:rPr lang="fr-CH" dirty="0"/>
              <a:t> : Utilisateur sélectionne les faces qu’il veut manuellement</a:t>
            </a:r>
          </a:p>
          <a:p>
            <a:r>
              <a:rPr lang="fr-CH" dirty="0"/>
              <a:t>Faces </a:t>
            </a:r>
            <a:r>
              <a:rPr lang="fr-CH" dirty="0" err="1"/>
              <a:t>calculation</a:t>
            </a:r>
            <a:r>
              <a:rPr lang="fr-CH" dirty="0"/>
              <a:t> : Sélectionne toutes les faces dont l’angle entre leur vecteurs normal et le vecteur –z est plus petit que l’angle max choisi 	      et qui ne possède pas de faces sous elle</a:t>
            </a:r>
          </a:p>
          <a:p>
            <a:r>
              <a:rPr lang="fr-CH" dirty="0"/>
              <a:t>Puis, on sépare les faces sélectionnées, on les extrude et on coupe ce qui se trouve sous le plan </a:t>
            </a:r>
            <a:r>
              <a:rPr lang="fr-CH" dirty="0" err="1"/>
              <a:t>xy</a:t>
            </a:r>
            <a:endParaRPr lang="fr-CH" dirty="0"/>
          </a:p>
          <a:p>
            <a:r>
              <a:rPr lang="fr-CH" dirty="0"/>
              <a:t>Puis, on exporte le fichier </a:t>
            </a:r>
            <a:r>
              <a:rPr lang="fr-CH" dirty="0" err="1"/>
              <a:t>stl</a:t>
            </a:r>
            <a:r>
              <a:rPr lang="fr-CH" dirty="0"/>
              <a:t> des supports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BDCB3-6A31-48A9-8DE6-F39F1E9F3CE7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60225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278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2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1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3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6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4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7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3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0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4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2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13D452-CE5B-4523-BA41-DA35877C6C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886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4F6DCA-FD15-4778-8947-2F2691546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CH" sz="4800" dirty="0"/>
              <a:t>Génération</a:t>
            </a:r>
            <a:r>
              <a:rPr lang="de-CH" sz="4800" dirty="0"/>
              <a:t> de support</a:t>
            </a:r>
            <a:endParaRPr lang="fr-CH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005190-638A-4452-A644-1A5647DC2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de-CH" sz="2000" dirty="0"/>
              <a:t>Fumeaux Gaëtan 	26.05.21</a:t>
            </a:r>
            <a:endParaRPr lang="fr-CH" sz="2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9989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1433E2-BC2A-4EC4-AE96-39A9ECC8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Meshmixer</a:t>
            </a:r>
            <a:endParaRPr lang="fr-CH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F2981AD2-E35D-4505-B4DA-CEFFB4D54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fr-CH" dirty="0"/>
              <a:t>Free and open source</a:t>
            </a:r>
          </a:p>
          <a:p>
            <a:r>
              <a:rPr lang="fr-CH" dirty="0"/>
              <a:t>API</a:t>
            </a:r>
          </a:p>
          <a:p>
            <a:endParaRPr lang="fr-CH" dirty="0"/>
          </a:p>
          <a:p>
            <a:r>
              <a:rPr lang="fr-CH" dirty="0"/>
              <a:t>Not </a:t>
            </a:r>
            <a:r>
              <a:rPr lang="fr-CH" dirty="0" err="1"/>
              <a:t>adapted</a:t>
            </a:r>
            <a:endParaRPr lang="fr-CH" dirty="0"/>
          </a:p>
          <a:p>
            <a:r>
              <a:rPr lang="fr-CH" dirty="0"/>
              <a:t>Not update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587C5C3-079A-43C6-8175-6600F1219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128" y="774551"/>
            <a:ext cx="4287606" cy="562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1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394D33-777E-4A4C-B470-55CDCFED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Blender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7036D6-3AD6-480C-A68C-5F91F301A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Free and open source</a:t>
            </a:r>
          </a:p>
          <a:p>
            <a:r>
              <a:rPr lang="fr-CH" dirty="0"/>
              <a:t>API</a:t>
            </a:r>
          </a:p>
          <a:p>
            <a:endParaRPr lang="fr-CH" dirty="0"/>
          </a:p>
          <a:p>
            <a:r>
              <a:rPr lang="fr-CH" dirty="0" err="1"/>
              <a:t>Many</a:t>
            </a:r>
            <a:r>
              <a:rPr lang="fr-CH" dirty="0"/>
              <a:t> </a:t>
            </a:r>
            <a:r>
              <a:rPr lang="fr-CH" dirty="0" err="1"/>
              <a:t>features</a:t>
            </a:r>
            <a:endParaRPr lang="fr-CH" dirty="0"/>
          </a:p>
          <a:p>
            <a:r>
              <a:rPr lang="fr-CH" dirty="0"/>
              <a:t>Update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27276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E022E2-6332-4D7E-851D-A8E14BA29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Scripts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ECB193-5C9C-4555-A64F-BDD59A812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3 Methods</a:t>
            </a:r>
          </a:p>
          <a:p>
            <a:pPr lvl="1"/>
            <a:r>
              <a:rPr lang="fr-CH" dirty="0"/>
              <a:t>Camera</a:t>
            </a:r>
          </a:p>
          <a:p>
            <a:pPr lvl="1"/>
            <a:r>
              <a:rPr lang="fr-CH" dirty="0"/>
              <a:t>User </a:t>
            </a:r>
            <a:r>
              <a:rPr lang="fr-CH" dirty="0" err="1"/>
              <a:t>selection</a:t>
            </a:r>
            <a:endParaRPr lang="fr-CH" dirty="0"/>
          </a:p>
          <a:p>
            <a:pPr lvl="1"/>
            <a:r>
              <a:rPr lang="fr-CH" dirty="0"/>
              <a:t>Faces </a:t>
            </a:r>
            <a:r>
              <a:rPr lang="fr-CH" dirty="0" err="1"/>
              <a:t>calculation</a:t>
            </a:r>
            <a:endParaRPr lang="fr-CH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EA77F85-4F22-484D-ABD9-26D928854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974" y="431284"/>
            <a:ext cx="4934681" cy="587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4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FC6175-3BEB-470A-9D49-731EF2165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Résultat - Buse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EF68DD-47DB-43DD-BF7D-1BDC326EB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6703" y="2224387"/>
            <a:ext cx="748019" cy="553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H" sz="2400" dirty="0"/>
              <a:t>30°			  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95CB085-F3F3-494D-AC1A-2D214C41C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8" y="2847216"/>
            <a:ext cx="2730291" cy="380803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ADC61DC-DFDA-45BD-A592-06929C53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132" y="2847214"/>
            <a:ext cx="2709624" cy="380803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F379371-355F-426B-971B-E2118F99D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892" y="2847213"/>
            <a:ext cx="2790206" cy="3808037"/>
          </a:xfrm>
          <a:prstGeom prst="rect">
            <a:avLst/>
          </a:prstGeom>
        </p:spPr>
      </p:pic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DF6A5D0F-01CB-41A1-9777-6284C4883652}"/>
              </a:ext>
            </a:extLst>
          </p:cNvPr>
          <p:cNvSpPr txBox="1">
            <a:spLocks/>
          </p:cNvSpPr>
          <p:nvPr/>
        </p:nvSpPr>
        <p:spPr>
          <a:xfrm>
            <a:off x="5825622" y="2220913"/>
            <a:ext cx="748019" cy="55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H" sz="2400" dirty="0"/>
              <a:t>60°			   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ADBE9991-0BCE-4F04-8395-2E12822A90A0}"/>
              </a:ext>
            </a:extLst>
          </p:cNvPr>
          <p:cNvSpPr txBox="1">
            <a:spLocks/>
          </p:cNvSpPr>
          <p:nvPr/>
        </p:nvSpPr>
        <p:spPr>
          <a:xfrm>
            <a:off x="9501443" y="2220913"/>
            <a:ext cx="748019" cy="55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H" sz="2400" dirty="0"/>
              <a:t>89°			   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73982A9C-B99A-46D8-876A-BD5FD802694F}"/>
              </a:ext>
            </a:extLst>
          </p:cNvPr>
          <p:cNvSpPr txBox="1">
            <a:spLocks/>
          </p:cNvSpPr>
          <p:nvPr/>
        </p:nvSpPr>
        <p:spPr>
          <a:xfrm>
            <a:off x="367549" y="2220913"/>
            <a:ext cx="1903542" cy="55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H" sz="2400" dirty="0"/>
              <a:t>Max Angle : 			   </a:t>
            </a:r>
          </a:p>
        </p:txBody>
      </p:sp>
    </p:spTree>
    <p:extLst>
      <p:ext uri="{BB962C8B-B14F-4D97-AF65-F5344CB8AC3E}">
        <p14:creationId xmlns:p14="http://schemas.microsoft.com/office/powerpoint/2010/main" val="1277914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19A5B4F-7D8E-462C-8C38-A15E72EAC08D}"/>
              </a:ext>
            </a:extLst>
          </p:cNvPr>
          <p:cNvSpPr txBox="1">
            <a:spLocks/>
          </p:cNvSpPr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/>
              <a:t>Résultat - </a:t>
            </a:r>
            <a:r>
              <a:rPr lang="fr-CH" dirty="0" err="1"/>
              <a:t>Mucks</a:t>
            </a:r>
            <a:endParaRPr lang="fr-CH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9C689EA2-B1C0-4EDC-AFD1-5449C3D4ABE7}"/>
              </a:ext>
            </a:extLst>
          </p:cNvPr>
          <p:cNvSpPr txBox="1">
            <a:spLocks/>
          </p:cNvSpPr>
          <p:nvPr/>
        </p:nvSpPr>
        <p:spPr>
          <a:xfrm>
            <a:off x="2106703" y="2224387"/>
            <a:ext cx="748019" cy="55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H" sz="2400"/>
              <a:t>30°			   </a:t>
            </a:r>
            <a:endParaRPr lang="fr-CH" sz="2400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01007C08-1B3E-4474-9600-8F3307C67B40}"/>
              </a:ext>
            </a:extLst>
          </p:cNvPr>
          <p:cNvSpPr txBox="1">
            <a:spLocks/>
          </p:cNvSpPr>
          <p:nvPr/>
        </p:nvSpPr>
        <p:spPr>
          <a:xfrm>
            <a:off x="5825622" y="2220913"/>
            <a:ext cx="748019" cy="55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H" sz="2400" dirty="0"/>
              <a:t>60°			   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473BF718-90ED-4311-96FA-2AF2451884F1}"/>
              </a:ext>
            </a:extLst>
          </p:cNvPr>
          <p:cNvSpPr txBox="1">
            <a:spLocks/>
          </p:cNvSpPr>
          <p:nvPr/>
        </p:nvSpPr>
        <p:spPr>
          <a:xfrm>
            <a:off x="9501443" y="2220913"/>
            <a:ext cx="748019" cy="55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H" sz="2400" dirty="0"/>
              <a:t>89°			   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B2084DFA-D914-4CEA-8DE9-FBF7437622E9}"/>
              </a:ext>
            </a:extLst>
          </p:cNvPr>
          <p:cNvSpPr txBox="1">
            <a:spLocks/>
          </p:cNvSpPr>
          <p:nvPr/>
        </p:nvSpPr>
        <p:spPr>
          <a:xfrm>
            <a:off x="367549" y="2220913"/>
            <a:ext cx="1903542" cy="55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H" sz="2400" dirty="0"/>
              <a:t>Max Angle : 			  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F23C58F-321F-4FD9-B335-AFC307669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967" y="2906826"/>
            <a:ext cx="3213011" cy="309980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1258F89-1DE4-4E52-9D89-123346637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802" y="2906826"/>
            <a:ext cx="3587658" cy="309980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8C7296F1-40AD-40C3-A3B0-847C1EAE4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22" y="2907180"/>
            <a:ext cx="3335271" cy="266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60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29BC39-AAF3-4FE3-B73E-846AEC17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Résultat - Watch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B45E568-8CDD-40C1-AC60-4F1FEBAECA98}"/>
              </a:ext>
            </a:extLst>
          </p:cNvPr>
          <p:cNvSpPr txBox="1">
            <a:spLocks/>
          </p:cNvSpPr>
          <p:nvPr/>
        </p:nvSpPr>
        <p:spPr>
          <a:xfrm>
            <a:off x="2271091" y="2220430"/>
            <a:ext cx="748019" cy="55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H" sz="2400" dirty="0"/>
              <a:t>30°			   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AC8E2D93-E79D-450F-9E47-D594E4D4E3CB}"/>
              </a:ext>
            </a:extLst>
          </p:cNvPr>
          <p:cNvSpPr txBox="1">
            <a:spLocks/>
          </p:cNvSpPr>
          <p:nvPr/>
        </p:nvSpPr>
        <p:spPr>
          <a:xfrm>
            <a:off x="5980407" y="2220430"/>
            <a:ext cx="748019" cy="55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H" sz="2400" dirty="0"/>
              <a:t>60°			   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85E5EE31-2BDE-4FBA-896D-716CBC454738}"/>
              </a:ext>
            </a:extLst>
          </p:cNvPr>
          <p:cNvSpPr txBox="1">
            <a:spLocks/>
          </p:cNvSpPr>
          <p:nvPr/>
        </p:nvSpPr>
        <p:spPr>
          <a:xfrm>
            <a:off x="9611896" y="2220430"/>
            <a:ext cx="748019" cy="55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H" sz="2400" dirty="0"/>
              <a:t>89°			   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8001F4FF-387A-4154-B679-47F5BB508B8B}"/>
              </a:ext>
            </a:extLst>
          </p:cNvPr>
          <p:cNvSpPr txBox="1">
            <a:spLocks/>
          </p:cNvSpPr>
          <p:nvPr/>
        </p:nvSpPr>
        <p:spPr>
          <a:xfrm>
            <a:off x="367549" y="2220913"/>
            <a:ext cx="1903542" cy="55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H" sz="2400" dirty="0"/>
              <a:t>Max Angle : 			  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CB8E0C5-8DE0-4D52-8991-A8060BCEA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79" y="3026323"/>
            <a:ext cx="3417200" cy="233086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EB923A9-B9E0-4D88-99DE-8C76D6924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57" y="3026324"/>
            <a:ext cx="3517856" cy="233086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6B930220-79AF-4DE4-9969-EC88830B3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349" y="3026118"/>
            <a:ext cx="3586482" cy="233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8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5549E48-55B4-43FA-96F3-A3F777E0F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AD13586-3302-4C8F-8DAE-5A9401DD4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63431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Résultat - Caméra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56C2E20-4152-430E-8B56-EF413683D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25" y="2091095"/>
            <a:ext cx="2797949" cy="416052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B6BE3D2-99E6-4CFA-912C-319700CAC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340" y="2370231"/>
            <a:ext cx="3703320" cy="359222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400FFD6-6DA4-4F1F-89E2-8716BD741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592" y="3013683"/>
            <a:ext cx="3703320" cy="230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37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A124A7-ECAF-4197-9F4D-710C76D09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Démo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D45EB9-D9FF-4CEB-865E-6313EA80B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573879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42B"/>
      </a:dk2>
      <a:lt2>
        <a:srgbClr val="E2E8E7"/>
      </a:lt2>
      <a:accent1>
        <a:srgbClr val="C696A1"/>
      </a:accent1>
      <a:accent2>
        <a:srgbClr val="BA8A7F"/>
      </a:accent2>
      <a:accent3>
        <a:srgbClr val="B8A07C"/>
      </a:accent3>
      <a:accent4>
        <a:srgbClr val="A6A772"/>
      </a:accent4>
      <a:accent5>
        <a:srgbClr val="98A980"/>
      </a:accent5>
      <a:accent6>
        <a:srgbClr val="7FAE77"/>
      </a:accent6>
      <a:hlink>
        <a:srgbClr val="568E81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315</Words>
  <Application>Microsoft Office PowerPoint</Application>
  <PresentationFormat>Grand écran</PresentationFormat>
  <Paragraphs>62</Paragraphs>
  <Slides>9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Calibri</vt:lpstr>
      <vt:lpstr>AccentBoxVTI</vt:lpstr>
      <vt:lpstr>Génération de support</vt:lpstr>
      <vt:lpstr>Meshmixer</vt:lpstr>
      <vt:lpstr>Blender</vt:lpstr>
      <vt:lpstr>Scripts</vt:lpstr>
      <vt:lpstr>Résultat - Buse</vt:lpstr>
      <vt:lpstr>Présentation PowerPoint</vt:lpstr>
      <vt:lpstr>Résultat - Watch</vt:lpstr>
      <vt:lpstr>Résultat - Caméra</vt:lpstr>
      <vt:lpstr>Démo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Asteroid</dc:title>
  <dc:creator>Fumeaux Gaëtan</dc:creator>
  <cp:lastModifiedBy>Fumeaux Gaëtan</cp:lastModifiedBy>
  <cp:revision>32</cp:revision>
  <dcterms:created xsi:type="dcterms:W3CDTF">2020-06-22T05:52:58Z</dcterms:created>
  <dcterms:modified xsi:type="dcterms:W3CDTF">2021-05-26T09:43:21Z</dcterms:modified>
</cp:coreProperties>
</file>