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ea4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ea4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ea4c18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ea4c18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ea4c18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ea4c18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ea4c18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ea4c18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Albert Bausili, Noa Yu Ventura, Ferran Solanes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975" y="2006700"/>
            <a:ext cx="2228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Our Bussiness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Brokerage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ca" sz="1500"/>
              <a:t>“Brokers are market-makers: they bring buyers and sellers together and facilitate transactions.”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Reasons: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Our main source of income will be a fee in all user-user transactions.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For the corporation to user transactions we will charge extra money.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We will also charge the corporations/users money in order to have their products more “visible” than other products.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Our place in the Internet chain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63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Content Rights: User and enterprise generated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Online Services: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Transactions: We connect users to enable them to safely sell/buy clothes.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Search: It is possible to search an </a:t>
            </a:r>
            <a:r>
              <a:rPr lang="ca"/>
              <a:t>specific</a:t>
            </a:r>
            <a:r>
              <a:rPr lang="ca"/>
              <a:t> type of cloth </a:t>
            </a:r>
            <a:r>
              <a:rPr lang="ca"/>
              <a:t>according</a:t>
            </a:r>
            <a:r>
              <a:rPr lang="ca"/>
              <a:t> their tags.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Communications: Users will be able to chat and make an agreement on price/sell conditions.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122" y="1152475"/>
            <a:ext cx="1866095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/>
              <a:t>Our place in the Internet chain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7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Enabling tech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Support tech: We will use 2 AI models(recommendation system and body detection) and firebase hosting.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Billing Payments: Google pay, paypal and and credit/debit card payment.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Connectivity: Our server will be connected to Movistar as our ISP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User Interface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Apps: Software and a web-app.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500" y="1170125"/>
            <a:ext cx="27831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