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8a08886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8a08886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8b755bcf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8b755bc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8b755bcf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8b755bc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8b755bc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8b755bc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8a088868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8a08886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irebase.google.com/pricing?hl=es-419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figma.com/proto/jkelBotcjO3KQttbZP93XH/Tryonn?node-id=13-32&amp;scaling=scale-down&amp;page-id=0%3A1&amp;starting-point-node-id=13%3A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/>
              <a:t>Albert Bausili, Noa Yu Ventura, Ferran Solanes</a:t>
            </a:r>
            <a:endParaRPr sz="2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975" y="2006700"/>
            <a:ext cx="22288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Backend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88000" y="1280075"/>
            <a:ext cx="4405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 u="sng">
                <a:solidFill>
                  <a:schemeClr val="hlink"/>
                </a:solidFill>
                <a:hlinkClick r:id="rId3"/>
              </a:rPr>
              <a:t>https://firebase.google.com/pricing?hl=es-419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/>
              <a:t>Es gratis hasta los siguientes límites: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ca" sz="1600"/>
              <a:t>Hasta 50,000 usuarios por mes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ca" sz="1600"/>
              <a:t>Hasta 50,000 lecturas por día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ca" sz="1600"/>
              <a:t>Hasta 20,000 escrituras por día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ca" sz="1600"/>
              <a:t>Hasta 20,000 supresiones por dia</a:t>
            </a:r>
            <a:endParaRPr sz="16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0" l="5580" r="6815" t="0"/>
          <a:stretch/>
        </p:blipFill>
        <p:spPr>
          <a:xfrm>
            <a:off x="4827100" y="1686500"/>
            <a:ext cx="40052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Funcionalidades: Detección de ropa + asignación etiqueta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6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Una vez tenemos la imagen de la prenda, hay que asignarle una etiqueta. Esta se asigna en función de lo parecida que sea a otros objetos.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¿Con</a:t>
            </a:r>
            <a:r>
              <a:rPr lang="ca"/>
              <a:t> </a:t>
            </a:r>
            <a:r>
              <a:rPr lang="ca"/>
              <a:t>qué</a:t>
            </a:r>
            <a:r>
              <a:rPr lang="ca"/>
              <a:t> herramienta? Cloud Annotations(IBM) (</a:t>
            </a:r>
            <a:r>
              <a:rPr lang="ca"/>
              <a:t>Open Source</a:t>
            </a:r>
            <a:r>
              <a:rPr lang="ca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Empezar entrenando la IA manualmente y luego que se entrene con los usuarios y monitorizar </a:t>
            </a:r>
            <a:r>
              <a:rPr lang="ca"/>
              <a:t>aprendizaje</a:t>
            </a:r>
            <a:r>
              <a:rPr lang="ca"/>
              <a:t>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800" y="2049300"/>
            <a:ext cx="3872400" cy="193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Funcionalidades: Encontrar prendas similares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88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Una vez tenemos la etiqueta, </a:t>
            </a:r>
            <a:r>
              <a:rPr lang="ca"/>
              <a:t>la comparamos</a:t>
            </a:r>
            <a:r>
              <a:rPr lang="ca"/>
              <a:t> con otras prendas de ropa. Obtenemos las que más se parecen.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No hace falta IA, con un algoritmo que compare tags.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Dependiendo de la precisión de los tags, obtendremos recomendaciones </a:t>
            </a:r>
            <a:r>
              <a:rPr lang="ca"/>
              <a:t>más</a:t>
            </a:r>
            <a:r>
              <a:rPr lang="ca"/>
              <a:t> o menos precisas.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500" y="1560913"/>
            <a:ext cx="2021676" cy="202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Funcionalidades: Probarte una prenda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84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2556"/>
              <a:t>Se detecta la figura de la persona que se quiere probar la prenda.</a:t>
            </a:r>
            <a:endParaRPr sz="2556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2556"/>
              <a:t>Con la prenda virtualizada, la sobreponemos a la figura con RA. Se usan algoritmos de geometría 3D para determinar la posición donde debe ir la prenda.</a:t>
            </a:r>
            <a:endParaRPr sz="2556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2556"/>
              <a:t>IA de detección de partes del cuerpo: AlwaysAI</a:t>
            </a:r>
            <a:endParaRPr sz="2556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2556"/>
              <a:t>Finalmente con el uso de una neural network </a:t>
            </a:r>
            <a:r>
              <a:rPr lang="ca" sz="2556"/>
              <a:t>combinaremos</a:t>
            </a:r>
            <a:r>
              <a:rPr lang="ca" sz="2556"/>
              <a:t> la </a:t>
            </a:r>
            <a:r>
              <a:rPr lang="ca" sz="2556"/>
              <a:t>geometría</a:t>
            </a:r>
            <a:r>
              <a:rPr lang="ca" sz="2556"/>
              <a:t> 3d con la información de </a:t>
            </a:r>
            <a:r>
              <a:rPr lang="ca" sz="2556"/>
              <a:t>AlwaysAI</a:t>
            </a:r>
            <a:r>
              <a:rPr lang="ca" sz="2556"/>
              <a:t> para generar una superposición en realidad aumentada de la prenda y la persona</a:t>
            </a:r>
            <a:endParaRPr sz="255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450" y="1903926"/>
            <a:ext cx="3780900" cy="10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User Interface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311700" y="1236650"/>
            <a:ext cx="82392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 u="sng">
                <a:solidFill>
                  <a:schemeClr val="hlink"/>
                </a:solidFill>
                <a:hlinkClick r:id="rId3"/>
              </a:rPr>
              <a:t>https://www.figma.com/proto/jkelBotcjO3KQttbZP93XH/Tryonn?node-id=13-32&amp;scaling=scale-down&amp;page-id=0%3A1&amp;starting-point-node-id=13%3A32</a:t>
            </a:r>
            <a:endParaRPr sz="12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