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68aca9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68aca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e68aca9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e68aca9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e68aca90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e68aca90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68aca90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68aca90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e68aca90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e68aca90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e68aca90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e68aca90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e68aca90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e68aca90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Albert Bausili, Noa Yu Ventura, Ferran Solanes</a:t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975" y="2006700"/>
            <a:ext cx="2228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</a:t>
            </a:r>
            <a:r>
              <a:rPr lang="ca"/>
              <a:t>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Objectius de l’aplicació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Competència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Diferències respecte la competència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Objectius de la App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Reconeixement de peces de roba i mesures de l'usuari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Recomanacions de peces de marques segons el que “t’agrada” de roba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Les marques poden pagar més per ser més recomanades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Suport d’un mercat de 2a mà online amb una IA que detecti el estat de la peça a vendre.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Et pots provar la roba amb la camara a temps real o amb una foto a través d’una IA.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Ús de més d’una Intel·ligència Artificial.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Altres competidors: Google Lens i Billionhands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04400" y="1103213"/>
            <a:ext cx="48975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	</a:t>
            </a:r>
            <a:r>
              <a:rPr b="1" lang="ca"/>
              <a:t>Google Lens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A través de la càmera ja pot analitzar les peces individualment.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Et redirigeix a Google Shopping.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900" y="1017725"/>
            <a:ext cx="3237299" cy="182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400" y="2942150"/>
            <a:ext cx="3288300" cy="190154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11975" y="2937225"/>
            <a:ext cx="45315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Billionhands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A través de foto busca la peça de roba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Recomana peces similars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Altres competidors: CamFind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6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Search engine visual que fa servir una foto per processar: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web de la peça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descripció del producte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videos de YouTube relacionats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Funciona com una xarxa social per poder compartir els teus resultats.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4163" l="1425" r="1619" t="3721"/>
          <a:stretch/>
        </p:blipFill>
        <p:spPr>
          <a:xfrm>
            <a:off x="5652750" y="1796950"/>
            <a:ext cx="3324724" cy="15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Altres competidors: Pictofit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56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Aplicació de compra de roba i “Virtual Try-On Fashion”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Només disponible a 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Escaneja la cara i crea un model 3D generic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ca"/>
              <a:t>Les mesures del model 3d depenen del input de l’usuari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Disposa de una ventall de peces de roba limitat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No permet la venda de segona mà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425" y="1433700"/>
            <a:ext cx="2105751" cy="210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Diferenciació respecte competència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Majoria d’aplicacions reconeixen objectes i peces de roba.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No ofereixen suport de reventa.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Molt poques aplicacions recomanen altres peces similars.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Cap aplicació té una integració tant forta amb les IA’s i es limiten al reconeixement de les peces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La roba es prova directament sobre la persona (camara/foto)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La major part de les aplicacions són de grans empreses.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