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E13B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>
        <p:scale>
          <a:sx n="107" d="100"/>
          <a:sy n="107" d="100"/>
        </p:scale>
        <p:origin x="68" y="5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4315E-090D-44F0-B93C-68D4BBCAE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A79D26-D511-4FE5-AEB0-2D11CE675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763EAE-CD81-43AF-B088-613D8790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334-B31B-4CAB-8B34-7A241EF864A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F37E0-5601-4912-BB4A-21BC0BF0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37BED8-1C79-4A72-A474-F756178A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9910-7895-4B3E-A3B2-66AEC1F2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7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9E37A-454A-462E-82A1-727DE2D9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201896-9C0E-4C8D-8103-7A0744A4C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9BCBE4-CA7C-43DB-A268-3A43F9FE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334-B31B-4CAB-8B34-7A241EF864A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9B53C4-08E3-429F-B123-0E709216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26A3D0-81DB-422D-B390-95B79620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9910-7895-4B3E-A3B2-66AEC1F2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3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17E302-9626-4D54-8182-3DD7E2118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4D01ED-5217-4A9E-9678-33A02A6C7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243398-660B-49D3-94FD-21DEB1E8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334-B31B-4CAB-8B34-7A241EF864A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965999-8911-4A96-994A-D71F3216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C3C1C0-90DB-44AD-BC9C-16387288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9910-7895-4B3E-A3B2-66AEC1F2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7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A1F1B-FCDF-4E89-A72A-6DF87596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011628-43A1-43C8-86A8-FDD857AF8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F75070-BC2F-402D-9D4E-09E98422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334-B31B-4CAB-8B34-7A241EF864A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3F41DB-DFD9-4771-A095-D2FD2C21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53126-44EE-45D3-B453-8268EC00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9910-7895-4B3E-A3B2-66AEC1F2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8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A8D76-197C-4287-83E5-6D4E8D62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E01AB5-0D22-4F63-8A82-FA89B99E0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8C735B-0FCD-4EB3-9414-F56DABFB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334-B31B-4CAB-8B34-7A241EF864A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877B65-3DEE-4590-8E88-F5F7C7D7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B22370-8B7B-41B1-9601-78ED1F13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9910-7895-4B3E-A3B2-66AEC1F2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5CB897-12AE-4EAC-87F1-DC819ED1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4AF1-0866-40A6-B943-24BCEABEC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38C95F-A8B3-471B-83CC-962137118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05378F-7753-40AE-953A-0F05B792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334-B31B-4CAB-8B34-7A241EF864A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7906F4-E309-42EB-B765-20F75DA3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975D04-6C5A-4999-BE00-344B9DC0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9910-7895-4B3E-A3B2-66AEC1F2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6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0006A-B673-4B2E-94DE-FD3B2B23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ED418A-70BD-4D9D-A83F-81584AD1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DE945D-5322-412C-93E9-2796CFE00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B1C190-B84E-419C-8450-7465444D1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CF4407-641C-46AF-BBA3-DAEE8FB4D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DB27269-72EA-43D5-AEE3-DE0A391E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334-B31B-4CAB-8B34-7A241EF864A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D1D018A-9FEF-4B54-9DA8-3FE322DD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2F81391-6193-4D51-8716-965FA8D1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9910-7895-4B3E-A3B2-66AEC1F2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8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95659-9496-4A6E-A4FC-06E91E8C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8C8B2C2-71E5-487B-A74C-F8BFECF6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334-B31B-4CAB-8B34-7A241EF864A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E4E649-28D4-4318-BBAF-D151F739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A29370-7F2C-45B9-965C-28CA891C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9910-7895-4B3E-A3B2-66AEC1F2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4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55B647-3735-49D0-AD8C-B112D2D9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334-B31B-4CAB-8B34-7A241EF864A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97A0C4C-3CB6-46FA-BB67-E042D249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5CFCB7-5ACF-479E-B79D-47C606B6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9910-7895-4B3E-A3B2-66AEC1F2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641785-A50F-4D27-A1AC-1286B1D5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6D0B1E-E37D-4A65-A9BE-6D2C4A3AC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98D958-1802-46F7-A294-F7FE00C20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9DE9A3-2D55-43D2-991D-8720FDC8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334-B31B-4CAB-8B34-7A241EF864A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CA9A30-7A74-4E47-B592-45BB09C9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D23B7C-A0EE-4E30-91A1-9B8E3FAD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9910-7895-4B3E-A3B2-66AEC1F2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8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A63C9-D341-4AAE-BB0B-11A41212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951D6D-F2F5-4FF9-9BFC-E915E94DC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5C0863-4C82-412D-AD05-0E8219DCC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572416-68F3-4436-8EA8-FD424991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334-B31B-4CAB-8B34-7A241EF864A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E41E25-34FF-41F0-837F-3C7E208B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5A5C06-8DA8-4C57-8EB9-B96090D3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9910-7895-4B3E-A3B2-66AEC1F2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5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102F2E-AB68-42E5-93D1-8C9700AE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489C15-09F9-4C7B-A32B-A7035209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5D6A20-AD0D-47AE-8DBB-44F1B6D8E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B334-B31B-4CAB-8B34-7A241EF864A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AB5170-CF65-401A-A763-AC359C223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18745E-1358-4200-A19C-352FEA7CA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9910-7895-4B3E-A3B2-66AEC1F2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6337CD-12F5-41EF-85EA-967945343D89}"/>
              </a:ext>
            </a:extLst>
          </p:cNvPr>
          <p:cNvSpPr/>
          <p:nvPr/>
        </p:nvSpPr>
        <p:spPr>
          <a:xfrm>
            <a:off x="4060371" y="716135"/>
            <a:ext cx="3018310" cy="927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Subplot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1C6CD8-1B42-4219-8D8B-DA0D951D3CCF}"/>
              </a:ext>
            </a:extLst>
          </p:cNvPr>
          <p:cNvSpPr/>
          <p:nvPr/>
        </p:nvSpPr>
        <p:spPr>
          <a:xfrm>
            <a:off x="4060371" y="2603536"/>
            <a:ext cx="3018310" cy="927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28EE0B-9BEF-4175-88C8-DF79B603C0C6}"/>
              </a:ext>
            </a:extLst>
          </p:cNvPr>
          <p:cNvSpPr/>
          <p:nvPr/>
        </p:nvSpPr>
        <p:spPr>
          <a:xfrm>
            <a:off x="376055" y="1228063"/>
            <a:ext cx="3018310" cy="927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CsvReader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E9E0B74-D3EA-434D-8EC5-06BD1F919753}"/>
              </a:ext>
            </a:extLst>
          </p:cNvPr>
          <p:cNvSpPr/>
          <p:nvPr/>
        </p:nvSpPr>
        <p:spPr>
          <a:xfrm>
            <a:off x="376055" y="2599147"/>
            <a:ext cx="3018310" cy="927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MatPos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78DD032-8B11-4DA4-989B-B08CF7D0A597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3394365" y="1180047"/>
            <a:ext cx="666006" cy="511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515A307-822C-475A-8DFB-7C1F63C7FCBB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 flipV="1">
            <a:off x="3394365" y="3063059"/>
            <a:ext cx="666006" cy="4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2116775-5851-4500-B7A5-7F709C8E6190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569526" y="1643959"/>
            <a:ext cx="0" cy="959577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6C746D5-43D5-435E-B076-7C2CA7E2D8DB}"/>
              </a:ext>
            </a:extLst>
          </p:cNvPr>
          <p:cNvSpPr/>
          <p:nvPr/>
        </p:nvSpPr>
        <p:spPr>
          <a:xfrm>
            <a:off x="376055" y="199815"/>
            <a:ext cx="3018310" cy="927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PathList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868269D-0934-465F-9FC8-7E510241BA95}"/>
              </a:ext>
            </a:extLst>
          </p:cNvPr>
          <p:cNvCxnSpPr>
            <a:cxnSpLocks/>
            <a:stCxn id="5" idx="1"/>
            <a:endCxn id="19" idx="3"/>
          </p:cNvCxnSpPr>
          <p:nvPr/>
        </p:nvCxnSpPr>
        <p:spPr>
          <a:xfrm flipH="1" flipV="1">
            <a:off x="3394365" y="663727"/>
            <a:ext cx="666006" cy="516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21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四角形: 角を丸くする 216">
            <a:extLst>
              <a:ext uri="{FF2B5EF4-FFF2-40B4-BE49-F238E27FC236}">
                <a16:creationId xmlns:a16="http://schemas.microsoft.com/office/drawing/2014/main" id="{C0497689-27F7-4751-A169-D179F833479E}"/>
              </a:ext>
            </a:extLst>
          </p:cNvPr>
          <p:cNvSpPr/>
          <p:nvPr/>
        </p:nvSpPr>
        <p:spPr>
          <a:xfrm>
            <a:off x="3766487" y="4597763"/>
            <a:ext cx="2196364" cy="52251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pandas.DataFrame</a:t>
            </a:r>
            <a:endParaRPr lang="en-US" dirty="0"/>
          </a:p>
        </p:txBody>
      </p:sp>
      <p:sp>
        <p:nvSpPr>
          <p:cNvPr id="216" name="四角形: 角を丸くする 215">
            <a:extLst>
              <a:ext uri="{FF2B5EF4-FFF2-40B4-BE49-F238E27FC236}">
                <a16:creationId xmlns:a16="http://schemas.microsoft.com/office/drawing/2014/main" id="{5F19A1BB-D0A9-4091-A813-DC9DD2B1DB90}"/>
              </a:ext>
            </a:extLst>
          </p:cNvPr>
          <p:cNvSpPr/>
          <p:nvPr/>
        </p:nvSpPr>
        <p:spPr>
          <a:xfrm>
            <a:off x="3761089" y="3555557"/>
            <a:ext cx="1190991" cy="522514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</a:t>
            </a:r>
          </a:p>
        </p:txBody>
      </p:sp>
      <p:grpSp>
        <p:nvGrpSpPr>
          <p:cNvPr id="219" name="グループ化 218">
            <a:extLst>
              <a:ext uri="{FF2B5EF4-FFF2-40B4-BE49-F238E27FC236}">
                <a16:creationId xmlns:a16="http://schemas.microsoft.com/office/drawing/2014/main" id="{7F2C4D09-0113-4756-9F76-24157803E01B}"/>
              </a:ext>
            </a:extLst>
          </p:cNvPr>
          <p:cNvGrpSpPr/>
          <p:nvPr/>
        </p:nvGrpSpPr>
        <p:grpSpPr>
          <a:xfrm>
            <a:off x="629105" y="3300810"/>
            <a:ext cx="2674788" cy="1496396"/>
            <a:chOff x="765199" y="1293886"/>
            <a:chExt cx="2674788" cy="2685213"/>
          </a:xfrm>
        </p:grpSpPr>
        <p:sp>
          <p:nvSpPr>
            <p:cNvPr id="207" name="台形 206">
              <a:extLst>
                <a:ext uri="{FF2B5EF4-FFF2-40B4-BE49-F238E27FC236}">
                  <a16:creationId xmlns:a16="http://schemas.microsoft.com/office/drawing/2014/main" id="{874103E2-985C-4D6F-98FE-5A5AE45F305A}"/>
                </a:ext>
              </a:extLst>
            </p:cNvPr>
            <p:cNvSpPr/>
            <p:nvPr/>
          </p:nvSpPr>
          <p:spPr>
            <a:xfrm rot="10800000">
              <a:off x="1168345" y="1293886"/>
              <a:ext cx="1792550" cy="771897"/>
            </a:xfrm>
            <a:prstGeom prst="trapezoid">
              <a:avLst>
                <a:gd name="adj" fmla="val 65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8" name="グループ化 207">
              <a:extLst>
                <a:ext uri="{FF2B5EF4-FFF2-40B4-BE49-F238E27FC236}">
                  <a16:creationId xmlns:a16="http://schemas.microsoft.com/office/drawing/2014/main" id="{7087CB13-3563-4B50-895A-32BFC905C1A5}"/>
                </a:ext>
              </a:extLst>
            </p:cNvPr>
            <p:cNvGrpSpPr/>
            <p:nvPr/>
          </p:nvGrpSpPr>
          <p:grpSpPr>
            <a:xfrm>
              <a:off x="765199" y="1936750"/>
              <a:ext cx="2674788" cy="1021175"/>
              <a:chOff x="956345" y="1965024"/>
              <a:chExt cx="3823088" cy="1021175"/>
            </a:xfrm>
            <a:solidFill>
              <a:srgbClr val="660066"/>
            </a:solidFill>
          </p:grpSpPr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2AD06C1F-FD90-4743-968D-F23A85E0C353}"/>
                  </a:ext>
                </a:extLst>
              </p:cNvPr>
              <p:cNvSpPr/>
              <p:nvPr/>
            </p:nvSpPr>
            <p:spPr>
              <a:xfrm>
                <a:off x="956345" y="1965024"/>
                <a:ext cx="3823088" cy="1021175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err="1"/>
                  <a:t>plotAction</a:t>
                </a:r>
                <a:endParaRPr lang="en-US" dirty="0"/>
              </a:p>
            </p:txBody>
          </p:sp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92AD8095-83A8-48D4-993F-7A216BA3CA7F}"/>
                  </a:ext>
                </a:extLst>
              </p:cNvPr>
              <p:cNvSpPr/>
              <p:nvPr/>
            </p:nvSpPr>
            <p:spPr>
              <a:xfrm>
                <a:off x="2630263" y="2131227"/>
                <a:ext cx="2025844" cy="68876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plot</a:t>
                </a:r>
              </a:p>
            </p:txBody>
          </p:sp>
        </p:grpSp>
        <p:grpSp>
          <p:nvGrpSpPr>
            <p:cNvPr id="211" name="グループ化 210">
              <a:extLst>
                <a:ext uri="{FF2B5EF4-FFF2-40B4-BE49-F238E27FC236}">
                  <a16:creationId xmlns:a16="http://schemas.microsoft.com/office/drawing/2014/main" id="{5672D064-6A77-4DF7-9C3F-3223AB2634F2}"/>
                </a:ext>
              </a:extLst>
            </p:cNvPr>
            <p:cNvGrpSpPr/>
            <p:nvPr/>
          </p:nvGrpSpPr>
          <p:grpSpPr>
            <a:xfrm>
              <a:off x="765199" y="2957924"/>
              <a:ext cx="2674788" cy="1021175"/>
              <a:chOff x="956345" y="1965024"/>
              <a:chExt cx="3823088" cy="1021175"/>
            </a:xfrm>
            <a:solidFill>
              <a:srgbClr val="660066"/>
            </a:solidFill>
          </p:grpSpPr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C2993D4-20EB-493B-93E3-B1E09F8CEF71}"/>
                  </a:ext>
                </a:extLst>
              </p:cNvPr>
              <p:cNvSpPr/>
              <p:nvPr/>
            </p:nvSpPr>
            <p:spPr>
              <a:xfrm>
                <a:off x="956345" y="1965024"/>
                <a:ext cx="3823088" cy="1021175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err="1"/>
                  <a:t>plotAction</a:t>
                </a:r>
                <a:endParaRPr lang="en-US" dirty="0"/>
              </a:p>
            </p:txBody>
          </p:sp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43D4A287-1B20-4794-99CD-5212D61FC14A}"/>
                  </a:ext>
                </a:extLst>
              </p:cNvPr>
              <p:cNvSpPr/>
              <p:nvPr/>
            </p:nvSpPr>
            <p:spPr>
              <a:xfrm>
                <a:off x="2630263" y="2131227"/>
                <a:ext cx="2025844" cy="68876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plot</a:t>
                </a:r>
              </a:p>
            </p:txBody>
          </p:sp>
        </p:grpSp>
      </p:grpSp>
      <p:sp>
        <p:nvSpPr>
          <p:cNvPr id="204" name="台形 203">
            <a:extLst>
              <a:ext uri="{FF2B5EF4-FFF2-40B4-BE49-F238E27FC236}">
                <a16:creationId xmlns:a16="http://schemas.microsoft.com/office/drawing/2014/main" id="{E6244A4C-F47C-4529-B239-C4A25E513EE5}"/>
              </a:ext>
            </a:extLst>
          </p:cNvPr>
          <p:cNvSpPr/>
          <p:nvPr/>
        </p:nvSpPr>
        <p:spPr>
          <a:xfrm rot="10800000">
            <a:off x="7502396" y="3747830"/>
            <a:ext cx="1842650" cy="771896"/>
          </a:xfrm>
          <a:prstGeom prst="trapezoid">
            <a:avLst>
              <a:gd name="adj" fmla="val 65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BD6C3FAC-9908-4A9C-A24E-7801BABE8EBD}"/>
              </a:ext>
            </a:extLst>
          </p:cNvPr>
          <p:cNvSpPr/>
          <p:nvPr/>
        </p:nvSpPr>
        <p:spPr>
          <a:xfrm>
            <a:off x="7502396" y="4144545"/>
            <a:ext cx="1797150" cy="451262"/>
          </a:xfrm>
          <a:prstGeom prst="rect">
            <a:avLst/>
          </a:prstGeom>
          <a:solidFill>
            <a:srgbClr val="6600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23A6E4EE-835F-417B-97DB-291A4C818F3D}"/>
              </a:ext>
            </a:extLst>
          </p:cNvPr>
          <p:cNvSpPr/>
          <p:nvPr/>
        </p:nvSpPr>
        <p:spPr>
          <a:xfrm>
            <a:off x="7502396" y="4579923"/>
            <a:ext cx="1797150" cy="451262"/>
          </a:xfrm>
          <a:prstGeom prst="rect">
            <a:avLst/>
          </a:prstGeom>
          <a:solidFill>
            <a:srgbClr val="6600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201" name="四角形: 角を丸くする 200">
            <a:extLst>
              <a:ext uri="{FF2B5EF4-FFF2-40B4-BE49-F238E27FC236}">
                <a16:creationId xmlns:a16="http://schemas.microsoft.com/office/drawing/2014/main" id="{452C9BF3-6CE8-45AD-9EF8-97C128D36813}"/>
              </a:ext>
            </a:extLst>
          </p:cNvPr>
          <p:cNvSpPr/>
          <p:nvPr/>
        </p:nvSpPr>
        <p:spPr>
          <a:xfrm>
            <a:off x="7398815" y="3083222"/>
            <a:ext cx="2013962" cy="52251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pandas.DataFrame</a:t>
            </a:r>
            <a:endParaRPr lang="en-US" dirty="0"/>
          </a:p>
        </p:txBody>
      </p:sp>
      <p:sp>
        <p:nvSpPr>
          <p:cNvPr id="200" name="四角形: 角を丸くする 199">
            <a:extLst>
              <a:ext uri="{FF2B5EF4-FFF2-40B4-BE49-F238E27FC236}">
                <a16:creationId xmlns:a16="http://schemas.microsoft.com/office/drawing/2014/main" id="{02F3DA5C-9B51-4561-8CAA-28083F4379EC}"/>
              </a:ext>
            </a:extLst>
          </p:cNvPr>
          <p:cNvSpPr/>
          <p:nvPr/>
        </p:nvSpPr>
        <p:spPr>
          <a:xfrm>
            <a:off x="9218793" y="2315818"/>
            <a:ext cx="1190991" cy="522514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198" name="四角形: 角を丸くする 197">
            <a:extLst>
              <a:ext uri="{FF2B5EF4-FFF2-40B4-BE49-F238E27FC236}">
                <a16:creationId xmlns:a16="http://schemas.microsoft.com/office/drawing/2014/main" id="{7B3A7FD7-A60B-4C25-B669-6CB8D47402ED}"/>
              </a:ext>
            </a:extLst>
          </p:cNvPr>
          <p:cNvSpPr/>
          <p:nvPr/>
        </p:nvSpPr>
        <p:spPr>
          <a:xfrm>
            <a:off x="8423721" y="1605156"/>
            <a:ext cx="2002461" cy="522514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pandas.DataFrame</a:t>
            </a:r>
            <a:endParaRPr lang="en-US" dirty="0"/>
          </a:p>
        </p:txBody>
      </p:sp>
      <p:sp>
        <p:nvSpPr>
          <p:cNvPr id="197" name="四角形: 角を丸くする 196">
            <a:extLst>
              <a:ext uri="{FF2B5EF4-FFF2-40B4-BE49-F238E27FC236}">
                <a16:creationId xmlns:a16="http://schemas.microsoft.com/office/drawing/2014/main" id="{DC319121-45CD-4E7A-A0E7-281B0E549613}"/>
              </a:ext>
            </a:extLst>
          </p:cNvPr>
          <p:cNvSpPr/>
          <p:nvPr/>
        </p:nvSpPr>
        <p:spPr>
          <a:xfrm>
            <a:off x="7967510" y="830393"/>
            <a:ext cx="1190991" cy="522514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dataInfo</a:t>
            </a:r>
            <a:endParaRPr lang="en-US" dirty="0"/>
          </a:p>
        </p:txBody>
      </p:sp>
      <p:sp>
        <p:nvSpPr>
          <p:cNvPr id="196" name="平行四辺形 195">
            <a:extLst>
              <a:ext uri="{FF2B5EF4-FFF2-40B4-BE49-F238E27FC236}">
                <a16:creationId xmlns:a16="http://schemas.microsoft.com/office/drawing/2014/main" id="{EFE24B44-AD5F-4DD1-B3CD-B910A370767C}"/>
              </a:ext>
            </a:extLst>
          </p:cNvPr>
          <p:cNvSpPr/>
          <p:nvPr/>
        </p:nvSpPr>
        <p:spPr>
          <a:xfrm>
            <a:off x="6477942" y="861335"/>
            <a:ext cx="1419104" cy="451262"/>
          </a:xfrm>
          <a:prstGeom prst="parallelogram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 files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2C2ADC7-DD79-4241-8197-A63D7C2EB318}"/>
              </a:ext>
            </a:extLst>
          </p:cNvPr>
          <p:cNvSpPr/>
          <p:nvPr/>
        </p:nvSpPr>
        <p:spPr>
          <a:xfrm>
            <a:off x="158339" y="823786"/>
            <a:ext cx="10311738" cy="4609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Subplot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25C3B8D-8245-474E-8E8E-AE692373EB0D}"/>
              </a:ext>
            </a:extLst>
          </p:cNvPr>
          <p:cNvSpPr/>
          <p:nvPr/>
        </p:nvSpPr>
        <p:spPr>
          <a:xfrm>
            <a:off x="3739609" y="2653239"/>
            <a:ext cx="2219452" cy="540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pandas.DataFrame</a:t>
            </a:r>
            <a:endParaRPr 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5408FF6-1288-48F1-8B18-61FA88F8671D}"/>
              </a:ext>
            </a:extLst>
          </p:cNvPr>
          <p:cNvSpPr/>
          <p:nvPr/>
        </p:nvSpPr>
        <p:spPr>
          <a:xfrm>
            <a:off x="491934" y="5707459"/>
            <a:ext cx="2951019" cy="979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matplotlib.axes._subplot</a:t>
            </a:r>
            <a:r>
              <a:rPr lang="en-US" dirty="0"/>
              <a:t>.</a:t>
            </a:r>
          </a:p>
          <a:p>
            <a:pPr algn="ctr"/>
            <a:r>
              <a:rPr lang="en-US" dirty="0" err="1"/>
              <a:t>Axsubplot</a:t>
            </a:r>
            <a:endParaRPr 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B9CC0D0-4A7B-449D-9477-5277F181E48C}"/>
              </a:ext>
            </a:extLst>
          </p:cNvPr>
          <p:cNvCxnSpPr>
            <a:cxnSpLocks/>
            <a:stCxn id="212" idx="2"/>
            <a:endCxn id="10" idx="0"/>
          </p:cNvCxnSpPr>
          <p:nvPr/>
        </p:nvCxnSpPr>
        <p:spPr>
          <a:xfrm>
            <a:off x="1966499" y="4797206"/>
            <a:ext cx="945" cy="910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F3C1815-A38F-449A-AE8C-E1117D2F6D6B}"/>
              </a:ext>
            </a:extLst>
          </p:cNvPr>
          <p:cNvSpPr/>
          <p:nvPr/>
        </p:nvSpPr>
        <p:spPr>
          <a:xfrm>
            <a:off x="8347031" y="1716388"/>
            <a:ext cx="2002461" cy="522514"/>
          </a:xfrm>
          <a:prstGeom prst="roundRect">
            <a:avLst/>
          </a:prstGeom>
          <a:solidFill>
            <a:srgbClr val="E13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pandas.DataFrame</a:t>
            </a:r>
            <a:endParaRPr 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D1B7396-242B-4468-8436-B582E53B8C1D}"/>
              </a:ext>
            </a:extLst>
          </p:cNvPr>
          <p:cNvSpPr/>
          <p:nvPr/>
        </p:nvSpPr>
        <p:spPr>
          <a:xfrm>
            <a:off x="9158501" y="2391628"/>
            <a:ext cx="1190991" cy="522514"/>
          </a:xfrm>
          <a:prstGeom prst="roundRect">
            <a:avLst/>
          </a:prstGeom>
          <a:solidFill>
            <a:srgbClr val="E13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643BE67A-40E3-4AF7-B453-42F0B3F31436}"/>
              </a:ext>
            </a:extLst>
          </p:cNvPr>
          <p:cNvSpPr/>
          <p:nvPr/>
        </p:nvSpPr>
        <p:spPr>
          <a:xfrm>
            <a:off x="6375894" y="928134"/>
            <a:ext cx="1419104" cy="451262"/>
          </a:xfrm>
          <a:prstGeom prst="parallelogram">
            <a:avLst/>
          </a:prstGeom>
          <a:solidFill>
            <a:srgbClr val="E13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 files</a:t>
            </a: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0AB3F80A-18B3-4D22-841B-998F9A8473BD}"/>
              </a:ext>
            </a:extLst>
          </p:cNvPr>
          <p:cNvGrpSpPr/>
          <p:nvPr/>
        </p:nvGrpSpPr>
        <p:grpSpPr>
          <a:xfrm>
            <a:off x="6096000" y="1595007"/>
            <a:ext cx="1978893" cy="1163783"/>
            <a:chOff x="8726384" y="1585355"/>
            <a:chExt cx="2951019" cy="1163783"/>
          </a:xfrm>
        </p:grpSpPr>
        <p:sp>
          <p:nvSpPr>
            <p:cNvPr id="18" name="台形 17">
              <a:extLst>
                <a:ext uri="{FF2B5EF4-FFF2-40B4-BE49-F238E27FC236}">
                  <a16:creationId xmlns:a16="http://schemas.microsoft.com/office/drawing/2014/main" id="{8C46BC97-7CAE-4681-9351-B99997E9859D}"/>
                </a:ext>
              </a:extLst>
            </p:cNvPr>
            <p:cNvSpPr/>
            <p:nvPr/>
          </p:nvSpPr>
          <p:spPr>
            <a:xfrm rot="10800000">
              <a:off x="9400803" y="1956460"/>
              <a:ext cx="1570513" cy="473156"/>
            </a:xfrm>
            <a:prstGeom prst="trapezoid">
              <a:avLst>
                <a:gd name="adj" fmla="val 6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AFB48BB-0620-4F73-9AA9-DA8A505D5128}"/>
                </a:ext>
              </a:extLst>
            </p:cNvPr>
            <p:cNvSpPr/>
            <p:nvPr/>
          </p:nvSpPr>
          <p:spPr>
            <a:xfrm>
              <a:off x="8726384" y="1585355"/>
              <a:ext cx="2951019" cy="1163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dirty="0" err="1">
                  <a:solidFill>
                    <a:schemeClr val="tx1"/>
                  </a:solidFill>
                </a:rPr>
                <a:t>CsvReader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01A1FA5-4D2B-42A2-BE07-0122D468544C}"/>
                </a:ext>
              </a:extLst>
            </p:cNvPr>
            <p:cNvSpPr/>
            <p:nvPr/>
          </p:nvSpPr>
          <p:spPr>
            <a:xfrm>
              <a:off x="8959932" y="2241467"/>
              <a:ext cx="2452256" cy="451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reader</a:t>
              </a:r>
            </a:p>
          </p:txBody>
        </p:sp>
      </p:grp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58E7A9C-3C77-4291-93D1-9A06363A8634}"/>
              </a:ext>
            </a:extLst>
          </p:cNvPr>
          <p:cNvSpPr/>
          <p:nvPr/>
        </p:nvSpPr>
        <p:spPr>
          <a:xfrm>
            <a:off x="7335619" y="3156331"/>
            <a:ext cx="2013962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pandas.DataFrame</a:t>
            </a:r>
            <a:endParaRPr lang="en-US" dirty="0"/>
          </a:p>
        </p:txBody>
      </p:sp>
      <p:sp>
        <p:nvSpPr>
          <p:cNvPr id="25" name="台形 24">
            <a:extLst>
              <a:ext uri="{FF2B5EF4-FFF2-40B4-BE49-F238E27FC236}">
                <a16:creationId xmlns:a16="http://schemas.microsoft.com/office/drawing/2014/main" id="{91BAA47D-717D-4282-9522-2440FA3C83AE}"/>
              </a:ext>
            </a:extLst>
          </p:cNvPr>
          <p:cNvSpPr/>
          <p:nvPr/>
        </p:nvSpPr>
        <p:spPr>
          <a:xfrm rot="10800000">
            <a:off x="7421274" y="3816814"/>
            <a:ext cx="1842650" cy="771896"/>
          </a:xfrm>
          <a:prstGeom prst="trapezoid">
            <a:avLst>
              <a:gd name="adj" fmla="val 6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178EC5C-5F84-4242-94F2-2108A4EA3F69}"/>
              </a:ext>
            </a:extLst>
          </p:cNvPr>
          <p:cNvSpPr/>
          <p:nvPr/>
        </p:nvSpPr>
        <p:spPr>
          <a:xfrm>
            <a:off x="7421274" y="4213529"/>
            <a:ext cx="1797150" cy="451262"/>
          </a:xfrm>
          <a:prstGeom prst="rect">
            <a:avLst/>
          </a:prstGeom>
          <a:solidFill>
            <a:srgbClr val="E13BD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6B3B22D-750E-4990-B506-DE8B591EFDBB}"/>
              </a:ext>
            </a:extLst>
          </p:cNvPr>
          <p:cNvSpPr/>
          <p:nvPr/>
        </p:nvSpPr>
        <p:spPr>
          <a:xfrm>
            <a:off x="7421274" y="4648907"/>
            <a:ext cx="1797150" cy="451262"/>
          </a:xfrm>
          <a:prstGeom prst="rect">
            <a:avLst/>
          </a:prstGeom>
          <a:solidFill>
            <a:srgbClr val="E13BD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4B266399-049A-4CC4-861F-7FE5A1B21E68}"/>
              </a:ext>
            </a:extLst>
          </p:cNvPr>
          <p:cNvCxnSpPr>
            <a:cxnSpLocks/>
            <a:stCxn id="26" idx="2"/>
            <a:endCxn id="6" idx="3"/>
          </p:cNvCxnSpPr>
          <p:nvPr/>
        </p:nvCxnSpPr>
        <p:spPr>
          <a:xfrm rot="5400000" flipH="1">
            <a:off x="6051223" y="2831543"/>
            <a:ext cx="2176464" cy="2360788"/>
          </a:xfrm>
          <a:prstGeom prst="bentConnector4">
            <a:avLst>
              <a:gd name="adj1" fmla="val -10503"/>
              <a:gd name="adj2" fmla="val 6903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2240280-F56E-4858-B96A-7A1E9D4D2ACD}"/>
              </a:ext>
            </a:extLst>
          </p:cNvPr>
          <p:cNvCxnSpPr>
            <a:cxnSpLocks/>
            <a:stCxn id="17" idx="4"/>
            <a:endCxn id="18" idx="2"/>
          </p:cNvCxnSpPr>
          <p:nvPr/>
        </p:nvCxnSpPr>
        <p:spPr>
          <a:xfrm flipH="1">
            <a:off x="7074829" y="1379396"/>
            <a:ext cx="10617" cy="586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64C8CB0-864F-4513-86E6-33961F7A9C5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7074830" y="2702381"/>
            <a:ext cx="1267770" cy="453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52A997B-8B10-48F2-90BC-2D60E7C0EDF4}"/>
              </a:ext>
            </a:extLst>
          </p:cNvPr>
          <p:cNvCxnSpPr>
            <a:cxnSpLocks/>
            <a:stCxn id="24" idx="2"/>
            <a:endCxn id="25" idx="2"/>
          </p:cNvCxnSpPr>
          <p:nvPr/>
        </p:nvCxnSpPr>
        <p:spPr>
          <a:xfrm flipH="1">
            <a:off x="8342599" y="3678845"/>
            <a:ext cx="1" cy="137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E0166C7-19E8-481B-B07E-5F56EF111AFC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8342600" y="2238902"/>
            <a:ext cx="1005662" cy="917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A8C8E94-85D3-4F39-B36F-9E463C7B095C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 flipH="1">
            <a:off x="8342600" y="2914142"/>
            <a:ext cx="1411397" cy="242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834A3C93-6471-4380-83B2-B6ACDD537F91}"/>
              </a:ext>
            </a:extLst>
          </p:cNvPr>
          <p:cNvSpPr/>
          <p:nvPr/>
        </p:nvSpPr>
        <p:spPr>
          <a:xfrm>
            <a:off x="522288" y="84057"/>
            <a:ext cx="2812475" cy="676894"/>
          </a:xfrm>
          <a:prstGeom prst="roundRect">
            <a:avLst/>
          </a:prstGeom>
          <a:solidFill>
            <a:srgbClr val="E13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matplotlib.axes._subplot</a:t>
            </a:r>
            <a:r>
              <a:rPr lang="en-US" dirty="0"/>
              <a:t>.</a:t>
            </a:r>
          </a:p>
          <a:p>
            <a:pPr algn="ctr"/>
            <a:r>
              <a:rPr lang="en-US" dirty="0" err="1"/>
              <a:t>Axsubplot</a:t>
            </a:r>
            <a:endParaRPr lang="en-US" dirty="0"/>
          </a:p>
        </p:txBody>
      </p: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1A4717CC-4D8F-456C-96E1-8CC59171D3DC}"/>
              </a:ext>
            </a:extLst>
          </p:cNvPr>
          <p:cNvGrpSpPr/>
          <p:nvPr/>
        </p:nvGrpSpPr>
        <p:grpSpPr>
          <a:xfrm>
            <a:off x="591132" y="1312597"/>
            <a:ext cx="2674788" cy="1496396"/>
            <a:chOff x="592076" y="1369476"/>
            <a:chExt cx="2674788" cy="2685213"/>
          </a:xfrm>
        </p:grpSpPr>
        <p:sp>
          <p:nvSpPr>
            <p:cNvPr id="7" name="台形 6">
              <a:extLst>
                <a:ext uri="{FF2B5EF4-FFF2-40B4-BE49-F238E27FC236}">
                  <a16:creationId xmlns:a16="http://schemas.microsoft.com/office/drawing/2014/main" id="{1A8B63A2-94AB-4E22-9ED4-D3596AB26D4A}"/>
                </a:ext>
              </a:extLst>
            </p:cNvPr>
            <p:cNvSpPr/>
            <p:nvPr/>
          </p:nvSpPr>
          <p:spPr>
            <a:xfrm rot="10800000">
              <a:off x="1033195" y="1369476"/>
              <a:ext cx="1792550" cy="771897"/>
            </a:xfrm>
            <a:prstGeom prst="trapezoid">
              <a:avLst>
                <a:gd name="adj" fmla="val 6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AE25475D-4274-48A5-8FB0-5C622A875A80}"/>
                </a:ext>
              </a:extLst>
            </p:cNvPr>
            <p:cNvGrpSpPr/>
            <p:nvPr/>
          </p:nvGrpSpPr>
          <p:grpSpPr>
            <a:xfrm>
              <a:off x="592076" y="2012340"/>
              <a:ext cx="2674788" cy="1021175"/>
              <a:chOff x="956345" y="1965024"/>
              <a:chExt cx="3823088" cy="1021175"/>
            </a:xfrm>
            <a:solidFill>
              <a:srgbClr val="E13BD9"/>
            </a:solidFill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13FC5EF-6F88-4011-B698-A32DF73372D7}"/>
                  </a:ext>
                </a:extLst>
              </p:cNvPr>
              <p:cNvSpPr/>
              <p:nvPr/>
            </p:nvSpPr>
            <p:spPr>
              <a:xfrm>
                <a:off x="956345" y="1965024"/>
                <a:ext cx="3823088" cy="1021175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err="1"/>
                  <a:t>plotAction</a:t>
                </a:r>
                <a:endParaRPr lang="en-US" dirty="0"/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4F1BE199-9D47-4B73-A143-B5824524A15C}"/>
                  </a:ext>
                </a:extLst>
              </p:cNvPr>
              <p:cNvSpPr/>
              <p:nvPr/>
            </p:nvSpPr>
            <p:spPr>
              <a:xfrm>
                <a:off x="2630263" y="2131227"/>
                <a:ext cx="2025844" cy="688768"/>
              </a:xfrm>
              <a:prstGeom prst="rect">
                <a:avLst/>
              </a:prstGeom>
              <a:solidFill>
                <a:srgbClr val="0070C0"/>
              </a:solidFill>
              <a:ln w="38100"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plot</a:t>
                </a:r>
              </a:p>
            </p:txBody>
          </p:sp>
        </p:grp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01E02EAC-E6AA-47F0-AFE5-038694F9FE35}"/>
                </a:ext>
              </a:extLst>
            </p:cNvPr>
            <p:cNvGrpSpPr/>
            <p:nvPr/>
          </p:nvGrpSpPr>
          <p:grpSpPr>
            <a:xfrm>
              <a:off x="592076" y="3033514"/>
              <a:ext cx="2674788" cy="1021175"/>
              <a:chOff x="956345" y="1965024"/>
              <a:chExt cx="3823088" cy="1021175"/>
            </a:xfrm>
            <a:solidFill>
              <a:srgbClr val="E13BD9"/>
            </a:solidFill>
          </p:grpSpPr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74FFFE8A-F8CB-4DB5-BFC1-0169EBA7C3E2}"/>
                  </a:ext>
                </a:extLst>
              </p:cNvPr>
              <p:cNvSpPr/>
              <p:nvPr/>
            </p:nvSpPr>
            <p:spPr>
              <a:xfrm>
                <a:off x="956345" y="1965024"/>
                <a:ext cx="3823088" cy="1021175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err="1"/>
                  <a:t>plotAction</a:t>
                </a:r>
                <a:endParaRPr lang="en-US" dirty="0"/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00FF227A-B014-443C-966B-71F4DCE18E7B}"/>
                  </a:ext>
                </a:extLst>
              </p:cNvPr>
              <p:cNvSpPr/>
              <p:nvPr/>
            </p:nvSpPr>
            <p:spPr>
              <a:xfrm>
                <a:off x="2630263" y="2131227"/>
                <a:ext cx="2025844" cy="688768"/>
              </a:xfrm>
              <a:prstGeom prst="rect">
                <a:avLst/>
              </a:prstGeom>
              <a:solidFill>
                <a:srgbClr val="0070C0"/>
              </a:solidFill>
              <a:ln w="38100"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plot</a:t>
                </a:r>
              </a:p>
            </p:txBody>
          </p:sp>
        </p:grpSp>
      </p:grp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82FF04D-BD8A-4847-9CDD-91BD9230FF2D}"/>
              </a:ext>
            </a:extLst>
          </p:cNvPr>
          <p:cNvCxnSpPr>
            <a:stCxn id="6" idx="1"/>
            <a:endCxn id="91" idx="3"/>
          </p:cNvCxnSpPr>
          <p:nvPr/>
        </p:nvCxnSpPr>
        <p:spPr>
          <a:xfrm flipH="1" flipV="1">
            <a:off x="3265920" y="2524457"/>
            <a:ext cx="473689" cy="399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CBC53D3D-CB60-4BE7-85E1-39EFE0538C85}"/>
              </a:ext>
            </a:extLst>
          </p:cNvPr>
          <p:cNvCxnSpPr>
            <a:cxnSpLocks/>
            <a:stCxn id="71" idx="2"/>
            <a:endCxn id="7" idx="2"/>
          </p:cNvCxnSpPr>
          <p:nvPr/>
        </p:nvCxnSpPr>
        <p:spPr>
          <a:xfrm>
            <a:off x="1928526" y="760951"/>
            <a:ext cx="0" cy="551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四角形: 角を丸くする 123">
            <a:extLst>
              <a:ext uri="{FF2B5EF4-FFF2-40B4-BE49-F238E27FC236}">
                <a16:creationId xmlns:a16="http://schemas.microsoft.com/office/drawing/2014/main" id="{37B6E7CF-AF2A-40C6-BF97-D6237598D0CC}"/>
              </a:ext>
            </a:extLst>
          </p:cNvPr>
          <p:cNvSpPr/>
          <p:nvPr/>
        </p:nvSpPr>
        <p:spPr>
          <a:xfrm>
            <a:off x="3724473" y="1514656"/>
            <a:ext cx="1190991" cy="522514"/>
          </a:xfrm>
          <a:prstGeom prst="roundRect">
            <a:avLst/>
          </a:prstGeom>
          <a:solidFill>
            <a:srgbClr val="E13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</a:t>
            </a:r>
          </a:p>
        </p:txBody>
      </p:sp>
      <p:sp>
        <p:nvSpPr>
          <p:cNvPr id="125" name="四角形: 角を丸くする 124">
            <a:extLst>
              <a:ext uri="{FF2B5EF4-FFF2-40B4-BE49-F238E27FC236}">
                <a16:creationId xmlns:a16="http://schemas.microsoft.com/office/drawing/2014/main" id="{ED494265-F90E-49C9-B75E-57A86C34952B}"/>
              </a:ext>
            </a:extLst>
          </p:cNvPr>
          <p:cNvSpPr/>
          <p:nvPr/>
        </p:nvSpPr>
        <p:spPr>
          <a:xfrm>
            <a:off x="7898437" y="892508"/>
            <a:ext cx="1190991" cy="522514"/>
          </a:xfrm>
          <a:prstGeom prst="roundRect">
            <a:avLst/>
          </a:prstGeom>
          <a:solidFill>
            <a:srgbClr val="E13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dataInfo</a:t>
            </a:r>
            <a:endParaRPr lang="en-US" dirty="0"/>
          </a:p>
        </p:txBody>
      </p: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83CF3854-9B94-4FD8-B8FA-616ADD334E53}"/>
              </a:ext>
            </a:extLst>
          </p:cNvPr>
          <p:cNvCxnSpPr>
            <a:cxnSpLocks/>
            <a:stCxn id="125" idx="2"/>
            <a:endCxn id="18" idx="2"/>
          </p:cNvCxnSpPr>
          <p:nvPr/>
        </p:nvCxnSpPr>
        <p:spPr>
          <a:xfrm flipH="1">
            <a:off x="7074829" y="1415022"/>
            <a:ext cx="1419104" cy="551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6C0F5BDD-B199-4458-B769-7D3DA2A48EB6}"/>
              </a:ext>
            </a:extLst>
          </p:cNvPr>
          <p:cNvCxnSpPr>
            <a:cxnSpLocks/>
            <a:stCxn id="124" idx="1"/>
            <a:endCxn id="8" idx="3"/>
          </p:cNvCxnSpPr>
          <p:nvPr/>
        </p:nvCxnSpPr>
        <p:spPr>
          <a:xfrm flipH="1">
            <a:off x="3265920" y="1775913"/>
            <a:ext cx="458553" cy="179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687EBAA1-C968-41CA-8EAC-E76D0069406A}"/>
              </a:ext>
            </a:extLst>
          </p:cNvPr>
          <p:cNvCxnSpPr>
            <a:cxnSpLocks/>
            <a:stCxn id="124" idx="1"/>
            <a:endCxn id="91" idx="3"/>
          </p:cNvCxnSpPr>
          <p:nvPr/>
        </p:nvCxnSpPr>
        <p:spPr>
          <a:xfrm flipH="1">
            <a:off x="3265920" y="1775913"/>
            <a:ext cx="458553" cy="748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1499AA8B-C468-4D4E-8611-8CB5D5D8EB29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 flipV="1">
            <a:off x="3265920" y="1955385"/>
            <a:ext cx="473689" cy="968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矢印コネクタ 222">
            <a:extLst>
              <a:ext uri="{FF2B5EF4-FFF2-40B4-BE49-F238E27FC236}">
                <a16:creationId xmlns:a16="http://schemas.microsoft.com/office/drawing/2014/main" id="{0BD45399-C337-4402-BE3C-08F165D549F8}"/>
              </a:ext>
            </a:extLst>
          </p:cNvPr>
          <p:cNvCxnSpPr>
            <a:stCxn id="91" idx="2"/>
            <a:endCxn id="207" idx="2"/>
          </p:cNvCxnSpPr>
          <p:nvPr/>
        </p:nvCxnSpPr>
        <p:spPr>
          <a:xfrm>
            <a:off x="1928526" y="2808993"/>
            <a:ext cx="0" cy="491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コネクタ: カギ線 242">
            <a:extLst>
              <a:ext uri="{FF2B5EF4-FFF2-40B4-BE49-F238E27FC236}">
                <a16:creationId xmlns:a16="http://schemas.microsoft.com/office/drawing/2014/main" id="{951B7D4A-1420-4CDE-BEBA-D4A8A3A40B46}"/>
              </a:ext>
            </a:extLst>
          </p:cNvPr>
          <p:cNvCxnSpPr>
            <a:stCxn id="26" idx="2"/>
            <a:endCxn id="217" idx="3"/>
          </p:cNvCxnSpPr>
          <p:nvPr/>
        </p:nvCxnSpPr>
        <p:spPr>
          <a:xfrm rot="5400000" flipH="1">
            <a:off x="7020775" y="3801096"/>
            <a:ext cx="241149" cy="2356998"/>
          </a:xfrm>
          <a:prstGeom prst="bentConnector4">
            <a:avLst>
              <a:gd name="adj1" fmla="val -94796"/>
              <a:gd name="adj2" fmla="val 690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id="{78D2E58C-D391-4391-9A11-4ACE61F9E155}"/>
              </a:ext>
            </a:extLst>
          </p:cNvPr>
          <p:cNvCxnSpPr>
            <a:stCxn id="216" idx="1"/>
            <a:endCxn id="209" idx="3"/>
          </p:cNvCxnSpPr>
          <p:nvPr/>
        </p:nvCxnSpPr>
        <p:spPr>
          <a:xfrm flipH="1">
            <a:off x="3303893" y="3816814"/>
            <a:ext cx="457196" cy="126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矢印コネクタ 246">
            <a:extLst>
              <a:ext uri="{FF2B5EF4-FFF2-40B4-BE49-F238E27FC236}">
                <a16:creationId xmlns:a16="http://schemas.microsoft.com/office/drawing/2014/main" id="{B2700392-66BD-4EBA-9021-FA99D08BAFB2}"/>
              </a:ext>
            </a:extLst>
          </p:cNvPr>
          <p:cNvCxnSpPr>
            <a:stCxn id="216" idx="1"/>
            <a:endCxn id="212" idx="3"/>
          </p:cNvCxnSpPr>
          <p:nvPr/>
        </p:nvCxnSpPr>
        <p:spPr>
          <a:xfrm flipH="1">
            <a:off x="3303893" y="3816814"/>
            <a:ext cx="457196" cy="695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矢印コネクタ 248">
            <a:extLst>
              <a:ext uri="{FF2B5EF4-FFF2-40B4-BE49-F238E27FC236}">
                <a16:creationId xmlns:a16="http://schemas.microsoft.com/office/drawing/2014/main" id="{8BBE9D63-927B-47D7-8570-9A458A53D0F3}"/>
              </a:ext>
            </a:extLst>
          </p:cNvPr>
          <p:cNvCxnSpPr>
            <a:stCxn id="217" idx="1"/>
            <a:endCxn id="209" idx="3"/>
          </p:cNvCxnSpPr>
          <p:nvPr/>
        </p:nvCxnSpPr>
        <p:spPr>
          <a:xfrm flipH="1" flipV="1">
            <a:off x="3303893" y="3943598"/>
            <a:ext cx="462594" cy="915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矢印コネクタ 250">
            <a:extLst>
              <a:ext uri="{FF2B5EF4-FFF2-40B4-BE49-F238E27FC236}">
                <a16:creationId xmlns:a16="http://schemas.microsoft.com/office/drawing/2014/main" id="{23862F08-C6D6-416F-AA1E-86E5561C9F95}"/>
              </a:ext>
            </a:extLst>
          </p:cNvPr>
          <p:cNvCxnSpPr>
            <a:stCxn id="217" idx="1"/>
            <a:endCxn id="212" idx="3"/>
          </p:cNvCxnSpPr>
          <p:nvPr/>
        </p:nvCxnSpPr>
        <p:spPr>
          <a:xfrm flipH="1" flipV="1">
            <a:off x="3303893" y="4512670"/>
            <a:ext cx="462594" cy="346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7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C7C6EA-BF08-4313-859D-03210DB75935}"/>
              </a:ext>
            </a:extLst>
          </p:cNvPr>
          <p:cNvSpPr/>
          <p:nvPr/>
        </p:nvSpPr>
        <p:spPr>
          <a:xfrm>
            <a:off x="158339" y="1134094"/>
            <a:ext cx="8480960" cy="4298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Figure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53047EE-E6DA-45E5-A7C0-950B3CD2BBBE}"/>
              </a:ext>
            </a:extLst>
          </p:cNvPr>
          <p:cNvGrpSpPr/>
          <p:nvPr/>
        </p:nvGrpSpPr>
        <p:grpSpPr>
          <a:xfrm>
            <a:off x="2108129" y="95790"/>
            <a:ext cx="2060369" cy="821165"/>
            <a:chOff x="3188525" y="-477072"/>
            <a:chExt cx="2060369" cy="821165"/>
          </a:xfrm>
          <a:solidFill>
            <a:srgbClr val="E13BD9"/>
          </a:solidFill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27615DB4-E343-4051-A5EA-AEBB28727E5F}"/>
                </a:ext>
              </a:extLst>
            </p:cNvPr>
            <p:cNvSpPr/>
            <p:nvPr/>
          </p:nvSpPr>
          <p:spPr>
            <a:xfrm>
              <a:off x="3443845" y="-477072"/>
              <a:ext cx="1805049" cy="629392"/>
            </a:xfrm>
            <a:prstGeom prst="round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43F167B1-38E8-47A8-B52B-88B62BFC1453}"/>
                </a:ext>
              </a:extLst>
            </p:cNvPr>
            <p:cNvSpPr/>
            <p:nvPr/>
          </p:nvSpPr>
          <p:spPr>
            <a:xfrm>
              <a:off x="3319154" y="-393970"/>
              <a:ext cx="1805049" cy="629392"/>
            </a:xfrm>
            <a:prstGeom prst="round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86C46285-421F-4A63-BA36-0961FCD4EC92}"/>
                </a:ext>
              </a:extLst>
            </p:cNvPr>
            <p:cNvSpPr/>
            <p:nvPr/>
          </p:nvSpPr>
          <p:spPr>
            <a:xfrm>
              <a:off x="3188525" y="-285299"/>
              <a:ext cx="1805049" cy="6293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Subgrid</a:t>
              </a:r>
              <a:endParaRPr lang="en-US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E2020A30-053C-40AD-B7DB-060C993849BC}"/>
              </a:ext>
            </a:extLst>
          </p:cNvPr>
          <p:cNvGrpSpPr/>
          <p:nvPr/>
        </p:nvGrpSpPr>
        <p:grpSpPr>
          <a:xfrm>
            <a:off x="936988" y="3484881"/>
            <a:ext cx="3271395" cy="1448661"/>
            <a:chOff x="1125316" y="1751083"/>
            <a:chExt cx="3271395" cy="144866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D6D7C88-6895-4E2F-AABE-9ED92BD0659B}"/>
                </a:ext>
              </a:extLst>
            </p:cNvPr>
            <p:cNvGrpSpPr/>
            <p:nvPr/>
          </p:nvGrpSpPr>
          <p:grpSpPr>
            <a:xfrm>
              <a:off x="1721923" y="1751083"/>
              <a:ext cx="2674788" cy="1021175"/>
              <a:chOff x="956345" y="1965024"/>
              <a:chExt cx="3823088" cy="1021175"/>
            </a:xfrm>
            <a:solidFill>
              <a:srgbClr val="E13BD9"/>
            </a:solidFill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B15727D-6C68-43FC-9513-A17EDF971A29}"/>
                  </a:ext>
                </a:extLst>
              </p:cNvPr>
              <p:cNvSpPr/>
              <p:nvPr/>
            </p:nvSpPr>
            <p:spPr>
              <a:xfrm>
                <a:off x="956345" y="1965024"/>
                <a:ext cx="3823088" cy="1021175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Subplot</a:t>
                </a:r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64D39E8-477C-4831-8720-BB0AC97C809A}"/>
                  </a:ext>
                </a:extLst>
              </p:cNvPr>
              <p:cNvSpPr/>
              <p:nvPr/>
            </p:nvSpPr>
            <p:spPr>
              <a:xfrm>
                <a:off x="2630263" y="2131227"/>
                <a:ext cx="2025844" cy="688768"/>
              </a:xfrm>
              <a:prstGeom prst="rect">
                <a:avLst/>
              </a:prstGeom>
              <a:solidFill>
                <a:srgbClr val="0070C0"/>
              </a:solidFill>
              <a:ln w="38100"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plot</a:t>
                </a: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67071968-5187-43AA-B09D-DC0ACE0765F7}"/>
                </a:ext>
              </a:extLst>
            </p:cNvPr>
            <p:cNvGrpSpPr/>
            <p:nvPr/>
          </p:nvGrpSpPr>
          <p:grpSpPr>
            <a:xfrm>
              <a:off x="1422199" y="1958901"/>
              <a:ext cx="2674788" cy="1021175"/>
              <a:chOff x="956345" y="1965024"/>
              <a:chExt cx="3823088" cy="1021175"/>
            </a:xfrm>
            <a:solidFill>
              <a:srgbClr val="E13BD9"/>
            </a:solidFill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663D356-B9D2-448F-994C-C43CC93E9188}"/>
                  </a:ext>
                </a:extLst>
              </p:cNvPr>
              <p:cNvSpPr/>
              <p:nvPr/>
            </p:nvSpPr>
            <p:spPr>
              <a:xfrm>
                <a:off x="956345" y="1965024"/>
                <a:ext cx="3823088" cy="1021175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Subplot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5A498A09-6413-4AA4-A66D-6E159A04FB15}"/>
                  </a:ext>
                </a:extLst>
              </p:cNvPr>
              <p:cNvSpPr/>
              <p:nvPr/>
            </p:nvSpPr>
            <p:spPr>
              <a:xfrm>
                <a:off x="2630263" y="2131227"/>
                <a:ext cx="2025844" cy="688768"/>
              </a:xfrm>
              <a:prstGeom prst="rect">
                <a:avLst/>
              </a:prstGeom>
              <a:solidFill>
                <a:srgbClr val="0070C0"/>
              </a:solidFill>
              <a:ln w="38100"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plot</a:t>
                </a: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059E4DB-796C-48D6-9D34-2050D6459322}"/>
                </a:ext>
              </a:extLst>
            </p:cNvPr>
            <p:cNvGrpSpPr/>
            <p:nvPr/>
          </p:nvGrpSpPr>
          <p:grpSpPr>
            <a:xfrm>
              <a:off x="1125316" y="2178569"/>
              <a:ext cx="2674788" cy="1021175"/>
              <a:chOff x="956345" y="1965024"/>
              <a:chExt cx="3823088" cy="1021175"/>
            </a:xfrm>
            <a:solidFill>
              <a:srgbClr val="E13BD9"/>
            </a:solidFill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22DE955-430A-439C-9D36-4E538AE25333}"/>
                  </a:ext>
                </a:extLst>
              </p:cNvPr>
              <p:cNvSpPr/>
              <p:nvPr/>
            </p:nvSpPr>
            <p:spPr>
              <a:xfrm>
                <a:off x="956345" y="1965024"/>
                <a:ext cx="3823088" cy="1021175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Subplot</a:t>
                </a: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5F8AEFC-821D-435D-B7FE-D7F140E14DC9}"/>
                  </a:ext>
                </a:extLst>
              </p:cNvPr>
              <p:cNvSpPr/>
              <p:nvPr/>
            </p:nvSpPr>
            <p:spPr>
              <a:xfrm>
                <a:off x="2630263" y="2131227"/>
                <a:ext cx="2025844" cy="688768"/>
              </a:xfrm>
              <a:prstGeom prst="rect">
                <a:avLst/>
              </a:prstGeom>
              <a:solidFill>
                <a:srgbClr val="0070C0"/>
              </a:solidFill>
              <a:ln w="38100"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plot</a:t>
                </a:r>
              </a:p>
            </p:txBody>
          </p:sp>
        </p:grpSp>
      </p:grp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6657381-6F60-4CEF-8F8C-CA61E834CBA1}"/>
              </a:ext>
            </a:extLst>
          </p:cNvPr>
          <p:cNvSpPr/>
          <p:nvPr/>
        </p:nvSpPr>
        <p:spPr>
          <a:xfrm>
            <a:off x="135404" y="268501"/>
            <a:ext cx="1805049" cy="629392"/>
          </a:xfrm>
          <a:prstGeom prst="roundRect">
            <a:avLst/>
          </a:prstGeom>
          <a:solidFill>
            <a:srgbClr val="E13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MatPos</a:t>
            </a:r>
            <a:endParaRPr lang="en-US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52A77155-02FC-4C38-8D34-50621B8713AA}"/>
              </a:ext>
            </a:extLst>
          </p:cNvPr>
          <p:cNvGrpSpPr/>
          <p:nvPr/>
        </p:nvGrpSpPr>
        <p:grpSpPr>
          <a:xfrm>
            <a:off x="936988" y="1637718"/>
            <a:ext cx="3271395" cy="1093349"/>
            <a:chOff x="936988" y="1637718"/>
            <a:chExt cx="3271395" cy="1093349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B5E1986D-0384-4082-BAF4-A552DBC485A0}"/>
                </a:ext>
              </a:extLst>
            </p:cNvPr>
            <p:cNvSpPr/>
            <p:nvPr/>
          </p:nvSpPr>
          <p:spPr>
            <a:xfrm>
              <a:off x="1533595" y="1637718"/>
              <a:ext cx="2674788" cy="67689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matplotlib.axes._</a:t>
              </a:r>
              <a:r>
                <a:rPr lang="en-US" dirty="0" err="1"/>
                <a:t>subplot.Axsubplot</a:t>
              </a:r>
              <a:endParaRPr lang="en-US" dirty="0"/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138C73D2-3646-4B4D-AE5F-12D9F1FA72E7}"/>
                </a:ext>
              </a:extLst>
            </p:cNvPr>
            <p:cNvSpPr/>
            <p:nvPr/>
          </p:nvSpPr>
          <p:spPr>
            <a:xfrm>
              <a:off x="1233871" y="1829025"/>
              <a:ext cx="2674788" cy="67689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matplotlib.axes._</a:t>
              </a:r>
              <a:r>
                <a:rPr lang="en-US" dirty="0" err="1"/>
                <a:t>subplot.Axsubplot</a:t>
              </a:r>
              <a:endParaRPr lang="en-US" dirty="0"/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06FA68A3-63A1-46F9-9471-3FF070BF2974}"/>
                </a:ext>
              </a:extLst>
            </p:cNvPr>
            <p:cNvSpPr/>
            <p:nvPr/>
          </p:nvSpPr>
          <p:spPr>
            <a:xfrm>
              <a:off x="936988" y="2054174"/>
              <a:ext cx="2674788" cy="6768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matplotlib.axes._</a:t>
              </a:r>
              <a:r>
                <a:rPr lang="en-US" dirty="0" err="1"/>
                <a:t>subplot.Axsubplot</a:t>
              </a:r>
              <a:endParaRPr lang="en-US" dirty="0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1110215A-C0C5-4DD0-ACCD-0464CD087ABB}"/>
              </a:ext>
            </a:extLst>
          </p:cNvPr>
          <p:cNvGrpSpPr/>
          <p:nvPr/>
        </p:nvGrpSpPr>
        <p:grpSpPr>
          <a:xfrm>
            <a:off x="936988" y="5569999"/>
            <a:ext cx="3271395" cy="1093349"/>
            <a:chOff x="936988" y="5569999"/>
            <a:chExt cx="3271395" cy="1093349"/>
          </a:xfrm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27C0CF35-DB43-4EC5-9080-4C3CEA33C15F}"/>
                </a:ext>
              </a:extLst>
            </p:cNvPr>
            <p:cNvSpPr/>
            <p:nvPr/>
          </p:nvSpPr>
          <p:spPr>
            <a:xfrm>
              <a:off x="1533595" y="5569999"/>
              <a:ext cx="2674788" cy="67689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matplotlib.axes._</a:t>
              </a:r>
              <a:r>
                <a:rPr lang="en-US" dirty="0" err="1"/>
                <a:t>subplot.Axsubplot</a:t>
              </a:r>
              <a:endParaRPr lang="en-US" dirty="0"/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FEA79D5E-8B0B-4E7E-BF46-89669046C760}"/>
                </a:ext>
              </a:extLst>
            </p:cNvPr>
            <p:cNvSpPr/>
            <p:nvPr/>
          </p:nvSpPr>
          <p:spPr>
            <a:xfrm>
              <a:off x="1233871" y="5761306"/>
              <a:ext cx="2674788" cy="67689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matplotlib.axes._</a:t>
              </a:r>
              <a:r>
                <a:rPr lang="en-US" dirty="0" err="1"/>
                <a:t>subplot.Axsubplot</a:t>
              </a:r>
              <a:endParaRPr lang="en-US" dirty="0"/>
            </a:p>
          </p:txBody>
        </p: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9324516E-7D11-4793-BFDD-FB5316B58AF8}"/>
                </a:ext>
              </a:extLst>
            </p:cNvPr>
            <p:cNvSpPr/>
            <p:nvPr/>
          </p:nvSpPr>
          <p:spPr>
            <a:xfrm>
              <a:off x="936988" y="5986455"/>
              <a:ext cx="2674788" cy="6768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matplotlib.axes._</a:t>
              </a:r>
              <a:r>
                <a:rPr lang="en-US" dirty="0" err="1"/>
                <a:t>subplot.Axsubplot</a:t>
              </a:r>
              <a:endParaRPr lang="en-US" dirty="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39D0418-6F38-4834-ABC0-DB3271858213}"/>
              </a:ext>
            </a:extLst>
          </p:cNvPr>
          <p:cNvSpPr/>
          <p:nvPr/>
        </p:nvSpPr>
        <p:spPr>
          <a:xfrm>
            <a:off x="5638617" y="1562496"/>
            <a:ext cx="2571008" cy="682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MatPos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FA21F48-E4C0-47F9-B3C3-CE5512C2D10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1037929" y="897893"/>
            <a:ext cx="1236453" cy="1156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D82E244-4FC8-44EF-BC15-C84E76111ADC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2274382" y="916955"/>
            <a:ext cx="736272" cy="1137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99B4BD0D-99BD-47AD-9CD7-8E07F4CF1F27}"/>
              </a:ext>
            </a:extLst>
          </p:cNvPr>
          <p:cNvCxnSpPr>
            <a:stCxn id="22" idx="2"/>
            <a:endCxn id="15" idx="0"/>
          </p:cNvCxnSpPr>
          <p:nvPr/>
        </p:nvCxnSpPr>
        <p:spPr>
          <a:xfrm>
            <a:off x="2274382" y="2731067"/>
            <a:ext cx="0" cy="1181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7CA77E5-79BB-4181-9CA4-79D84489DC5A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>
            <a:off x="2274382" y="4933542"/>
            <a:ext cx="0" cy="1052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41857DD1-56FE-4BDA-ABAA-BE8AD3A75B94}"/>
              </a:ext>
            </a:extLst>
          </p:cNvPr>
          <p:cNvCxnSpPr>
            <a:cxnSpLocks/>
            <a:stCxn id="26" idx="2"/>
            <a:endCxn id="22" idx="3"/>
          </p:cNvCxnSpPr>
          <p:nvPr/>
        </p:nvCxnSpPr>
        <p:spPr>
          <a:xfrm rot="5400000">
            <a:off x="5194302" y="662802"/>
            <a:ext cx="147294" cy="331234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1BD6684E-8F60-4F6B-8FC9-82C5AD63683F}"/>
              </a:ext>
            </a:extLst>
          </p:cNvPr>
          <p:cNvSpPr/>
          <p:nvPr/>
        </p:nvSpPr>
        <p:spPr>
          <a:xfrm>
            <a:off x="6153140" y="285489"/>
            <a:ext cx="1541963" cy="629392"/>
          </a:xfrm>
          <a:prstGeom prst="roundRect">
            <a:avLst/>
          </a:prstGeom>
          <a:solidFill>
            <a:srgbClr val="E13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</a:t>
            </a: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D9E0A9E2-B075-444C-931B-AC05253116D2}"/>
              </a:ext>
            </a:extLst>
          </p:cNvPr>
          <p:cNvSpPr/>
          <p:nvPr/>
        </p:nvSpPr>
        <p:spPr>
          <a:xfrm>
            <a:off x="7826646" y="274068"/>
            <a:ext cx="1541963" cy="629392"/>
          </a:xfrm>
          <a:prstGeom prst="roundRect">
            <a:avLst/>
          </a:prstGeom>
          <a:solidFill>
            <a:srgbClr val="E13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A9376CBB-468A-435F-AA81-A53F10DF67C9}"/>
              </a:ext>
            </a:extLst>
          </p:cNvPr>
          <p:cNvSpPr/>
          <p:nvPr/>
        </p:nvSpPr>
        <p:spPr>
          <a:xfrm>
            <a:off x="9493600" y="281801"/>
            <a:ext cx="1541963" cy="629392"/>
          </a:xfrm>
          <a:prstGeom prst="roundRect">
            <a:avLst/>
          </a:prstGeom>
          <a:solidFill>
            <a:srgbClr val="E13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margin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7B30AA8D-70C3-464D-B0D4-621018AFF44A}"/>
              </a:ext>
            </a:extLst>
          </p:cNvPr>
          <p:cNvSpPr/>
          <p:nvPr/>
        </p:nvSpPr>
        <p:spPr>
          <a:xfrm>
            <a:off x="4327492" y="281911"/>
            <a:ext cx="1541963" cy="629392"/>
          </a:xfrm>
          <a:prstGeom prst="roundRect">
            <a:avLst/>
          </a:prstGeom>
          <a:solidFill>
            <a:srgbClr val="E13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8EBCF169-6CC8-45A8-9DBD-499A99AD9C7F}"/>
              </a:ext>
            </a:extLst>
          </p:cNvPr>
          <p:cNvCxnSpPr>
            <a:stCxn id="51" idx="2"/>
            <a:endCxn id="26" idx="0"/>
          </p:cNvCxnSpPr>
          <p:nvPr/>
        </p:nvCxnSpPr>
        <p:spPr>
          <a:xfrm flipH="1">
            <a:off x="6924121" y="903460"/>
            <a:ext cx="1673507" cy="659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68C8A89-E33E-4F94-883A-46516C1EF4CB}"/>
              </a:ext>
            </a:extLst>
          </p:cNvPr>
          <p:cNvCxnSpPr>
            <a:stCxn id="50" idx="2"/>
            <a:endCxn id="26" idx="0"/>
          </p:cNvCxnSpPr>
          <p:nvPr/>
        </p:nvCxnSpPr>
        <p:spPr>
          <a:xfrm flipH="1">
            <a:off x="6924121" y="914881"/>
            <a:ext cx="1" cy="647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6FE202C0-AE02-49BF-8BC0-921BC6607A21}"/>
              </a:ext>
            </a:extLst>
          </p:cNvPr>
          <p:cNvCxnSpPr>
            <a:stCxn id="52" idx="2"/>
            <a:endCxn id="26" idx="0"/>
          </p:cNvCxnSpPr>
          <p:nvPr/>
        </p:nvCxnSpPr>
        <p:spPr>
          <a:xfrm flipH="1">
            <a:off x="6924121" y="911193"/>
            <a:ext cx="3340461" cy="651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45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118</Words>
  <Application>Microsoft Office PowerPoint</Application>
  <PresentationFormat>ワイド画面</PresentationFormat>
  <Paragraphs>58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森里　文哉</dc:creator>
  <cp:lastModifiedBy>森里　文哉</cp:lastModifiedBy>
  <cp:revision>6</cp:revision>
  <dcterms:created xsi:type="dcterms:W3CDTF">2018-10-02T09:16:45Z</dcterms:created>
  <dcterms:modified xsi:type="dcterms:W3CDTF">2018-10-02T10:56:52Z</dcterms:modified>
</cp:coreProperties>
</file>