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C74C-5963-FF45-AA92-33032C68C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Z" dirty="0"/>
              <a:t>Plataforma de sincornização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37850-E85F-2941-82EE-4B02FB2EB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Z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46725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EE30-B18A-8A42-A534-597482FA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Z" dirty="0"/>
              <a:t>Contextualização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7A4F-0888-444D-B5F6-A521C0F8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No </a:t>
            </a:r>
            <a:r>
              <a:rPr lang="pt-PT" dirty="0" err="1"/>
              <a:t>projecto</a:t>
            </a:r>
            <a:r>
              <a:rPr lang="pt-PT" dirty="0"/>
              <a:t> de Cartografia Censitária há necessidade de se estabelecer um mecanismo de transferência dos dados de campo para o INE Centra.</a:t>
            </a:r>
          </a:p>
          <a:p>
            <a:pPr algn="just"/>
            <a:r>
              <a:rPr lang="pt-PT" dirty="0"/>
              <a:t>No edição passada foi usado o Google Drive, combinado com scripts </a:t>
            </a:r>
            <a:r>
              <a:rPr lang="pt-PT" dirty="0" err="1"/>
              <a:t>batch</a:t>
            </a:r>
            <a:r>
              <a:rPr lang="pt-PT" dirty="0"/>
              <a:t> files. Google Drive tem como limite armazenamento de 15 GB.</a:t>
            </a:r>
          </a:p>
          <a:p>
            <a:pPr algn="just"/>
            <a:r>
              <a:rPr lang="pt-PT" dirty="0" err="1"/>
              <a:t>Wordpress</a:t>
            </a:r>
            <a:r>
              <a:rPr lang="pt-PT" dirty="0"/>
              <a:t> não permite </a:t>
            </a:r>
            <a:r>
              <a:rPr lang="pt-PT" dirty="0" err="1"/>
              <a:t>upload</a:t>
            </a:r>
            <a:r>
              <a:rPr lang="pt-PT" dirty="0"/>
              <a:t> de ficheiros maiores de 25 Mb.. O mesmo não é adequado para o efeito, pois existe a gestão de credencias por parte do utilizador.</a:t>
            </a:r>
          </a:p>
          <a:p>
            <a:pPr algn="just"/>
            <a:r>
              <a:rPr lang="pt-PT" dirty="0"/>
              <a:t>GitHub é ferramenta da Microsoft; Usada amplamente para hospedar sistemas e fazer a gestão de versão de documentos.</a:t>
            </a:r>
          </a:p>
          <a:p>
            <a:pPr algn="just"/>
            <a:r>
              <a:rPr lang="pt-PT" dirty="0"/>
              <a:t>GitHub tem interface web e desktop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33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5A13-160A-5B4E-96D5-4E4B21DC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Transferência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7164-7793-1645-BA80-1C364C11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Os controladores, os agentes cartógrafos que simultaneamente são chefes de brigada, </a:t>
            </a:r>
            <a:r>
              <a:rPr lang="pt-PT" dirty="0" err="1"/>
              <a:t>colectam</a:t>
            </a:r>
            <a:r>
              <a:rPr lang="pt-PT" dirty="0"/>
              <a:t> via Bluetooth, os dados (base cartográfica, agregados familiares) dos elementos da sua brigada, constituída por 4 agentes, incluindo a si.</a:t>
            </a:r>
          </a:p>
          <a:p>
            <a:pPr algn="just"/>
            <a:r>
              <a:rPr lang="pt-PT" dirty="0"/>
              <a:t>No computador do controlador está instalado o GitHub Desktop, configurado especificamente para transferir dados para um repositório da brigada.</a:t>
            </a:r>
          </a:p>
          <a:p>
            <a:pPr algn="just"/>
            <a:r>
              <a:rPr lang="pt-PT" dirty="0"/>
              <a:t>O repositório da brigada está criado no servidor (GitHub web)</a:t>
            </a:r>
          </a:p>
          <a:p>
            <a:pPr algn="just"/>
            <a:r>
              <a:rPr lang="pt-PT" dirty="0"/>
              <a:t>Os cartógrafos têm acesso aos repositórios das brigadas correspondentes às províncias que supervisionam.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046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062F-40C1-B74C-A741-20C4F3EB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Configuração de repositórios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F772-85C5-0F4A-A667-26050C30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repositórios estão criados e codificados segundo a província e a brigada.</a:t>
            </a:r>
          </a:p>
          <a:p>
            <a:r>
              <a:rPr lang="pt-PT" dirty="0"/>
              <a:t>Ex: Brigada 0401 corresponde a brigada número 01 da Zambézia (04); 0302, à brigada número 02 de Nampula (03)</a:t>
            </a:r>
          </a:p>
          <a:p>
            <a:r>
              <a:rPr lang="pt-PT" dirty="0"/>
              <a:t>Cada brigada tem um conta, correspondente a um repositório.</a:t>
            </a:r>
          </a:p>
          <a:p>
            <a:r>
              <a:rPr lang="pt-PT" dirty="0"/>
              <a:t>A brigada 02 de Niassa tem a conta no GitHub como NiassaB2.</a:t>
            </a:r>
          </a:p>
          <a:p>
            <a:r>
              <a:rPr lang="pt-PT" dirty="0"/>
              <a:t>Os supervisores centrais (técnicos da Cartografia) </a:t>
            </a:r>
          </a:p>
        </p:txBody>
      </p:sp>
    </p:spTree>
    <p:extLst>
      <p:ext uri="{BB962C8B-B14F-4D97-AF65-F5344CB8AC3E}">
        <p14:creationId xmlns:p14="http://schemas.microsoft.com/office/powerpoint/2010/main" val="29801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5E5B-A84D-3F4F-8B9C-19A58AD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Acesso e permissões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EB14-04E1-4B4E-8BD6-CD93889F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supervisores centrais acedem ao GitHub web através do endereço </a:t>
            </a:r>
            <a:r>
              <a:rPr lang="pt-PT" i="1" dirty="0">
                <a:hlinkClick r:id="rId2"/>
              </a:rPr>
              <a:t>https://github.com</a:t>
            </a:r>
            <a:r>
              <a:rPr lang="pt-PT" dirty="0"/>
              <a:t> e inserem as credencias de uma conta com acesso aos repositório de todas brigadas.</a:t>
            </a:r>
          </a:p>
          <a:p>
            <a:r>
              <a:rPr lang="pt-PT" dirty="0"/>
              <a:t>Somente os informáticos têm a possibilidade de criar, editar, remover repositório.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0113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323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Plataforma de sincornização de dados</vt:lpstr>
      <vt:lpstr>Contextualização</vt:lpstr>
      <vt:lpstr>Transferência dos dados</vt:lpstr>
      <vt:lpstr>Configuração de repositórios</vt:lpstr>
      <vt:lpstr>Acesso e permissões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sincornização de dados</dc:title>
  <dc:creator>Ayod El</dc:creator>
  <cp:lastModifiedBy>Ayod El</cp:lastModifiedBy>
  <cp:revision>18</cp:revision>
  <dcterms:created xsi:type="dcterms:W3CDTF">2020-11-24T07:30:31Z</dcterms:created>
  <dcterms:modified xsi:type="dcterms:W3CDTF">2020-11-24T08:10:50Z</dcterms:modified>
</cp:coreProperties>
</file>