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7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2007/12/14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28596" y="428625"/>
            <a:ext cx="8343929" cy="649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/>
              <a:t>SQL Server-</a:t>
            </a:r>
            <a:r>
              <a:rPr lang="zh-TW" altLang="en-US" dirty="0" smtClean="0"/>
              <a:t> 建立資料表</a:t>
            </a:r>
            <a:r>
              <a:rPr lang="en-US" altLang="zh-TW" dirty="0" smtClean="0"/>
              <a:t>﹙1﹚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125538"/>
            <a:ext cx="7277100" cy="5524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2987675" y="2420938"/>
            <a:ext cx="1655763" cy="144462"/>
          </a:xfrm>
          <a:prstGeom prst="rect">
            <a:avLst/>
          </a:prstGeom>
          <a:solidFill>
            <a:srgbClr val="3366FF">
              <a:alpha val="38823"/>
            </a:srgb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SQL Server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建立資料表</a:t>
            </a:r>
            <a:r>
              <a:rPr lang="en-US" altLang="zh-TW" smtClean="0"/>
              <a:t>﹙2﹚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268413"/>
            <a:ext cx="8220075" cy="52562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1042988" y="1773238"/>
            <a:ext cx="288925" cy="2873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3276600" y="3500438"/>
            <a:ext cx="935038" cy="288925"/>
          </a:xfrm>
          <a:prstGeom prst="rect">
            <a:avLst/>
          </a:prstGeom>
          <a:solidFill>
            <a:srgbClr val="3366FF">
              <a:alpha val="50980"/>
            </a:srgb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246" name="AutoShape 8"/>
          <p:cNvCxnSpPr>
            <a:cxnSpLocks noChangeShapeType="1"/>
            <a:stCxn id="10244" idx="2"/>
            <a:endCxn id="10245" idx="1"/>
          </p:cNvCxnSpPr>
          <p:nvPr/>
        </p:nvCxnSpPr>
        <p:spPr bwMode="auto">
          <a:xfrm rot="16200000" flipH="1">
            <a:off x="1446212" y="1814513"/>
            <a:ext cx="1571625" cy="2089150"/>
          </a:xfrm>
          <a:prstGeom prst="bentConnector2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 type="none" w="sm" len="sm"/>
            <a:tailEnd type="triangle" w="sm" len="sm"/>
          </a:ln>
        </p:spPr>
      </p:cxn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1692275" y="2924175"/>
            <a:ext cx="1512888" cy="4222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</a:rPr>
              <a:t>1. </a:t>
            </a:r>
            <a:r>
              <a:rPr lang="zh-TW" altLang="en-US" sz="2000">
                <a:solidFill>
                  <a:srgbClr val="0000FF"/>
                </a:solidFill>
              </a:rPr>
              <a:t>選取檔案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6403975" y="4875213"/>
            <a:ext cx="935038" cy="288925"/>
          </a:xfrm>
          <a:prstGeom prst="rect">
            <a:avLst/>
          </a:prstGeom>
          <a:solidFill>
            <a:srgbClr val="3366FF">
              <a:alpha val="50980"/>
            </a:srgb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249" name="AutoShape 11"/>
          <p:cNvCxnSpPr>
            <a:cxnSpLocks noChangeShapeType="1"/>
            <a:stCxn id="10245" idx="3"/>
            <a:endCxn id="10248" idx="0"/>
          </p:cNvCxnSpPr>
          <p:nvPr/>
        </p:nvCxnSpPr>
        <p:spPr bwMode="auto">
          <a:xfrm>
            <a:off x="4211638" y="3644900"/>
            <a:ext cx="2660650" cy="1230313"/>
          </a:xfrm>
          <a:prstGeom prst="bentConnector2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 type="none" w="sm" len="sm"/>
            <a:tailEnd type="triangle" w="sm" len="sm"/>
          </a:ln>
        </p:spPr>
      </p:cxn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5076825" y="3789363"/>
            <a:ext cx="1081088" cy="4222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</a:rPr>
              <a:t>2. </a:t>
            </a:r>
            <a:r>
              <a:rPr lang="zh-TW" altLang="en-US" sz="2000">
                <a:solidFill>
                  <a:srgbClr val="0000FF"/>
                </a:solidFill>
              </a:rPr>
              <a:t>開啟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SQL Server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建立資料表</a:t>
            </a:r>
            <a:r>
              <a:rPr lang="en-US" altLang="zh-TW" smtClean="0"/>
              <a:t>﹙3﹚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96975"/>
            <a:ext cx="8424862" cy="5400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492500" y="1700213"/>
            <a:ext cx="287338" cy="2889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779838" y="1700213"/>
            <a:ext cx="287337" cy="2889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0" name="Oval 8"/>
          <p:cNvSpPr>
            <a:spLocks noChangeArrowheads="1"/>
          </p:cNvSpPr>
          <p:nvPr/>
        </p:nvSpPr>
        <p:spPr bwMode="auto">
          <a:xfrm>
            <a:off x="3492500" y="1412875"/>
            <a:ext cx="215900" cy="2159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271" name="Oval 9"/>
          <p:cNvSpPr>
            <a:spLocks noChangeArrowheads="1"/>
          </p:cNvSpPr>
          <p:nvPr/>
        </p:nvSpPr>
        <p:spPr bwMode="auto">
          <a:xfrm>
            <a:off x="3816350" y="1401763"/>
            <a:ext cx="215900" cy="2159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FF"/>
                </a:solidFill>
              </a:rPr>
              <a:t>2</a:t>
            </a:r>
          </a:p>
        </p:txBody>
      </p:sp>
      <p:pic>
        <p:nvPicPr>
          <p:cNvPr id="11272" name="圖片 10" descr="MWSnap04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25" y="2357438"/>
            <a:ext cx="62865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SQL Server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建立資料表</a:t>
            </a:r>
            <a:r>
              <a:rPr lang="en-US" altLang="zh-TW" smtClean="0"/>
              <a:t>﹙4﹚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125538"/>
            <a:ext cx="7277100" cy="5524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2339975" y="5084763"/>
            <a:ext cx="738188" cy="1571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3635375" y="3357563"/>
            <a:ext cx="3241675" cy="53181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>
                <a:solidFill>
                  <a:srgbClr val="0000FF"/>
                </a:solidFill>
              </a:rPr>
              <a:t>已建立</a:t>
            </a:r>
            <a:r>
              <a:rPr lang="en-US" altLang="zh-TW">
                <a:solidFill>
                  <a:srgbClr val="0000FF"/>
                </a:solidFill>
              </a:rPr>
              <a:t>4</a:t>
            </a:r>
            <a:r>
              <a:rPr lang="zh-TW" altLang="en-US">
                <a:solidFill>
                  <a:srgbClr val="0000FF"/>
                </a:solidFill>
              </a:rPr>
              <a:t>個資料表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PresentationFormat>如螢幕大小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SQL Server- 建立資料表﹙1﹚</vt:lpstr>
      <vt:lpstr>SQL Server - 建立資料表﹙2﹚</vt:lpstr>
      <vt:lpstr>SQL Server - 建立資料表﹙3﹚</vt:lpstr>
      <vt:lpstr>SQL Server - 建立資料表﹙4﹚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Server- 建立資料表﹙1﹚</dc:title>
  <dc:creator>una</dc:creator>
  <cp:lastModifiedBy>una</cp:lastModifiedBy>
  <cp:revision>1</cp:revision>
  <dcterms:created xsi:type="dcterms:W3CDTF">2007-12-14T05:43:41Z</dcterms:created>
  <dcterms:modified xsi:type="dcterms:W3CDTF">2007-12-14T05:44:45Z</dcterms:modified>
</cp:coreProperties>
</file>