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4EF99-8E34-4072-89E2-B0893BC3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EE8CFA-09F5-44C8-9CFC-36CA467F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A9620-F279-455F-B34E-9BED386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3EA1D-A2A5-4D53-915C-878D7BF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CB99F-755B-49A1-8937-18E6F8C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B8D7-C892-42EF-A9CE-38FDEF10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58D91-0F77-40D1-B152-B7439297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E0CD-4432-408E-8AD6-BCB3961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402AB-EB77-43DA-9C43-FD0C608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3678F-A952-44F7-B92B-656F767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82A79-F227-412E-B4DE-EE525581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67AC1-0B23-4EBC-B9DB-B950D29E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D8AB-8FBC-4032-B94C-55CBB85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D238-7C0A-42B4-990F-243556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54C1D-D2CB-4DA2-9F33-E342EE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95A5-1561-4F40-ABA3-E39AF5E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AF2BE-84F2-4A1F-9135-FB0CBCCD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BE5F6-9B83-4621-890E-6041605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70AF-5E03-4A66-9876-4FC50E4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A9692-AAA7-42ED-91D9-BB84C1D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FDFBD-A8B7-4A59-B39D-B92842A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B8A1-8806-48CB-8ABE-957A12EF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FF005-7EBF-4DC4-B194-B169B36B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813E-E4BC-4433-915D-81474825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3AC2-54EC-4D01-BDA9-557E489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5062-2593-4FC2-8253-B899422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A867F-99CB-4FA0-A650-3D0FE26C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B34-D828-4BB4-85EB-DD7204CA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A38F-3DF5-48BB-9BAA-CE8A916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FCB4D-A6CA-4DAA-8195-80A5753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56913-C11A-48F5-9F75-F1BFB60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4283F-F600-4613-B4BD-D9170A7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35D2-B743-4184-A4B7-55C5F971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EFB184-8144-4139-8F64-DA9669F7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32C06-5AD5-432E-B8A0-E141857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592E9A-A2E7-4E68-9B94-A8226BC5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CFD5A-4FF4-41A5-A8E4-07EDB0E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7A1435-A862-47E6-BA16-8B5750C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196DA2-E7D0-422A-9BD7-E8F1FE1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B6E7-09BD-452F-84EA-4765111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4C052-F715-4494-A05B-7F35ADD2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605171-167B-4F87-A9BD-8819F1B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61D84-6835-4B44-AA41-88361D0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41B27-13A9-4605-8277-764B13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A3FF9-717B-4463-A123-3C1B7B2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EE2A-9EF6-4F6D-87BE-BAB254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91D1-20CA-418C-9D4E-C8D31F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C7B6-6734-47D4-A54F-37AB833C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F01CCC-C82A-4AC9-ABF0-097D158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B256D-CE0D-49A8-8E0A-B27FBC1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57C6D-A6F7-4879-B200-B68CBBE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A6822-1521-44C8-B495-AA407CF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965F-BCEE-4E04-BCA6-314CCC6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E570-AB65-4338-8AAA-CFFE5AFD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50690-E564-4491-AB40-9556352D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8110B-0990-4DDA-AEA2-3EDA01E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874A-AD88-4E8F-B2BE-CB478F3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251DB-0E8D-4CD3-B0C1-434DB61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25AD-760C-4CBF-B6A8-CA4A685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85F9-F09C-4C6E-A40D-E99E3C94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0C1E7-803B-4B8B-A3B2-1FA0259E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C99BE-EF02-40D5-A324-E9F1E5DB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71560-FFDD-4FFD-8B75-44C3AFC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全称型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数系型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𝐶𝑐𝑜𝑑𝑒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𝑆𝑦𝑠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算系型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𝑁𝑢𝑠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数系型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𝐶𝑜𝑚𝑝𝑙𝑒𝑥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複素数型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𝑅𝑒𝑎𝑙𝑠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実数型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𝑁𝑢𝑚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数値型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𝐼𝑛𝑡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整数型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𝐹𝑟𝑜𝑎𝑡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単精度小数点数型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𝐷𝑜𝑢𝑏𝑙𝑒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倍精度小数点数型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𝐹𝑟𝑎𝑐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有理数型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𝐼𝑚𝑎𝑔𝑖𝑛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純虚数型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𝑄𝑢𝑎𝑡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四元数型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𝐴𝑥𝑖𝑙𝑛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補助数型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Vector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向量型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𝑀𝑎𝑡𝑟𝑖𝑥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行列型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𝐼𝑡𝑣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区間型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𝐶𝑐𝑜𝑑𝑒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文字型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𝐶h𝑎𝑟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単文字型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文字列型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blipFill>
                <a:blip r:embed="rId2"/>
                <a:stretch>
                  <a:fillRect l="-753" t="-224051" b="-324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算系型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𝐵𝑜𝑜𝑙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論理型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𝐵𝑜𝑜𝑙𝑒𝑎𝑛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二値論理型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𝐾𝑙𝑒𝑏𝑜𝑜𝑙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三値論理型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𝑁𝑢𝑙𝑙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非値型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𝑉𝑜𝑖𝑑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無値型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𝑈𝑛𝑑𝑒𝑓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非定義型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𝑂𝑏𝑗𝑒𝑐𝑡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実体型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𝐶𝑜𝑛𝑡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コンテナ型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"/>
                                                <m:ctrlPr>
                                                  <a:rPr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𝐿𝑖𝑠𝑡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単純配列型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𝑀𝑎𝑝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連想配列型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構造表型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イナリ型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𝑆𝑦𝑚𝑏𝑜𝑙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シンボル型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𝐹𝑢𝑛𝑐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関数型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𝑃𝑡𝑟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ポインタ型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𝑡𝑎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𝑡𝑏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𝑡𝑐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列挙型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タプル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𝐴𝑛𝑜𝑛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匿名型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14721</TotalTime>
  <Words>13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</dc:creator>
  <cp:lastModifiedBy>Haruka Sato</cp:lastModifiedBy>
  <cp:revision>23</cp:revision>
  <dcterms:created xsi:type="dcterms:W3CDTF">2020-06-28T01:08:34Z</dcterms:created>
  <dcterms:modified xsi:type="dcterms:W3CDTF">2020-12-18T05:52:00Z</dcterms:modified>
</cp:coreProperties>
</file>