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da B" initials="P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0"/>
    <p:restoredTop sz="94638"/>
  </p:normalViewPr>
  <p:slideViewPr>
    <p:cSldViewPr snapToGrid="0" snapToObjects="1">
      <p:cViewPr varScale="1">
        <p:scale>
          <a:sx n="158" d="100"/>
          <a:sy n="158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5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11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516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5020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048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147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901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73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4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1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7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3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5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6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80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08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D8FA-2267-344D-B967-A08FBC975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313" y="2733709"/>
            <a:ext cx="8610143" cy="13730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Bangla MN" pitchFamily="2" charset="0"/>
                <a:cs typeface="Bangla MN" pitchFamily="2" charset="0"/>
              </a:rPr>
              <a:t>Poisonous </a:t>
            </a:r>
            <a:r>
              <a:rPr lang="en-US" sz="4000" dirty="0">
                <a:latin typeface="Bangla MN" pitchFamily="2" charset="0"/>
                <a:cs typeface="Bangla MN" pitchFamily="2" charset="0"/>
              </a:rPr>
              <a:t>Mushrooms</a:t>
            </a:r>
            <a:r>
              <a:rPr lang="en-US" sz="4000" dirty="0">
                <a:solidFill>
                  <a:srgbClr val="FF0000"/>
                </a:solidFill>
                <a:latin typeface="Bangla MN" pitchFamily="2" charset="0"/>
                <a:cs typeface="Bangla MN" pitchFamily="2" charset="0"/>
              </a:rPr>
              <a:t> </a:t>
            </a:r>
            <a:r>
              <a:rPr lang="en-US" sz="4000" dirty="0">
                <a:latin typeface="Bangla MN" pitchFamily="2" charset="0"/>
                <a:cs typeface="Bangla MN" pitchFamily="2" charset="0"/>
              </a:rPr>
              <a:t>OR NOT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Bangla MN" pitchFamily="2" charset="0"/>
                <a:cs typeface="Bangla MN" pitchFamily="2" charset="0"/>
              </a:rPr>
              <a:t>Poisonous</a:t>
            </a:r>
            <a:r>
              <a:rPr lang="en-US" sz="4000" dirty="0">
                <a:latin typeface="Bangla MN" pitchFamily="2" charset="0"/>
                <a:cs typeface="Bangla MN" pitchFamily="2" charset="0"/>
              </a:rPr>
              <a:t> Mushrooms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80007-6B02-514A-986D-A9C8B758C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8942" y="6487887"/>
            <a:ext cx="2703058" cy="333828"/>
          </a:xfrm>
        </p:spPr>
        <p:txBody>
          <a:bodyPr>
            <a:normAutofit fontScale="85000" lnSpcReduction="10000"/>
          </a:bodyPr>
          <a:lstStyle/>
          <a:p>
            <a:r>
              <a:rPr lang="en-US" sz="1400" dirty="0"/>
              <a:t>By Sophie Ngo @ BRAINSTATION 2020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E621E9-147A-CA41-B6F4-825FE6617DBA}"/>
              </a:ext>
            </a:extLst>
          </p:cNvPr>
          <p:cNvSpPr txBox="1">
            <a:spLocks/>
          </p:cNvSpPr>
          <p:nvPr/>
        </p:nvSpPr>
        <p:spPr>
          <a:xfrm>
            <a:off x="-1" y="333829"/>
            <a:ext cx="11451772" cy="21126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latin typeface="Bangla MN" pitchFamily="2" charset="0"/>
                <a:cs typeface="Bangla MN" pitchFamily="2" charset="0"/>
              </a:rPr>
              <a:t>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7629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FD8B-62A1-664B-9515-2C122E0C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gla MN" pitchFamily="2" charset="0"/>
                <a:cs typeface="Bangla MN" pitchFamily="2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E78F-2C6E-4847-A6AE-BB20E8AFB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ngla MN" pitchFamily="2" charset="0"/>
                <a:cs typeface="Bangla MN" pitchFamily="2" charset="0"/>
              </a:rPr>
              <a:t>The plan was to collect data using a library on </a:t>
            </a:r>
            <a:r>
              <a:rPr lang="en-US" dirty="0" err="1">
                <a:latin typeface="Bangla MN" pitchFamily="2" charset="0"/>
                <a:cs typeface="Bangla MN" pitchFamily="2" charset="0"/>
              </a:rPr>
              <a:t>Github</a:t>
            </a:r>
            <a:r>
              <a:rPr lang="en-US" dirty="0">
                <a:latin typeface="Bangla MN" pitchFamily="2" charset="0"/>
                <a:cs typeface="Bangla MN" pitchFamily="2" charset="0"/>
              </a:rPr>
              <a:t> called Flickr Scraper </a:t>
            </a:r>
          </a:p>
          <a:p>
            <a:r>
              <a:rPr lang="en-US" dirty="0">
                <a:latin typeface="Bangla MN" pitchFamily="2" charset="0"/>
                <a:cs typeface="Bangla MN" pitchFamily="2" charset="0"/>
              </a:rPr>
              <a:t>Collect top five most deadly poisonous mushrooms combined with edibles mushrooms </a:t>
            </a:r>
          </a:p>
          <a:p>
            <a:r>
              <a:rPr lang="en-US" dirty="0">
                <a:latin typeface="Bangla MN" pitchFamily="2" charset="0"/>
                <a:cs typeface="Bangla MN" pitchFamily="2" charset="0"/>
              </a:rPr>
              <a:t>Use Pillow to alter the images on my computer </a:t>
            </a:r>
          </a:p>
          <a:p>
            <a:r>
              <a:rPr lang="en-US" dirty="0">
                <a:latin typeface="Bangla MN" pitchFamily="2" charset="0"/>
                <a:cs typeface="Bangla MN" pitchFamily="2" charset="0"/>
              </a:rPr>
              <a:t>Fortunately, I came across a mushroom image data set on Kaggle </a:t>
            </a:r>
          </a:p>
          <a:p>
            <a:r>
              <a:rPr lang="en-US" dirty="0">
                <a:latin typeface="Bangla MN" pitchFamily="2" charset="0"/>
                <a:cs typeface="Bangla MN" pitchFamily="2" charset="0"/>
              </a:rPr>
              <a:t>Came from 9 common families of mushrooms </a:t>
            </a:r>
          </a:p>
          <a:p>
            <a:endParaRPr lang="en-US" dirty="0">
              <a:latin typeface="Bangla MN" pitchFamily="2" charset="0"/>
              <a:cs typeface="Bangl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62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1915-9D10-B74E-A80D-A667FCBB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gla MN" pitchFamily="2" charset="0"/>
                <a:cs typeface="Bangla MN" pitchFamily="2" charset="0"/>
              </a:rPr>
              <a:t>Data</a:t>
            </a:r>
            <a:r>
              <a:rPr lang="en-US" dirty="0"/>
              <a:t> </a:t>
            </a:r>
            <a:r>
              <a:rPr lang="en-US" dirty="0">
                <a:latin typeface="Bangla MN" pitchFamily="2" charset="0"/>
                <a:cs typeface="Bangla MN" pitchFamily="2" charset="0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4A9F6-BB8E-1747-B9B5-FF789F77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2046935"/>
            <a:ext cx="12350496" cy="869623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Bangla MN" pitchFamily="2" charset="0"/>
                <a:cs typeface="Bangla MN" pitchFamily="2" charset="0"/>
              </a:rPr>
              <a:t>Before it was uploaded for Modeling, the data was divided into training, test, validation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EA08F-4BB8-7248-9C08-27255E14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10" y="4748742"/>
            <a:ext cx="2293120" cy="1609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A62EF2-4FB8-1D46-8B74-7261CCC19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88" y="3210206"/>
            <a:ext cx="1747502" cy="2919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03798A-7B2C-A34A-8334-E89705A1D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154" y="2784642"/>
            <a:ext cx="2312402" cy="1880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5EBDA-B449-F945-A81D-56B83BC31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940" y="2656131"/>
            <a:ext cx="1550072" cy="2353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CC9AAD-A3D8-F04D-9E9D-B20317DED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0912" y="2792282"/>
            <a:ext cx="2311492" cy="1759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F72F8E-C497-D64F-836F-CE79D00ED1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0912" y="4664724"/>
            <a:ext cx="2311492" cy="1647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BA4985-BC46-A146-AA8F-6D2D47824B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6476" y="2763000"/>
            <a:ext cx="2402770" cy="1759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4273D4-C169-6242-8D78-39FAF457CA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4816" y="4664724"/>
            <a:ext cx="2402770" cy="1667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285254-27A4-EC48-9C62-813C4C2266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2847" y="5120157"/>
            <a:ext cx="1960948" cy="1460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3C6AA9-97C2-C941-AFA9-FE697EEDD4A2}"/>
              </a:ext>
            </a:extLst>
          </p:cNvPr>
          <p:cNvSpPr txBox="1"/>
          <p:nvPr/>
        </p:nvSpPr>
        <p:spPr>
          <a:xfrm>
            <a:off x="538907" y="6207514"/>
            <a:ext cx="14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Amanita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F8592-EB43-AD40-9D9E-BD83230F6786}"/>
              </a:ext>
            </a:extLst>
          </p:cNvPr>
          <p:cNvSpPr txBox="1"/>
          <p:nvPr/>
        </p:nvSpPr>
        <p:spPr>
          <a:xfrm>
            <a:off x="2825938" y="2507643"/>
            <a:ext cx="14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Boletus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185065-8D25-BF45-8A28-E6ADC9CBD098}"/>
              </a:ext>
            </a:extLst>
          </p:cNvPr>
          <p:cNvSpPr txBox="1"/>
          <p:nvPr/>
        </p:nvSpPr>
        <p:spPr>
          <a:xfrm>
            <a:off x="2771477" y="6442501"/>
            <a:ext cx="14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Agaricus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87C1D-770F-0B40-A84A-E45DA158D786}"/>
              </a:ext>
            </a:extLst>
          </p:cNvPr>
          <p:cNvSpPr txBox="1"/>
          <p:nvPr/>
        </p:nvSpPr>
        <p:spPr>
          <a:xfrm>
            <a:off x="5044794" y="6581001"/>
            <a:ext cx="14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Suillus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633BC4-7EF0-1D47-80B9-9DF15C320A1A}"/>
              </a:ext>
            </a:extLst>
          </p:cNvPr>
          <p:cNvSpPr txBox="1"/>
          <p:nvPr/>
        </p:nvSpPr>
        <p:spPr>
          <a:xfrm>
            <a:off x="5208510" y="2406643"/>
            <a:ext cx="1124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Cortinarius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8B43BC-8B29-864D-ABA4-425F05568A87}"/>
              </a:ext>
            </a:extLst>
          </p:cNvPr>
          <p:cNvSpPr txBox="1"/>
          <p:nvPr/>
        </p:nvSpPr>
        <p:spPr>
          <a:xfrm>
            <a:off x="7288122" y="6287406"/>
            <a:ext cx="14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Hygrocybe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5EE481-0D48-D543-BD78-4DBE6A7AA674}"/>
              </a:ext>
            </a:extLst>
          </p:cNvPr>
          <p:cNvSpPr txBox="1"/>
          <p:nvPr/>
        </p:nvSpPr>
        <p:spPr>
          <a:xfrm>
            <a:off x="7288122" y="2483935"/>
            <a:ext cx="14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Entoloma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A77C6E-81E5-F14A-91A0-239C4EB510CB}"/>
              </a:ext>
            </a:extLst>
          </p:cNvPr>
          <p:cNvSpPr txBox="1"/>
          <p:nvPr/>
        </p:nvSpPr>
        <p:spPr>
          <a:xfrm>
            <a:off x="9811866" y="2483935"/>
            <a:ext cx="14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Lactarius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C82731-9DA5-2B4C-8218-976D5AC1983A}"/>
              </a:ext>
            </a:extLst>
          </p:cNvPr>
          <p:cNvSpPr txBox="1"/>
          <p:nvPr/>
        </p:nvSpPr>
        <p:spPr>
          <a:xfrm>
            <a:off x="9909402" y="6360558"/>
            <a:ext cx="14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Russula</a:t>
            </a:r>
          </a:p>
        </p:txBody>
      </p:sp>
    </p:spTree>
    <p:extLst>
      <p:ext uri="{BB962C8B-B14F-4D97-AF65-F5344CB8AC3E}">
        <p14:creationId xmlns:p14="http://schemas.microsoft.com/office/powerpoint/2010/main" val="155881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370F-842D-5140-9880-176FA603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gla MN" pitchFamily="2" charset="0"/>
                <a:cs typeface="Bangla MN" pitchFamily="2" charset="0"/>
              </a:rPr>
              <a:t>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7DDA-F00F-B44D-BFAC-44CBF28B5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32" y="2141801"/>
            <a:ext cx="10243711" cy="66235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Bangla MN" pitchFamily="2" charset="0"/>
                <a:cs typeface="Bangla MN" pitchFamily="2" charset="0"/>
              </a:rPr>
              <a:t>Only focused on Poisonous or Not Poisonous Mushrooms. The Test Accuracy Score was only 70%.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D7D21-643F-FE4E-B65E-B9A119D75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04" y="3026451"/>
            <a:ext cx="5257183" cy="3364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224E7-1D27-0F4F-A133-FB0C991B7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087" y="3026451"/>
            <a:ext cx="5675884" cy="33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7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4D3E-FE2E-5047-9C93-6E550593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gla MN" pitchFamily="2" charset="0"/>
                <a:cs typeface="Bangla MN" pitchFamily="2" charset="0"/>
              </a:rPr>
              <a:t>Plan of 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1AFC-F784-C841-918B-DE488162B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angla MN" pitchFamily="2" charset="0"/>
                <a:cs typeface="Bangla MN" pitchFamily="2" charset="0"/>
              </a:rPr>
              <a:t>Improve the validation accuracy and loss for my model</a:t>
            </a:r>
          </a:p>
          <a:p>
            <a:r>
              <a:rPr lang="en-US" dirty="0">
                <a:latin typeface="Bangla MN" pitchFamily="2" charset="0"/>
                <a:cs typeface="Bangla MN" pitchFamily="2" charset="0"/>
              </a:rPr>
              <a:t>Run my model on AWS for efficiency  </a:t>
            </a:r>
          </a:p>
          <a:p>
            <a:r>
              <a:rPr lang="en-US" dirty="0">
                <a:latin typeface="Bangla MN" pitchFamily="2" charset="0"/>
                <a:cs typeface="Bangla MN" pitchFamily="2" charset="0"/>
              </a:rPr>
              <a:t>Trading off precision and recall </a:t>
            </a:r>
          </a:p>
          <a:p>
            <a:r>
              <a:rPr lang="en-US" dirty="0">
                <a:latin typeface="Bangla MN" pitchFamily="2" charset="0"/>
                <a:cs typeface="Bangla MN" pitchFamily="2" charset="0"/>
              </a:rPr>
              <a:t>Create my own data set and compare </a:t>
            </a:r>
          </a:p>
          <a:p>
            <a:r>
              <a:rPr lang="en-US" dirty="0">
                <a:latin typeface="Bangla MN" pitchFamily="2" charset="0"/>
                <a:cs typeface="Bangla MN" pitchFamily="2" charset="0"/>
              </a:rPr>
              <a:t>Improving the model with data augmentation </a:t>
            </a:r>
          </a:p>
          <a:p>
            <a:r>
              <a:rPr lang="en-US" dirty="0">
                <a:latin typeface="Bangla MN" pitchFamily="2" charset="0"/>
                <a:cs typeface="Bangla MN" pitchFamily="2" charset="0"/>
              </a:rPr>
              <a:t>Comparing the binary model to a categorical model</a:t>
            </a:r>
          </a:p>
          <a:p>
            <a:pPr marL="0" indent="0">
              <a:buNone/>
            </a:pPr>
            <a:endParaRPr lang="en-US" dirty="0">
              <a:latin typeface="Bangla MN" pitchFamily="2" charset="0"/>
              <a:cs typeface="Bangla MN" pitchFamily="2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187002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{03567572-AD5B-1E48-BD0C-CD43005A22BA}tf10001057</Template>
  <TotalTime>2638</TotalTime>
  <Words>161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Bangla MN</vt:lpstr>
      <vt:lpstr>Trebuchet MS</vt:lpstr>
      <vt:lpstr>Berlin</vt:lpstr>
      <vt:lpstr>Poisonous Mushrooms OR NOT Poisonous Mushrooms</vt:lpstr>
      <vt:lpstr>Data Collection</vt:lpstr>
      <vt:lpstr>Data Description</vt:lpstr>
      <vt:lpstr>Modelling </vt:lpstr>
      <vt:lpstr>Plan of Action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POISONOUS MUSHROOMS OR NOT POISONOUS MUSHROOMS</dc:title>
  <dc:creator>Panda B</dc:creator>
  <cp:lastModifiedBy>Panda B</cp:lastModifiedBy>
  <cp:revision>31</cp:revision>
  <dcterms:created xsi:type="dcterms:W3CDTF">2020-06-05T04:49:24Z</dcterms:created>
  <dcterms:modified xsi:type="dcterms:W3CDTF">2020-06-09T17:42:34Z</dcterms:modified>
</cp:coreProperties>
</file>