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8"/>
    <p:restoredTop sz="86377"/>
  </p:normalViewPr>
  <p:slideViewPr>
    <p:cSldViewPr snapToGrid="0" snapToObjects="1">
      <p:cViewPr varScale="1">
        <p:scale>
          <a:sx n="158" d="100"/>
          <a:sy n="158" d="100"/>
        </p:scale>
        <p:origin x="4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6/23/20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ncodingPand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sophiengo.com/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EA1A-51DA-4749-BA14-64CE3A2A5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225377"/>
          </a:xfrm>
        </p:spPr>
        <p:txBody>
          <a:bodyPr/>
          <a:lstStyle/>
          <a:p>
            <a:pPr algn="ctr"/>
            <a:r>
              <a:rPr lang="en-US" dirty="0"/>
              <a:t>Detecting Poisonous &amp; Edible Mushrooms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3F2E-8391-CF40-8FF9-2251A0B1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9087" y="6496701"/>
            <a:ext cx="2911137" cy="27209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By Sophie Ngo @ BrainStation 2020</a:t>
            </a:r>
          </a:p>
        </p:txBody>
      </p:sp>
    </p:spTree>
    <p:extLst>
      <p:ext uri="{BB962C8B-B14F-4D97-AF65-F5344CB8AC3E}">
        <p14:creationId xmlns:p14="http://schemas.microsoft.com/office/powerpoint/2010/main" val="19683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8E38-30BC-6048-B940-D1E5D982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additional food or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8B86-1629-A04A-B398-0F5D936D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2026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Restaurants, Grocery Stores or Farmer’s Markets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For restaurants, generally more to an upscale restaurant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Free samples, restaurants are generally interested in finding fresh local food to add to their menu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Upscale grocers are likely to have the shoppers that will pay a premium price for gourmet mushrooms 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If nothing works out, the farmer’s market is a great place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790BD-F9A9-E44C-8458-8B36BB50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71" y="4175688"/>
            <a:ext cx="2553691" cy="2105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EB540-1F97-5E47-B9FB-08C310D8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95" y="4175688"/>
            <a:ext cx="2330105" cy="2105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B805C-225D-D942-8EB1-9B638E70F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33" y="4175688"/>
            <a:ext cx="2819735" cy="21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CF-9C0D-9E41-A9E3-3524AD84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few Different Family of Mushrooms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CD22F-A5A8-6E45-8C86-5E166994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4953000" cy="363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341E1-0EF0-FD47-BAF1-C0D6A977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48" y="2284476"/>
            <a:ext cx="4978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5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833C1C-8709-D747-BF99-E1251D6C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48" y="2176036"/>
            <a:ext cx="5118100" cy="3416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9414B-7A0E-944B-BDDF-60124911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 of Mushrooms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C85F8-4926-5C44-ABA6-1CC21FFF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9048" y="2283496"/>
            <a:ext cx="5130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D1BF-7EA1-1442-AF3B-1E51A455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811" y="80904"/>
            <a:ext cx="10058400" cy="1609344"/>
          </a:xfrm>
        </p:spPr>
        <p:txBody>
          <a:bodyPr/>
          <a:lstStyle/>
          <a:p>
            <a:r>
              <a:rPr lang="en-US" dirty="0"/>
              <a:t>CNN and changing the threshold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D8EDC-61AB-BC47-B300-7B7E988BAAFE}"/>
              </a:ext>
            </a:extLst>
          </p:cNvPr>
          <p:cNvSpPr txBox="1"/>
          <p:nvPr/>
        </p:nvSpPr>
        <p:spPr>
          <a:xfrm>
            <a:off x="366811" y="4217459"/>
            <a:ext cx="10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Poisonous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7FCE1-4E1D-1844-99BE-BFC59CCE0BEA}"/>
              </a:ext>
            </a:extLst>
          </p:cNvPr>
          <p:cNvSpPr txBox="1"/>
          <p:nvPr/>
        </p:nvSpPr>
        <p:spPr>
          <a:xfrm>
            <a:off x="316631" y="3005343"/>
            <a:ext cx="119318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Not Poisonous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56C29-8422-404E-A0C6-896D6916A6A9}"/>
              </a:ext>
            </a:extLst>
          </p:cNvPr>
          <p:cNvSpPr txBox="1"/>
          <p:nvPr/>
        </p:nvSpPr>
        <p:spPr>
          <a:xfrm>
            <a:off x="1749165" y="2090524"/>
            <a:ext cx="17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Not Poisonous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3E435-2540-FB41-8B9E-B3994D6DEFCC}"/>
              </a:ext>
            </a:extLst>
          </p:cNvPr>
          <p:cNvSpPr txBox="1"/>
          <p:nvPr/>
        </p:nvSpPr>
        <p:spPr>
          <a:xfrm>
            <a:off x="3352097" y="2095759"/>
            <a:ext cx="142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Poisonous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8BB00-2E5F-B645-8A79-04A61F83E720}"/>
              </a:ext>
            </a:extLst>
          </p:cNvPr>
          <p:cNvSpPr txBox="1"/>
          <p:nvPr/>
        </p:nvSpPr>
        <p:spPr>
          <a:xfrm>
            <a:off x="5709181" y="3005342"/>
            <a:ext cx="119318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Not Poisonous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86C15-20F1-904B-B904-D4CCC22CEE11}"/>
              </a:ext>
            </a:extLst>
          </p:cNvPr>
          <p:cNvSpPr txBox="1"/>
          <p:nvPr/>
        </p:nvSpPr>
        <p:spPr>
          <a:xfrm>
            <a:off x="5745924" y="4217459"/>
            <a:ext cx="10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Actually Poisonous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388A-3DC0-E64D-A332-C23A5BB73925}"/>
              </a:ext>
            </a:extLst>
          </p:cNvPr>
          <p:cNvSpPr txBox="1"/>
          <p:nvPr/>
        </p:nvSpPr>
        <p:spPr>
          <a:xfrm>
            <a:off x="8808480" y="2059413"/>
            <a:ext cx="142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Poisonous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3EA4B-FAB8-3744-A5FB-826FF5B3B15F}"/>
              </a:ext>
            </a:extLst>
          </p:cNvPr>
          <p:cNvSpPr txBox="1"/>
          <p:nvPr/>
        </p:nvSpPr>
        <p:spPr>
          <a:xfrm>
            <a:off x="7134866" y="2059413"/>
            <a:ext cx="17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Predicted Not Poisonous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85C4-F031-4B45-B9C2-866969C6F07A}"/>
              </a:ext>
            </a:extLst>
          </p:cNvPr>
          <p:cNvSpPr txBox="1"/>
          <p:nvPr/>
        </p:nvSpPr>
        <p:spPr>
          <a:xfrm>
            <a:off x="1664418" y="1659637"/>
            <a:ext cx="35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Before Changing the Threshold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E6C71-9DC5-7C42-A3B2-3EAAC95CA628}"/>
              </a:ext>
            </a:extLst>
          </p:cNvPr>
          <p:cNvSpPr txBox="1"/>
          <p:nvPr/>
        </p:nvSpPr>
        <p:spPr>
          <a:xfrm>
            <a:off x="7039009" y="1659637"/>
            <a:ext cx="359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Changing the Threshold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1344BB-4E78-5146-8283-425C10EA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52" y="5519795"/>
            <a:ext cx="3530600" cy="736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981486-98BA-C444-A494-F864A0BD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09" y="5519795"/>
            <a:ext cx="4013200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EB6F49-5246-3743-81E5-67885F1C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75" y="2552022"/>
            <a:ext cx="3821042" cy="2790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0C62BC-14B7-3041-B18D-5B662F320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718" y="2552022"/>
            <a:ext cx="3801266" cy="2692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6053B-A9C3-BC43-9BE6-EEE06F47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849" y="2531986"/>
            <a:ext cx="3801266" cy="26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339-DBDD-D443-8B52-4B332403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Images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3CDFC-5EAD-D74C-9B24-9EE13D728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1422" y="5745064"/>
            <a:ext cx="976122" cy="995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67AF5-7E8F-CC4D-A878-032FCB02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985116" y="5582468"/>
            <a:ext cx="1099694" cy="116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A66F6-444E-C748-A0BA-1608B9D8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10837" y="5691526"/>
            <a:ext cx="1034304" cy="1102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838F30-F843-8F4F-B425-310F07944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1636315"/>
            <a:ext cx="5773134" cy="3766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14E73-BA62-224C-87B3-D9BEF161E95F}"/>
              </a:ext>
            </a:extLst>
          </p:cNvPr>
          <p:cNvSpPr txBox="1"/>
          <p:nvPr/>
        </p:nvSpPr>
        <p:spPr>
          <a:xfrm>
            <a:off x="3867203" y="5248472"/>
            <a:ext cx="1099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82C37-9494-1C45-87CA-8C7FA69EE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569" y="1971730"/>
            <a:ext cx="4112683" cy="304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5B5AF-DAB0-F243-AC83-997346B110B8}"/>
              </a:ext>
            </a:extLst>
          </p:cNvPr>
          <p:cNvSpPr txBox="1"/>
          <p:nvPr/>
        </p:nvSpPr>
        <p:spPr>
          <a:xfrm>
            <a:off x="8137544" y="1560956"/>
            <a:ext cx="171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Predicted Not Poisonous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C030C-C77C-A649-81F0-EE9196F69DDC}"/>
              </a:ext>
            </a:extLst>
          </p:cNvPr>
          <p:cNvSpPr txBox="1"/>
          <p:nvPr/>
        </p:nvSpPr>
        <p:spPr>
          <a:xfrm>
            <a:off x="9715988" y="1560957"/>
            <a:ext cx="14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Predicted  Poisonous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18021-0D41-C040-9A41-12622B96D0F8}"/>
              </a:ext>
            </a:extLst>
          </p:cNvPr>
          <p:cNvSpPr txBox="1"/>
          <p:nvPr/>
        </p:nvSpPr>
        <p:spPr>
          <a:xfrm>
            <a:off x="6937797" y="2585474"/>
            <a:ext cx="119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Actually Not Poisonous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1B61C-F44C-2740-821B-AFCA4A93A1E9}"/>
              </a:ext>
            </a:extLst>
          </p:cNvPr>
          <p:cNvSpPr txBox="1"/>
          <p:nvPr/>
        </p:nvSpPr>
        <p:spPr>
          <a:xfrm>
            <a:off x="6971687" y="3863905"/>
            <a:ext cx="119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Actually  Poisonous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8D5D3-8653-814B-A527-858982AABBCC}"/>
              </a:ext>
            </a:extLst>
          </p:cNvPr>
          <p:cNvSpPr txBox="1"/>
          <p:nvPr/>
        </p:nvSpPr>
        <p:spPr>
          <a:xfrm>
            <a:off x="8665316" y="5088108"/>
            <a:ext cx="2101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Accuracy : 0.90776</a:t>
            </a:r>
          </a:p>
        </p:txBody>
      </p:sp>
    </p:spTree>
    <p:extLst>
      <p:ext uri="{BB962C8B-B14F-4D97-AF65-F5344CB8AC3E}">
        <p14:creationId xmlns:p14="http://schemas.microsoft.com/office/powerpoint/2010/main" val="39904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9A99-BFE6-D448-B5DF-861906C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Vgg16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11F7-4526-294D-81C9-B72066C6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1115"/>
            <a:ext cx="5037441" cy="2694129"/>
          </a:xfrm>
        </p:spPr>
        <p:txBody>
          <a:bodyPr>
            <a:normAutofit/>
          </a:bodyPr>
          <a:lstStyle/>
          <a:p>
            <a:r>
              <a:rPr lang="en-US" sz="1600" dirty="0"/>
              <a:t>VGG16 is a CNN model </a:t>
            </a:r>
          </a:p>
          <a:p>
            <a:r>
              <a:rPr lang="en-US" sz="1600" dirty="0"/>
              <a:t>Pulled and used in the Keras pre-trained library </a:t>
            </a:r>
          </a:p>
          <a:p>
            <a:r>
              <a:rPr lang="en-US" sz="1600" dirty="0"/>
              <a:t>Altered the the amount of my outputs to 2</a:t>
            </a:r>
          </a:p>
          <a:p>
            <a:r>
              <a:rPr lang="en-US" sz="1600" dirty="0"/>
              <a:t>The validation loss also showed improvement, with a validation accuracy of 95% with a validation loss of 0.04 by the 6 epochs</a:t>
            </a:r>
          </a:p>
          <a:p>
            <a:r>
              <a:rPr lang="en-US" sz="1600" dirty="0"/>
              <a:t>For the original CNN,  the accuracy only got up to 84% for validation accuracy with a validation loss of 0.38 by the 6 epochs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AAAAC-E5DF-3442-AB70-17374F92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22" y="394320"/>
            <a:ext cx="4052711" cy="592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264B8-D1FB-2143-ABAB-2C2D578F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94" y="4891478"/>
            <a:ext cx="4748983" cy="9981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A4FD1F-DA10-D249-862A-ADA695D0F1A7}"/>
              </a:ext>
            </a:extLst>
          </p:cNvPr>
          <p:cNvSpPr/>
          <p:nvPr/>
        </p:nvSpPr>
        <p:spPr>
          <a:xfrm>
            <a:off x="1210958" y="5952446"/>
            <a:ext cx="4755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Was able to reduce false negative to 0.9%</a:t>
            </a:r>
          </a:p>
        </p:txBody>
      </p:sp>
    </p:spTree>
    <p:extLst>
      <p:ext uri="{BB962C8B-B14F-4D97-AF65-F5344CB8AC3E}">
        <p14:creationId xmlns:p14="http://schemas.microsoft.com/office/powerpoint/2010/main" val="86057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4C0A-67CE-F348-B830-8A9016F4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3355-63C9-4E48-BED0-6697B287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05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Gradually add more images of the same type of mushrooms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more family of mushrooms and more images per mushroom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Correctly match the mushroom to the family it belongs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Possibly look into the VGG 19 model with 19 layers deep compared to 16 layers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37427-D759-2941-9B9D-6C87227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1" y="5252572"/>
            <a:ext cx="2524202" cy="1413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12108-BC27-B847-BED4-E61524C10F2A}"/>
              </a:ext>
            </a:extLst>
          </p:cNvPr>
          <p:cNvSpPr txBox="1"/>
          <p:nvPr/>
        </p:nvSpPr>
        <p:spPr>
          <a:xfrm>
            <a:off x="7270044" y="6296310"/>
            <a:ext cx="399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https://github.com/funcodingPanda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D9C7B-34A6-984C-A004-68B1328A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6706305" y="6296310"/>
            <a:ext cx="563739" cy="450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CA386-6C7D-A349-A897-376886717036}"/>
              </a:ext>
            </a:extLst>
          </p:cNvPr>
          <p:cNvSpPr txBox="1"/>
          <p:nvPr/>
        </p:nvSpPr>
        <p:spPr>
          <a:xfrm>
            <a:off x="3474375" y="6304709"/>
            <a:ext cx="26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http://sophiengo.com/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EED62F-1E6E-9D4A-AF2A-2E0673BB5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980" y="6265016"/>
            <a:ext cx="638598" cy="5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4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1344</TotalTime>
  <Words>283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Detecting Poisonous &amp; Edible Mushrooms </vt:lpstr>
      <vt:lpstr>Provide additional food or income</vt:lpstr>
      <vt:lpstr>A few Different Family of Mushrooms</vt:lpstr>
      <vt:lpstr>TWo type of Mushrooms</vt:lpstr>
      <vt:lpstr>CNN and changing the threshold</vt:lpstr>
      <vt:lpstr>Augmented Images </vt:lpstr>
      <vt:lpstr>Vgg16 </vt:lpstr>
      <vt:lpstr>Goals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Poisonous Mushrooms </dc:title>
  <dc:creator>Panda B</dc:creator>
  <cp:lastModifiedBy>Panda B</cp:lastModifiedBy>
  <cp:revision>33</cp:revision>
  <dcterms:created xsi:type="dcterms:W3CDTF">2020-06-18T22:18:42Z</dcterms:created>
  <dcterms:modified xsi:type="dcterms:W3CDTF">2020-06-23T23:22:42Z</dcterms:modified>
</cp:coreProperties>
</file>