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0" r:id="rId4"/>
    <p:sldId id="269" r:id="rId5"/>
    <p:sldId id="270" r:id="rId6"/>
    <p:sldId id="257" r:id="rId7"/>
    <p:sldId id="258" r:id="rId8"/>
    <p:sldId id="259" r:id="rId9"/>
    <p:sldId id="263" r:id="rId10"/>
    <p:sldId id="261" r:id="rId11"/>
    <p:sldId id="262" r:id="rId12"/>
    <p:sldId id="264" r:id="rId13"/>
    <p:sldId id="267" r:id="rId14"/>
    <p:sldId id="265" r:id="rId15"/>
    <p:sldId id="268" r:id="rId16"/>
    <p:sldId id="266" r:id="rId17"/>
    <p:sldId id="284" r:id="rId18"/>
    <p:sldId id="285" r:id="rId19"/>
    <p:sldId id="271" r:id="rId20"/>
    <p:sldId id="272" r:id="rId21"/>
    <p:sldId id="277" r:id="rId22"/>
    <p:sldId id="273" r:id="rId23"/>
    <p:sldId id="274" r:id="rId24"/>
    <p:sldId id="276" r:id="rId25"/>
    <p:sldId id="278" r:id="rId26"/>
    <p:sldId id="279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8502-7904-4407-896A-B5416F4CA8E4}" type="datetimeFigureOut">
              <a:rPr lang="en-US" smtClean="0"/>
              <a:t>2016-10-12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2AA8-3C8E-43DF-8BAA-DC1CD0BE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Sharpe</a:t>
            </a:r>
          </a:p>
        </p:txBody>
      </p:sp>
    </p:spTree>
    <p:extLst>
      <p:ext uri="{BB962C8B-B14F-4D97-AF65-F5344CB8AC3E}">
        <p14:creationId xmlns:p14="http://schemas.microsoft.com/office/powerpoint/2010/main" val="419582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regression problems do they solve?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6032"/>
            <a:ext cx="10515600" cy="28385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63303" y="5215016"/>
                <a:ext cx="265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03" y="5215016"/>
                <a:ext cx="265394" cy="276999"/>
              </a:xfrm>
              <a:prstGeom prst="rect">
                <a:avLst/>
              </a:prstGeom>
              <a:blipFill>
                <a:blip r:embed="rId3"/>
                <a:stretch>
                  <a:fillRect l="-13636" r="-2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15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regression problems do they solve?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2028"/>
            <a:ext cx="10515600" cy="2838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4" y="34544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narrow down the possibilities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#1: A class of functions</a:t>
                </a:r>
              </a:p>
              <a:p>
                <a:pPr lvl="1"/>
                <a:r>
                  <a:rPr lang="en-US" dirty="0"/>
                  <a:t>well, random field, really: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b="0" dirty="0"/>
                  <a:t>#2: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normally distributed</a:t>
                </a:r>
              </a:p>
              <a:p>
                <a:r>
                  <a:rPr lang="en-US" b="0" dirty="0"/>
                  <a:t>#3: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jointly Gaussian</a:t>
                </a:r>
              </a:p>
              <a:p>
                <a:r>
                  <a:rPr lang="en-US" dirty="0"/>
                  <a:t>Every finite collection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multivariate normal</a:t>
                </a:r>
              </a:p>
              <a:p>
                <a:r>
                  <a:rPr lang="en-US" dirty="0"/>
                  <a:t>A GP is completely characterized by its mean and covariance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(squared exponential)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8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less mysterious (?)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GP is completely characterized by its mean and covariance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kernel</a:t>
                </a:r>
                <a:endParaRPr lang="en-US" dirty="0"/>
              </a:p>
              <a:p>
                <a:pPr lvl="1"/>
                <a:r>
                  <a:rPr lang="en-US" dirty="0"/>
                  <a:t>main focus of interest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(squared exponential)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regression (prediction)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some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calculate the posterior distribution (Bayes)</a:t>
                </a:r>
              </a:p>
              <a:p>
                <a:r>
                  <a:rPr lang="en-US" dirty="0"/>
                  <a:t>Given the magic of normal distributions, can get analytical results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3" y="3421031"/>
            <a:ext cx="4559597" cy="3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8587"/>
            <a:ext cx="85534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 non-parametric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GPs are non-parametric</a:t>
                </a:r>
              </a:p>
              <a:p>
                <a:pPr lvl="1"/>
                <a:r>
                  <a:rPr lang="en-US" dirty="0"/>
                  <a:t>there are zillions of parameters, we just don’t specify them</a:t>
                </a:r>
              </a:p>
              <a:p>
                <a:r>
                  <a:rPr lang="en-US" dirty="0"/>
                  <a:t>GPs have </a:t>
                </a:r>
                <a:r>
                  <a:rPr lang="en-US" dirty="0" err="1"/>
                  <a:t>hyperparameters</a:t>
                </a:r>
                <a:r>
                  <a:rPr lang="en-US" dirty="0"/>
                  <a:t> (like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optimize the </a:t>
                </a:r>
                <a:r>
                  <a:rPr lang="en-US" dirty="0" err="1"/>
                  <a:t>hyperparameters</a:t>
                </a:r>
                <a:endParaRPr lang="en-US" dirty="0"/>
              </a:p>
              <a:p>
                <a:r>
                  <a:rPr lang="en-US" dirty="0"/>
                  <a:t>Usually you can’t infer much from non-parametric models</a:t>
                </a:r>
              </a:p>
              <a:p>
                <a:pPr lvl="1"/>
                <a:r>
                  <a:rPr lang="en-US" dirty="0"/>
                  <a:t>but you can (sometimes) infer something from the </a:t>
                </a:r>
                <a:r>
                  <a:rPr lang="en-US" dirty="0" err="1"/>
                  <a:t>hyperparameters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9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“Principled”? Hmm…</a:t>
            </a:r>
          </a:p>
          <a:p>
            <a:r>
              <a:rPr lang="en-US" dirty="0" err="1"/>
              <a:t>Changepoints</a:t>
            </a:r>
            <a:r>
              <a:rPr lang="en-US" dirty="0"/>
              <a:t>: cool!</a:t>
            </a:r>
          </a:p>
          <a:p>
            <a:r>
              <a:rPr lang="en-US" dirty="0"/>
              <a:t>Examples: pretty good!</a:t>
            </a:r>
          </a:p>
        </p:txBody>
      </p:sp>
    </p:spTree>
    <p:extLst>
      <p:ext uri="{BB962C8B-B14F-4D97-AF65-F5344CB8AC3E}">
        <p14:creationId xmlns:p14="http://schemas.microsoft.com/office/powerpoint/2010/main" val="123862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use an experimentally determined covariance rather than an analytical form?</a:t>
            </a:r>
          </a:p>
          <a:p>
            <a:r>
              <a:rPr lang="en-US" dirty="0"/>
              <a:t>GP for big data? (sparse approximations?)</a:t>
            </a:r>
          </a:p>
        </p:txBody>
      </p:sp>
    </p:spTree>
    <p:extLst>
      <p:ext uri="{BB962C8B-B14F-4D97-AF65-F5344CB8AC3E}">
        <p14:creationId xmlns:p14="http://schemas.microsoft.com/office/powerpoint/2010/main" val="306457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big fat dumb GP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" b="151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2983"/>
            <a:ext cx="10058400" cy="26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Ahem, let’s not blow up my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7889"/>
            <a:ext cx="10058400" cy="27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 distortion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9742"/>
            <a:ext cx="10058400" cy="51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2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gaps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3049"/>
            <a:ext cx="10058400" cy="51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with confidence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23049"/>
            <a:ext cx="10058398" cy="51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big fat dumb GP #2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78376"/>
            <a:ext cx="10058400" cy="27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 with dropouts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81086"/>
            <a:ext cx="10058400" cy="27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 with predictions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20" y="2381086"/>
            <a:ext cx="10038360" cy="27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 with confidence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20" y="2381086"/>
            <a:ext cx="10038360" cy="27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3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questions for any new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problems do they solve?</a:t>
            </a:r>
          </a:p>
          <a:p>
            <a:r>
              <a:rPr lang="en-US" dirty="0"/>
              <a:t>disadvantages / what problems do they not solve?</a:t>
            </a:r>
          </a:p>
          <a:p>
            <a:r>
              <a:rPr lang="en-US" dirty="0"/>
              <a:t>can I get some Python code working?</a:t>
            </a:r>
          </a:p>
          <a:p>
            <a:r>
              <a:rPr lang="en-US" dirty="0"/>
              <a:t>what is the motivation for how they work?</a:t>
            </a:r>
          </a:p>
          <a:p>
            <a:r>
              <a:rPr lang="en-US" dirty="0"/>
              <a:t>what is the "hello world" example?</a:t>
            </a:r>
          </a:p>
          <a:p>
            <a:r>
              <a:rPr lang="en-US" dirty="0"/>
              <a:t>what are the definitions? assumptions? theorems?</a:t>
            </a:r>
          </a:p>
          <a:p>
            <a:r>
              <a:rPr lang="en-US" dirty="0"/>
              <a:t>how do you know when to use them?</a:t>
            </a:r>
          </a:p>
          <a:p>
            <a:r>
              <a:rPr lang="en-US" dirty="0"/>
              <a:t>are there famous examples where they were used?</a:t>
            </a:r>
          </a:p>
          <a:p>
            <a:r>
              <a:rPr lang="en-US" dirty="0"/>
              <a:t>what is the motivation for how they work?</a:t>
            </a:r>
          </a:p>
          <a:p>
            <a:r>
              <a:rPr lang="en-US" dirty="0"/>
              <a:t>has it won any Kaggle competitions?</a:t>
            </a:r>
          </a:p>
          <a:p>
            <a:r>
              <a:rPr lang="en-US" dirty="0"/>
              <a:t>is there a YouTube video so I don't have to read the paper?</a:t>
            </a:r>
          </a:p>
          <a:p>
            <a:r>
              <a:rPr lang="en-US" dirty="0"/>
              <a:t>can I even understand the Wikipedia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questions </a:t>
            </a:r>
            <a:r>
              <a:rPr lang="en-US" dirty="0"/>
              <a:t>for any new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what problems do they solve?</a:t>
            </a:r>
          </a:p>
          <a:p>
            <a:r>
              <a:rPr lang="en-US" dirty="0"/>
              <a:t>disadvantages / what problems do they not solve?</a:t>
            </a:r>
          </a:p>
          <a:p>
            <a:r>
              <a:rPr lang="en-US" b="1" dirty="0"/>
              <a:t>can I get some Python code working?</a:t>
            </a:r>
          </a:p>
          <a:p>
            <a:r>
              <a:rPr lang="en-US" dirty="0"/>
              <a:t>what is the motivation for how they work?</a:t>
            </a:r>
          </a:p>
          <a:p>
            <a:r>
              <a:rPr lang="en-US" b="1" dirty="0"/>
              <a:t>what is the "hello world" example?</a:t>
            </a:r>
          </a:p>
          <a:p>
            <a:r>
              <a:rPr lang="en-US" dirty="0"/>
              <a:t>what are the definitions? assumptions? theorems?</a:t>
            </a:r>
          </a:p>
          <a:p>
            <a:r>
              <a:rPr lang="en-US" dirty="0"/>
              <a:t>how do you know when to use them?</a:t>
            </a:r>
          </a:p>
          <a:p>
            <a:r>
              <a:rPr lang="en-US" dirty="0"/>
              <a:t>are there famous examples where they were used?</a:t>
            </a:r>
          </a:p>
          <a:p>
            <a:r>
              <a:rPr lang="en-US" dirty="0"/>
              <a:t>what is the motivation for how they work?</a:t>
            </a:r>
          </a:p>
          <a:p>
            <a:r>
              <a:rPr lang="en-US" b="1" dirty="0"/>
              <a:t>has it won any Kaggle competitions?</a:t>
            </a:r>
          </a:p>
          <a:p>
            <a:r>
              <a:rPr lang="en-US" dirty="0"/>
              <a:t>is there a YouTube video so I don't have to read the paper?</a:t>
            </a:r>
          </a:p>
          <a:p>
            <a:r>
              <a:rPr lang="en-US" b="1" dirty="0"/>
              <a:t>can I even understand the Wikipedia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space &lt;= most treatments start here</a:t>
            </a:r>
          </a:p>
          <a:p>
            <a:r>
              <a:rPr lang="en-US" dirty="0"/>
              <a:t>Function space &lt;= I prefer this</a:t>
            </a:r>
          </a:p>
        </p:txBody>
      </p:sp>
    </p:spTree>
    <p:extLst>
      <p:ext uri="{BB962C8B-B14F-4D97-AF65-F5344CB8AC3E}">
        <p14:creationId xmlns:p14="http://schemas.microsoft.com/office/powerpoint/2010/main" val="2837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they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9730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they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Regression (especially things like time series)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86060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regression problems do they solve?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7" y="1825625"/>
            <a:ext cx="8374105" cy="4351338"/>
          </a:xfrm>
        </p:spPr>
      </p:pic>
    </p:spTree>
    <p:extLst>
      <p:ext uri="{BB962C8B-B14F-4D97-AF65-F5344CB8AC3E}">
        <p14:creationId xmlns:p14="http://schemas.microsoft.com/office/powerpoint/2010/main" val="1806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regression problems do they solve?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8" y="1825625"/>
            <a:ext cx="8374103" cy="4351337"/>
          </a:xfrm>
        </p:spPr>
      </p:pic>
      <p:sp>
        <p:nvSpPr>
          <p:cNvPr id="3" name="TextBox 2"/>
          <p:cNvSpPr txBox="1"/>
          <p:nvPr/>
        </p:nvSpPr>
        <p:spPr>
          <a:xfrm>
            <a:off x="7759817" y="4882393"/>
            <a:ext cx="1872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 = mx + b</a:t>
            </a:r>
          </a:p>
        </p:txBody>
      </p:sp>
    </p:spTree>
    <p:extLst>
      <p:ext uri="{BB962C8B-B14F-4D97-AF65-F5344CB8AC3E}">
        <p14:creationId xmlns:p14="http://schemas.microsoft.com/office/powerpoint/2010/main" val="348382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490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Gaussian Processes</vt:lpstr>
      <vt:lpstr>PowerPoint Presentation</vt:lpstr>
      <vt:lpstr>My questions for any new technique</vt:lpstr>
      <vt:lpstr>My questions for any new technique</vt:lpstr>
      <vt:lpstr>Approaches to GPs</vt:lpstr>
      <vt:lpstr>What problems do they solve?</vt:lpstr>
      <vt:lpstr>What problems do they solve?</vt:lpstr>
      <vt:lpstr>What regression problems do they solve?</vt:lpstr>
      <vt:lpstr>What regression problems do they solve?</vt:lpstr>
      <vt:lpstr>What regression problems do they solve?</vt:lpstr>
      <vt:lpstr>What regression problems do they solve?</vt:lpstr>
      <vt:lpstr>Let’s narrow down the possibilities</vt:lpstr>
      <vt:lpstr>Slightly less mysterious (?)</vt:lpstr>
      <vt:lpstr>Back to regression (prediction)</vt:lpstr>
      <vt:lpstr>PowerPoint Presentation</vt:lpstr>
      <vt:lpstr>Parametric vs non-parametric</vt:lpstr>
      <vt:lpstr>The paper</vt:lpstr>
      <vt:lpstr>Questions</vt:lpstr>
      <vt:lpstr>My big fat dumb GP</vt:lpstr>
      <vt:lpstr>Audio</vt:lpstr>
      <vt:lpstr>Ahem, let’s not blow up my memory</vt:lpstr>
      <vt:lpstr>Clipping distortion</vt:lpstr>
      <vt:lpstr>Fill in the gaps</vt:lpstr>
      <vt:lpstr>And now, with confidence</vt:lpstr>
      <vt:lpstr>My big fat dumb GP #2</vt:lpstr>
      <vt:lpstr>EEG data</vt:lpstr>
      <vt:lpstr>EEG data with dropouts</vt:lpstr>
      <vt:lpstr>EEG data with predictions</vt:lpstr>
      <vt:lpstr>EEG data with confidence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</dc:title>
  <dc:creator>Bruce Sharpe</dc:creator>
  <cp:lastModifiedBy>Bruce Sharpe</cp:lastModifiedBy>
  <cp:revision>18</cp:revision>
  <dcterms:created xsi:type="dcterms:W3CDTF">2016-10-12T02:13:34Z</dcterms:created>
  <dcterms:modified xsi:type="dcterms:W3CDTF">2016-10-13T01:09:11Z</dcterms:modified>
</cp:coreProperties>
</file>