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6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8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5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42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0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85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49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12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8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8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4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3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5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2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6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01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5B6D12F7-2FE8-6692-9621-BDEE2CB65F32}"/>
              </a:ext>
            </a:extLst>
          </p:cNvPr>
          <p:cNvSpPr txBox="1"/>
          <p:nvPr/>
        </p:nvSpPr>
        <p:spPr>
          <a:xfrm rot="10800000" flipV="1">
            <a:off x="262017" y="239494"/>
            <a:ext cx="113952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6600" b="1" dirty="0">
                <a:latin typeface="Amasis MT Pro Black" panose="02000000000000000000" pitchFamily="2" charset="0"/>
                <a:ea typeface="Amasis MT Pro Black" panose="02000000000000000000" pitchFamily="2" charset="0"/>
                <a:cs typeface="Aharoni" panose="02010803020104030203" pitchFamily="2" charset="-79"/>
              </a:rPr>
              <a:t>1.INTERNET OF THINGS ADALAH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B58921EB-99BD-2A3B-6097-4733B50A17F0}"/>
              </a:ext>
            </a:extLst>
          </p:cNvPr>
          <p:cNvSpPr txBox="1"/>
          <p:nvPr/>
        </p:nvSpPr>
        <p:spPr>
          <a:xfrm>
            <a:off x="262017" y="2677249"/>
            <a:ext cx="7420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400" dirty="0"/>
              <a:t>Jawab:</a:t>
            </a:r>
          </a:p>
          <a:p>
            <a:pPr algn="l"/>
            <a:endParaRPr lang="id-ID" sz="2400" dirty="0"/>
          </a:p>
          <a:p>
            <a:pPr algn="l"/>
            <a:r>
              <a:rPr lang="id-ID" sz="2400" dirty="0"/>
              <a:t>Internet </a:t>
            </a:r>
            <a:r>
              <a:rPr lang="id-ID" sz="2400" dirty="0" err="1"/>
              <a:t>of</a:t>
            </a:r>
            <a:r>
              <a:rPr lang="id-ID" sz="2400" dirty="0"/>
              <a:t> </a:t>
            </a:r>
            <a:r>
              <a:rPr lang="id-ID" sz="2400" dirty="0" err="1"/>
              <a:t>Things</a:t>
            </a:r>
            <a:r>
              <a:rPr lang="id-ID" sz="2400" dirty="0"/>
              <a:t> (</a:t>
            </a:r>
            <a:r>
              <a:rPr lang="id-ID" sz="2400" dirty="0" err="1"/>
              <a:t>IoT</a:t>
            </a:r>
            <a:r>
              <a:rPr lang="id-ID" sz="2400" dirty="0"/>
              <a:t>) adalah konsep yang merujuk pada koneksi dan komunikasi antara berbagai perangkat elektronik dan sensor melalui internet</a:t>
            </a:r>
          </a:p>
        </p:txBody>
      </p:sp>
    </p:spTree>
    <p:extLst>
      <p:ext uri="{BB962C8B-B14F-4D97-AF65-F5344CB8AC3E}">
        <p14:creationId xmlns:p14="http://schemas.microsoft.com/office/powerpoint/2010/main" val="364837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71FB31B-E900-54D9-436A-2AC99B77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403" y="320842"/>
            <a:ext cx="11461193" cy="1905000"/>
          </a:xfrm>
        </p:spPr>
        <p:txBody>
          <a:bodyPr>
            <a:noAutofit/>
          </a:bodyPr>
          <a:lstStyle/>
          <a:p>
            <a:r>
              <a:rPr lang="id-ID" sz="6000" b="1" dirty="0">
                <a:latin typeface="Amasis MT Pro Black" panose="02040A04050005020304" pitchFamily="18" charset="0"/>
              </a:rPr>
              <a:t>2.MACHINE LEARNING ADALAH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3BDB28F6-502D-D2E5-ECCD-C7BB8F1D48FC}"/>
              </a:ext>
            </a:extLst>
          </p:cNvPr>
          <p:cNvSpPr txBox="1"/>
          <p:nvPr/>
        </p:nvSpPr>
        <p:spPr>
          <a:xfrm>
            <a:off x="365403" y="2600834"/>
            <a:ext cx="66449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400" dirty="0"/>
              <a:t>Jawab:</a:t>
            </a:r>
          </a:p>
          <a:p>
            <a:pPr algn="l"/>
            <a:r>
              <a:rPr lang="id-ID" sz="2400" dirty="0" err="1"/>
              <a:t>Machine</a:t>
            </a:r>
            <a:r>
              <a:rPr lang="id-ID" sz="2400" dirty="0"/>
              <a:t> </a:t>
            </a:r>
            <a:r>
              <a:rPr lang="id-ID" sz="2400" dirty="0" err="1"/>
              <a:t>learning</a:t>
            </a:r>
            <a:r>
              <a:rPr lang="id-ID" sz="2400" dirty="0"/>
              <a:t> (Pembelajaran mesin) adalah cabang dari ilmu kecerdasan buatan (</a:t>
            </a:r>
            <a:r>
              <a:rPr lang="id-ID" sz="2400" dirty="0" err="1"/>
              <a:t>artificial</a:t>
            </a:r>
            <a:r>
              <a:rPr lang="id-ID" sz="2400" dirty="0"/>
              <a:t> </a:t>
            </a:r>
            <a:r>
              <a:rPr lang="id-ID" sz="2400" dirty="0" err="1"/>
              <a:t>intelligence</a:t>
            </a:r>
            <a:r>
              <a:rPr lang="id-ID" sz="2400" dirty="0"/>
              <a:t>) yang bertujuan untuk mengembangkan sistem komputer yang dapat belajar dan meningkatkan kinerjanya secara mandiri tanpa program yang secara eksplisit menginstruksikan apa yang harus dilakukan</a:t>
            </a:r>
          </a:p>
        </p:txBody>
      </p:sp>
    </p:spTree>
    <p:extLst>
      <p:ext uri="{BB962C8B-B14F-4D97-AF65-F5344CB8AC3E}">
        <p14:creationId xmlns:p14="http://schemas.microsoft.com/office/powerpoint/2010/main" val="156691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B92CA32-0F60-207B-C505-1C06C36C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61" y="0"/>
            <a:ext cx="12030939" cy="1905000"/>
          </a:xfrm>
        </p:spPr>
        <p:txBody>
          <a:bodyPr>
            <a:noAutofit/>
          </a:bodyPr>
          <a:lstStyle/>
          <a:p>
            <a:r>
              <a:rPr lang="id-ID" sz="6000" b="1" dirty="0"/>
              <a:t>3.COMPUTER VISION ADALAH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FA95B6B9-638F-4B42-0DED-3380D9AE0419}"/>
              </a:ext>
            </a:extLst>
          </p:cNvPr>
          <p:cNvSpPr txBox="1"/>
          <p:nvPr/>
        </p:nvSpPr>
        <p:spPr>
          <a:xfrm>
            <a:off x="440267" y="2840197"/>
            <a:ext cx="67073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400" dirty="0"/>
              <a:t>Jawab:</a:t>
            </a:r>
          </a:p>
          <a:p>
            <a:pPr algn="l"/>
            <a:r>
              <a:rPr lang="id-ID" sz="2400" dirty="0" err="1"/>
              <a:t>Computer</a:t>
            </a:r>
            <a:r>
              <a:rPr lang="id-ID" sz="2400" dirty="0"/>
              <a:t> </a:t>
            </a:r>
            <a:r>
              <a:rPr lang="id-ID" sz="2400" dirty="0" err="1"/>
              <a:t>vision</a:t>
            </a:r>
            <a:r>
              <a:rPr lang="id-ID" sz="2400" dirty="0"/>
              <a:t> (penglihatan komputer) adalah cabang ilmu kecerdasan buatan yang berfokus pada pengembangan sistem yang dapat memproses, menganalisis, dan memahami citra atau video dalam cara yang sama seperti manusia</a:t>
            </a:r>
          </a:p>
        </p:txBody>
      </p:sp>
    </p:spTree>
    <p:extLst>
      <p:ext uri="{BB962C8B-B14F-4D97-AF65-F5344CB8AC3E}">
        <p14:creationId xmlns:p14="http://schemas.microsoft.com/office/powerpoint/2010/main" val="22113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0AEEDE3-6CD5-C4FE-EB91-6192A1D2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09" y="467003"/>
            <a:ext cx="11353605" cy="1905000"/>
          </a:xfrm>
        </p:spPr>
        <p:txBody>
          <a:bodyPr>
            <a:noAutofit/>
          </a:bodyPr>
          <a:lstStyle/>
          <a:p>
            <a:r>
              <a:rPr lang="id-ID" sz="6000" b="1" dirty="0"/>
              <a:t>4.NLP ADALAH SINGKATAN DARI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E770D5A-BB6C-6632-AA56-AA07FE49C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09" y="2203560"/>
            <a:ext cx="9905998" cy="3124201"/>
          </a:xfrm>
        </p:spPr>
        <p:txBody>
          <a:bodyPr>
            <a:normAutofit/>
          </a:bodyPr>
          <a:lstStyle/>
          <a:p>
            <a:r>
              <a:rPr lang="id-ID" sz="2400" dirty="0"/>
              <a:t>Jawab:</a:t>
            </a:r>
          </a:p>
          <a:p>
            <a:r>
              <a:rPr lang="id-ID" sz="2400" dirty="0"/>
              <a:t>Natural </a:t>
            </a:r>
            <a:r>
              <a:rPr lang="id-ID" sz="2400" dirty="0" err="1"/>
              <a:t>Language</a:t>
            </a:r>
            <a:r>
              <a:rPr lang="id-ID" sz="2400" dirty="0"/>
              <a:t> </a:t>
            </a:r>
            <a:r>
              <a:rPr lang="id-ID" sz="2400" dirty="0" err="1"/>
              <a:t>processing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9003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ECBD86D-C769-CAA7-5E62-F7B359FE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6000" b="1" dirty="0"/>
              <a:t>5. E-</a:t>
            </a:r>
            <a:r>
              <a:rPr lang="id-ID" sz="6000" b="1" dirty="0" err="1"/>
              <a:t>Government</a:t>
            </a:r>
            <a:r>
              <a:rPr lang="id-ID" sz="6000" b="1" dirty="0"/>
              <a:t> adalah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8CB1315-203D-7B88-7CD5-72307858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220" y="2490983"/>
            <a:ext cx="9905998" cy="3124201"/>
          </a:xfrm>
        </p:spPr>
        <p:txBody>
          <a:bodyPr>
            <a:normAutofit/>
          </a:bodyPr>
          <a:lstStyle/>
          <a:p>
            <a:r>
              <a:rPr lang="id-ID" sz="2400" dirty="0"/>
              <a:t>Jawab:</a:t>
            </a:r>
          </a:p>
          <a:p>
            <a:r>
              <a:rPr lang="id-ID" sz="2400" dirty="0"/>
              <a:t>E-</a:t>
            </a:r>
            <a:r>
              <a:rPr lang="id-ID" sz="2400" dirty="0" err="1"/>
              <a:t>government</a:t>
            </a:r>
            <a:r>
              <a:rPr lang="id-ID" sz="2400" dirty="0"/>
              <a:t> (pemerintah elektronik) adalah penggunaan teknologi informasi dan komunikasi (TIK) dalam administrasi pemerintahan dan penyampaian layanan publik kepada warga negara</a:t>
            </a:r>
          </a:p>
        </p:txBody>
      </p:sp>
    </p:spTree>
    <p:extLst>
      <p:ext uri="{BB962C8B-B14F-4D97-AF65-F5344CB8AC3E}">
        <p14:creationId xmlns:p14="http://schemas.microsoft.com/office/powerpoint/2010/main" val="3124251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Ja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Layar Lebar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5</vt:i4>
      </vt:variant>
    </vt:vector>
  </HeadingPairs>
  <TitlesOfParts>
    <vt:vector size="6" baseType="lpstr">
      <vt:lpstr>Jala</vt:lpstr>
      <vt:lpstr>Presentasi PowerPoint</vt:lpstr>
      <vt:lpstr>2.MACHINE LEARNING ADALAH</vt:lpstr>
      <vt:lpstr>3.COMPUTER VISION ADALAH</vt:lpstr>
      <vt:lpstr>4.NLP ADALAH SINGKATAN DARI</vt:lpstr>
      <vt:lpstr>5. E-Government adalah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FUN GAMER CHANNEL GAME</dc:creator>
  <cp:lastModifiedBy>FUN GAMER CHANNEL GAME</cp:lastModifiedBy>
  <cp:revision>1</cp:revision>
  <dcterms:created xsi:type="dcterms:W3CDTF">2023-02-28T03:17:45Z</dcterms:created>
  <dcterms:modified xsi:type="dcterms:W3CDTF">2023-02-28T03:35:50Z</dcterms:modified>
</cp:coreProperties>
</file>