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2" r:id="rId3"/>
    <p:sldId id="257" r:id="rId4"/>
    <p:sldId id="261" r:id="rId5"/>
    <p:sldId id="259" r:id="rId6"/>
    <p:sldId id="260" r:id="rId7"/>
    <p:sldId id="263" r:id="rId8"/>
    <p:sldId id="258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79B5DC-12EB-48D3-8D86-4C8D0423DDC3}" v="5" dt="2023-12-08T06:35:05.252"/>
    <p1510:client id="{9FF9F34F-431C-4A22-8C90-EE73715C0AE1}" v="1" dt="2023-12-08T07:22:38.2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hanael Maitrehenry" userId="245123ef-f8cc-4310-b2cb-f28018a95ab0" providerId="ADAL" clId="{2F79B5DC-12EB-48D3-8D86-4C8D0423DDC3}"/>
    <pc:docChg chg="custSel addSld modSld">
      <pc:chgData name="Nathanael Maitrehenry" userId="245123ef-f8cc-4310-b2cb-f28018a95ab0" providerId="ADAL" clId="{2F79B5DC-12EB-48D3-8D86-4C8D0423DDC3}" dt="2023-12-08T06:35:52.662" v="112" actId="1076"/>
      <pc:docMkLst>
        <pc:docMk/>
      </pc:docMkLst>
      <pc:sldChg chg="addSp delSp modSp mod">
        <pc:chgData name="Nathanael Maitrehenry" userId="245123ef-f8cc-4310-b2cb-f28018a95ab0" providerId="ADAL" clId="{2F79B5DC-12EB-48D3-8D86-4C8D0423DDC3}" dt="2023-12-08T06:25:20.898" v="23" actId="1076"/>
        <pc:sldMkLst>
          <pc:docMk/>
          <pc:sldMk cId="2545135526" sldId="257"/>
        </pc:sldMkLst>
        <pc:spChg chg="add del mod">
          <ac:chgData name="Nathanael Maitrehenry" userId="245123ef-f8cc-4310-b2cb-f28018a95ab0" providerId="ADAL" clId="{2F79B5DC-12EB-48D3-8D86-4C8D0423DDC3}" dt="2023-12-08T06:24:51.449" v="16"/>
          <ac:spMkLst>
            <pc:docMk/>
            <pc:sldMk cId="2545135526" sldId="257"/>
            <ac:spMk id="3" creationId="{0DB79F86-E7EB-E490-A954-EA09C3A309B6}"/>
          </ac:spMkLst>
        </pc:spChg>
        <pc:picChg chg="del mod modCrop">
          <ac:chgData name="Nathanael Maitrehenry" userId="245123ef-f8cc-4310-b2cb-f28018a95ab0" providerId="ADAL" clId="{2F79B5DC-12EB-48D3-8D86-4C8D0423DDC3}" dt="2023-12-08T06:24:51.448" v="14" actId="478"/>
          <ac:picMkLst>
            <pc:docMk/>
            <pc:sldMk cId="2545135526" sldId="257"/>
            <ac:picMk id="5" creationId="{E53AAC2A-2A2D-1DB6-9E47-B25DCD913FF1}"/>
          </ac:picMkLst>
        </pc:picChg>
        <pc:picChg chg="add mod">
          <ac:chgData name="Nathanael Maitrehenry" userId="245123ef-f8cc-4310-b2cb-f28018a95ab0" providerId="ADAL" clId="{2F79B5DC-12EB-48D3-8D86-4C8D0423DDC3}" dt="2023-12-08T06:25:20.898" v="23" actId="1076"/>
          <ac:picMkLst>
            <pc:docMk/>
            <pc:sldMk cId="2545135526" sldId="257"/>
            <ac:picMk id="6" creationId="{E62A6BC2-A48D-8F41-8E5D-DA6FF5A89AA0}"/>
          </ac:picMkLst>
        </pc:picChg>
      </pc:sldChg>
      <pc:sldChg chg="addSp delSp modSp mod">
        <pc:chgData name="Nathanael Maitrehenry" userId="245123ef-f8cc-4310-b2cb-f28018a95ab0" providerId="ADAL" clId="{2F79B5DC-12EB-48D3-8D86-4C8D0423DDC3}" dt="2023-12-08T06:29:56.086" v="44" actId="1076"/>
        <pc:sldMkLst>
          <pc:docMk/>
          <pc:sldMk cId="1365721938" sldId="259"/>
        </pc:sldMkLst>
        <pc:picChg chg="add del mod">
          <ac:chgData name="Nathanael Maitrehenry" userId="245123ef-f8cc-4310-b2cb-f28018a95ab0" providerId="ADAL" clId="{2F79B5DC-12EB-48D3-8D86-4C8D0423DDC3}" dt="2023-12-08T06:28:27.048" v="37" actId="478"/>
          <ac:picMkLst>
            <pc:docMk/>
            <pc:sldMk cId="1365721938" sldId="259"/>
            <ac:picMk id="4" creationId="{F8F20385-D59D-D632-3B8B-AD3806E44AFB}"/>
          </ac:picMkLst>
        </pc:picChg>
        <pc:picChg chg="del">
          <ac:chgData name="Nathanael Maitrehenry" userId="245123ef-f8cc-4310-b2cb-f28018a95ab0" providerId="ADAL" clId="{2F79B5DC-12EB-48D3-8D86-4C8D0423DDC3}" dt="2023-12-08T06:28:11.940" v="34" actId="478"/>
          <ac:picMkLst>
            <pc:docMk/>
            <pc:sldMk cId="1365721938" sldId="259"/>
            <ac:picMk id="5" creationId="{9CA65D54-6025-2318-C3CD-5EBD0D31266D}"/>
          </ac:picMkLst>
        </pc:picChg>
        <pc:picChg chg="add mod">
          <ac:chgData name="Nathanael Maitrehenry" userId="245123ef-f8cc-4310-b2cb-f28018a95ab0" providerId="ADAL" clId="{2F79B5DC-12EB-48D3-8D86-4C8D0423DDC3}" dt="2023-12-08T06:29:56.086" v="44" actId="1076"/>
          <ac:picMkLst>
            <pc:docMk/>
            <pc:sldMk cId="1365721938" sldId="259"/>
            <ac:picMk id="7" creationId="{365C52BC-B17C-8C6F-3606-0B30F93B3BBF}"/>
          </ac:picMkLst>
        </pc:picChg>
      </pc:sldChg>
      <pc:sldChg chg="addSp delSp modSp mod">
        <pc:chgData name="Nathanael Maitrehenry" userId="245123ef-f8cc-4310-b2cb-f28018a95ab0" providerId="ADAL" clId="{2F79B5DC-12EB-48D3-8D86-4C8D0423DDC3}" dt="2023-12-08T06:27:30.940" v="33" actId="14100"/>
        <pc:sldMkLst>
          <pc:docMk/>
          <pc:sldMk cId="1918474561" sldId="261"/>
        </pc:sldMkLst>
        <pc:picChg chg="add mod">
          <ac:chgData name="Nathanael Maitrehenry" userId="245123ef-f8cc-4310-b2cb-f28018a95ab0" providerId="ADAL" clId="{2F79B5DC-12EB-48D3-8D86-4C8D0423DDC3}" dt="2023-12-08T06:27:30.940" v="33" actId="14100"/>
          <ac:picMkLst>
            <pc:docMk/>
            <pc:sldMk cId="1918474561" sldId="261"/>
            <ac:picMk id="4" creationId="{5E4A1490-207B-A6E1-DA29-AD9E023B9FCE}"/>
          </ac:picMkLst>
        </pc:picChg>
        <pc:picChg chg="del mod">
          <ac:chgData name="Nathanael Maitrehenry" userId="245123ef-f8cc-4310-b2cb-f28018a95ab0" providerId="ADAL" clId="{2F79B5DC-12EB-48D3-8D86-4C8D0423DDC3}" dt="2023-12-08T06:26:10.430" v="27" actId="478"/>
          <ac:picMkLst>
            <pc:docMk/>
            <pc:sldMk cId="1918474561" sldId="261"/>
            <ac:picMk id="9" creationId="{1D44C938-E0CC-310F-73E6-6EACA22B6532}"/>
          </ac:picMkLst>
        </pc:picChg>
      </pc:sldChg>
      <pc:sldChg chg="addSp modSp new mod">
        <pc:chgData name="Nathanael Maitrehenry" userId="245123ef-f8cc-4310-b2cb-f28018a95ab0" providerId="ADAL" clId="{2F79B5DC-12EB-48D3-8D86-4C8D0423DDC3}" dt="2023-12-08T06:35:52.662" v="112" actId="1076"/>
        <pc:sldMkLst>
          <pc:docMk/>
          <pc:sldMk cId="2087234535" sldId="263"/>
        </pc:sldMkLst>
        <pc:spChg chg="mod">
          <ac:chgData name="Nathanael Maitrehenry" userId="245123ef-f8cc-4310-b2cb-f28018a95ab0" providerId="ADAL" clId="{2F79B5DC-12EB-48D3-8D86-4C8D0423DDC3}" dt="2023-12-08T06:31:56.496" v="62" actId="20577"/>
          <ac:spMkLst>
            <pc:docMk/>
            <pc:sldMk cId="2087234535" sldId="263"/>
            <ac:spMk id="2" creationId="{4733B535-42D3-1715-D67D-FE204F2FCAC0}"/>
          </ac:spMkLst>
        </pc:spChg>
        <pc:spChg chg="add mod">
          <ac:chgData name="Nathanael Maitrehenry" userId="245123ef-f8cc-4310-b2cb-f28018a95ab0" providerId="ADAL" clId="{2F79B5DC-12EB-48D3-8D86-4C8D0423DDC3}" dt="2023-12-08T06:35:52.662" v="112" actId="1076"/>
          <ac:spMkLst>
            <pc:docMk/>
            <pc:sldMk cId="2087234535" sldId="263"/>
            <ac:spMk id="7" creationId="{9E839362-27B6-6628-9E7F-CEC2CE503412}"/>
          </ac:spMkLst>
        </pc:spChg>
        <pc:spChg chg="add mod">
          <ac:chgData name="Nathanael Maitrehenry" userId="245123ef-f8cc-4310-b2cb-f28018a95ab0" providerId="ADAL" clId="{2F79B5DC-12EB-48D3-8D86-4C8D0423DDC3}" dt="2023-12-08T06:35:45.444" v="111" actId="1076"/>
          <ac:spMkLst>
            <pc:docMk/>
            <pc:sldMk cId="2087234535" sldId="263"/>
            <ac:spMk id="8" creationId="{E7EA5CCD-579D-064B-D086-FB2F06EDD010}"/>
          </ac:spMkLst>
        </pc:spChg>
        <pc:picChg chg="add mod">
          <ac:chgData name="Nathanael Maitrehenry" userId="245123ef-f8cc-4310-b2cb-f28018a95ab0" providerId="ADAL" clId="{2F79B5DC-12EB-48D3-8D86-4C8D0423DDC3}" dt="2023-12-08T06:32:47.394" v="72" actId="1076"/>
          <ac:picMkLst>
            <pc:docMk/>
            <pc:sldMk cId="2087234535" sldId="263"/>
            <ac:picMk id="4" creationId="{27C0ADEB-217C-EF56-B1A9-5CBE0E21E3D4}"/>
          </ac:picMkLst>
        </pc:picChg>
        <pc:picChg chg="add mod">
          <ac:chgData name="Nathanael Maitrehenry" userId="245123ef-f8cc-4310-b2cb-f28018a95ab0" providerId="ADAL" clId="{2F79B5DC-12EB-48D3-8D86-4C8D0423DDC3}" dt="2023-12-08T06:33:01.660" v="74" actId="1076"/>
          <ac:picMkLst>
            <pc:docMk/>
            <pc:sldMk cId="2087234535" sldId="263"/>
            <ac:picMk id="6" creationId="{39BDD261-FE0E-86A3-AE7D-439E9BBD30A6}"/>
          </ac:picMkLst>
        </pc:picChg>
      </pc:sldChg>
    </pc:docChg>
  </pc:docChgLst>
  <pc:docChgLst>
    <pc:chgData name="Nathanael Maitrehenry" userId="245123ef-f8cc-4310-b2cb-f28018a95ab0" providerId="ADAL" clId="{9FF9F34F-431C-4A22-8C90-EE73715C0AE1}"/>
    <pc:docChg chg="modSld">
      <pc:chgData name="Nathanael Maitrehenry" userId="245123ef-f8cc-4310-b2cb-f28018a95ab0" providerId="ADAL" clId="{9FF9F34F-431C-4A22-8C90-EE73715C0AE1}" dt="2023-12-08T07:22:54.390" v="0" actId="1076"/>
      <pc:docMkLst>
        <pc:docMk/>
      </pc:docMkLst>
      <pc:sldChg chg="modSp mod">
        <pc:chgData name="Nathanael Maitrehenry" userId="245123ef-f8cc-4310-b2cb-f28018a95ab0" providerId="ADAL" clId="{9FF9F34F-431C-4A22-8C90-EE73715C0AE1}" dt="2023-12-08T07:22:54.390" v="0" actId="1076"/>
        <pc:sldMkLst>
          <pc:docMk/>
          <pc:sldMk cId="1365721938" sldId="259"/>
        </pc:sldMkLst>
        <pc:picChg chg="mod">
          <ac:chgData name="Nathanael Maitrehenry" userId="245123ef-f8cc-4310-b2cb-f28018a95ab0" providerId="ADAL" clId="{9FF9F34F-431C-4A22-8C90-EE73715C0AE1}" dt="2023-12-08T07:22:54.390" v="0" actId="1076"/>
          <ac:picMkLst>
            <pc:docMk/>
            <pc:sldMk cId="1365721938" sldId="259"/>
            <ac:picMk id="7" creationId="{365C52BC-B17C-8C6F-3606-0B30F93B3BB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4FACC9-091C-45C4-A5B9-2125039FF70D}" type="datetimeFigureOut">
              <a:rPr lang="fr-FR" smtClean="0"/>
              <a:t>08/12/2023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92267-E5ED-4723-9ADF-124E61B9329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5079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FF1DB-F499-40E0-B5DD-91757DA84849}" type="datetime1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57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54C5C-858F-4961-BE84-531EE78513E7}" type="datetime1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28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84170-A2E0-4144-BDB9-D342308DE2D8}" type="datetime1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437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C9C2-755B-417E-A08A-6AA57CDEEA71}" type="datetime1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452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AF689-2EA2-44C3-937B-9CD1C9F6623D}" type="datetime1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97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8862-4603-4352-A41A-9A2A9AB57CBB}" type="datetime1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37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4320-CFCB-440A-803A-00094884BBD6}" type="datetime1">
              <a:rPr lang="en-US" smtClean="0"/>
              <a:t>12/8/2023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69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1AAAD-5449-4E39-8A68-CC676A5D9ECA}" type="datetime1">
              <a:rPr lang="en-US" smtClean="0"/>
              <a:t>12/8/2023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83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62D71-9BF1-4D51-9A10-A1DAA9458B6F}" type="datetime1">
              <a:rPr lang="en-US" smtClean="0"/>
              <a:t>12/8/2023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012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48C21-A502-40D2-B067-5E594C987BF7}" type="datetime1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391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7BE3-58AB-4548-BF75-FC76724236E4}" type="datetime1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254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96599A8A-B5AC-46F4-9BC2-645E613E6C26}" type="datetime1">
              <a:rPr lang="en-US" smtClean="0"/>
              <a:t>12/8/2023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7487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8" name="Straight Connector 1037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40" name="Rectangle 1039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3AF430B-4B5A-9B22-3B19-3C3E5392D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77771" y="895440"/>
            <a:ext cx="6037830" cy="154078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kern="1200" dirty="0">
                <a:latin typeface="+mj-lt"/>
                <a:ea typeface="+mj-ea"/>
                <a:cs typeface="+mj-cs"/>
              </a:rPr>
              <a:t>Project :</a:t>
            </a:r>
            <a:br>
              <a:rPr lang="en-US" sz="3700" kern="1200" dirty="0">
                <a:latin typeface="+mj-lt"/>
                <a:ea typeface="+mj-ea"/>
                <a:cs typeface="+mj-cs"/>
              </a:rPr>
            </a:br>
            <a:r>
              <a:rPr lang="en-US" sz="3700" kern="1200" dirty="0">
                <a:latin typeface="+mj-lt"/>
                <a:ea typeface="+mj-ea"/>
                <a:cs typeface="+mj-cs"/>
              </a:rPr>
              <a:t>a text-based adventure game</a:t>
            </a:r>
          </a:p>
        </p:txBody>
      </p:sp>
      <p:pic>
        <p:nvPicPr>
          <p:cNvPr id="1026" name="Picture 2" descr="Université de Poitiers — Wikipédia">
            <a:extLst>
              <a:ext uri="{FF2B5EF4-FFF2-40B4-BE49-F238E27FC236}">
                <a16:creationId xmlns:a16="http://schemas.microsoft.com/office/drawing/2014/main" id="{41818298-1CC1-081A-3D1C-357BEA96D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2500" y="2560177"/>
            <a:ext cx="2962082" cy="181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11830" y="2710543"/>
            <a:ext cx="0" cy="3347785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ous-titre 2">
            <a:extLst>
              <a:ext uri="{FF2B5EF4-FFF2-40B4-BE49-F238E27FC236}">
                <a16:creationId xmlns:a16="http://schemas.microsoft.com/office/drawing/2014/main" id="{AE7CD8FF-CB90-BFF3-A0E3-9B004902EA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9079" y="3025302"/>
            <a:ext cx="5369231" cy="1994168"/>
          </a:xfr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r>
              <a:rPr lang="en-US" dirty="0"/>
              <a:t>- maitrehenry nathanael</a:t>
            </a:r>
          </a:p>
          <a:p>
            <a:r>
              <a:rPr lang="en-US" dirty="0"/>
              <a:t>- </a:t>
            </a:r>
            <a:r>
              <a:rPr lang="en-US" dirty="0" err="1"/>
              <a:t>vessella</a:t>
            </a:r>
            <a:r>
              <a:rPr lang="en-US"/>
              <a:t> emilie</a:t>
            </a:r>
          </a:p>
          <a:p>
            <a:r>
              <a:rPr lang="en-US"/>
              <a:t>- Dartigues Mathieu</a:t>
            </a:r>
          </a:p>
          <a:p>
            <a:endParaRPr lang="en-US"/>
          </a:p>
          <a:p>
            <a:r>
              <a:rPr lang="en-US"/>
              <a:t>08/12/2023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5330EB-886D-8E31-CD11-11A44E249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21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C1D14B-6B20-EA16-490D-DB6A24067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43D7E7-2433-ED2C-9A42-E0DE14A6C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In group :</a:t>
            </a:r>
          </a:p>
          <a:p>
            <a:r>
              <a:rPr lang="fr-FR" dirty="0"/>
              <a:t> </a:t>
            </a:r>
            <a:r>
              <a:rPr lang="fr-FR" dirty="0" err="1"/>
              <a:t>Search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game’s</a:t>
            </a:r>
            <a:r>
              <a:rPr lang="fr-FR" dirty="0"/>
              <a:t> story</a:t>
            </a:r>
          </a:p>
          <a:p>
            <a:r>
              <a:rPr lang="fr-FR" dirty="0"/>
              <a:t> </a:t>
            </a:r>
            <a:r>
              <a:rPr lang="fr-FR" dirty="0" err="1"/>
              <a:t>Think</a:t>
            </a:r>
            <a:r>
              <a:rPr lang="fr-FR" dirty="0"/>
              <a:t> about </a:t>
            </a:r>
            <a:r>
              <a:rPr lang="fr-FR" dirty="0" err="1"/>
              <a:t>it</a:t>
            </a:r>
            <a:r>
              <a:rPr lang="fr-FR" dirty="0"/>
              <a:t> in Java : </a:t>
            </a:r>
            <a:r>
              <a:rPr lang="fr-FR" dirty="0" err="1"/>
              <a:t>identify</a:t>
            </a:r>
            <a:r>
              <a:rPr lang="fr-FR" dirty="0"/>
              <a:t> the </a:t>
            </a:r>
            <a:r>
              <a:rPr lang="fr-FR" dirty="0" err="1"/>
              <a:t>different</a:t>
            </a:r>
            <a:r>
              <a:rPr lang="fr-FR" dirty="0"/>
              <a:t> classes, </a:t>
            </a:r>
            <a:r>
              <a:rPr lang="fr-FR" dirty="0" err="1"/>
              <a:t>methods</a:t>
            </a:r>
            <a:r>
              <a:rPr lang="fr-FR" dirty="0"/>
              <a:t>…</a:t>
            </a:r>
          </a:p>
          <a:p>
            <a:r>
              <a:rPr lang="fr-FR" dirty="0"/>
              <a:t> </a:t>
            </a:r>
            <a:r>
              <a:rPr lang="fr-FR" dirty="0" err="1"/>
              <a:t>Create</a:t>
            </a:r>
            <a:r>
              <a:rPr lang="fr-FR" dirty="0"/>
              <a:t> the UML on </a:t>
            </a:r>
            <a:r>
              <a:rPr lang="fr-FR" dirty="0" err="1"/>
              <a:t>paper</a:t>
            </a:r>
            <a:r>
              <a:rPr lang="fr-FR" dirty="0"/>
              <a:t> </a:t>
            </a:r>
            <a:r>
              <a:rPr lang="fr-FR" dirty="0" err="1"/>
              <a:t>then</a:t>
            </a:r>
            <a:r>
              <a:rPr lang="fr-FR" dirty="0"/>
              <a:t> on computer (Visual </a:t>
            </a:r>
            <a:r>
              <a:rPr lang="fr-FR" dirty="0" err="1"/>
              <a:t>Paradigm</a:t>
            </a:r>
            <a:r>
              <a:rPr lang="fr-FR" dirty="0"/>
              <a:t>)</a:t>
            </a:r>
          </a:p>
          <a:p>
            <a:r>
              <a:rPr lang="fr-FR" dirty="0"/>
              <a:t>Write the report</a:t>
            </a:r>
          </a:p>
          <a:p>
            <a:pPr marL="0" indent="0">
              <a:buNone/>
            </a:pPr>
            <a:r>
              <a:rPr lang="fr-FR" dirty="0" err="1"/>
              <a:t>Individually</a:t>
            </a:r>
            <a:r>
              <a:rPr lang="fr-FR" dirty="0"/>
              <a:t> :</a:t>
            </a:r>
          </a:p>
          <a:p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project’s</a:t>
            </a:r>
            <a:r>
              <a:rPr lang="fr-FR" dirty="0"/>
              <a:t> structure, </a:t>
            </a:r>
            <a:r>
              <a:rPr lang="fr-FR" dirty="0" err="1"/>
              <a:t>write</a:t>
            </a:r>
            <a:r>
              <a:rPr lang="fr-FR" dirty="0"/>
              <a:t> classes, </a:t>
            </a:r>
            <a:r>
              <a:rPr lang="fr-FR" dirty="0" err="1"/>
              <a:t>methods</a:t>
            </a:r>
            <a:r>
              <a:rPr lang="fr-FR" dirty="0"/>
              <a:t>, tests…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561C49-19F7-9FAA-2E50-0E3F0AB3E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32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DDFB579-15A7-1438-BADD-53DFF7559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885039"/>
            <a:ext cx="5262778" cy="1570485"/>
          </a:xfrm>
        </p:spPr>
        <p:txBody>
          <a:bodyPr anchor="b">
            <a:normAutofit/>
          </a:bodyPr>
          <a:lstStyle/>
          <a:p>
            <a:r>
              <a:rPr lang="fr-FR" dirty="0"/>
              <a:t>Game pack :</a:t>
            </a:r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F250DE50-992E-2A27-A209-3B029C2F7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813959"/>
            <a:ext cx="5262778" cy="31590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Game :</a:t>
            </a:r>
          </a:p>
          <a:p>
            <a:r>
              <a:rPr lang="en-US" dirty="0"/>
              <a:t>Core of the game</a:t>
            </a:r>
          </a:p>
          <a:p>
            <a:r>
              <a:rPr lang="en-US" dirty="0"/>
              <a:t>Generate map, initialize characters, handle commands</a:t>
            </a:r>
          </a:p>
          <a:p>
            <a:pPr marL="0" indent="0">
              <a:buNone/>
            </a:pPr>
            <a:r>
              <a:rPr lang="en-US" dirty="0"/>
              <a:t>Command : </a:t>
            </a:r>
          </a:p>
          <a:p>
            <a:r>
              <a:rPr lang="en-US" dirty="0" err="1"/>
              <a:t>Perfom</a:t>
            </a:r>
            <a:r>
              <a:rPr lang="en-US" dirty="0"/>
              <a:t> actions : aggregation to access Game functionality</a:t>
            </a:r>
          </a:p>
        </p:txBody>
      </p:sp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4990" y="6283931"/>
            <a:ext cx="10325100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E62A6BC2-A48D-8F41-8E5D-DA6FF5A89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278" y="2584392"/>
            <a:ext cx="5921902" cy="354405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72604A-2073-D45A-7A8B-5B23204DC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35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C2861CE-C07A-633D-1ABD-89417731E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574068"/>
            <a:ext cx="5262778" cy="1570484"/>
          </a:xfrm>
        </p:spPr>
        <p:txBody>
          <a:bodyPr anchor="b">
            <a:normAutofit/>
          </a:bodyPr>
          <a:lstStyle/>
          <a:p>
            <a:r>
              <a:rPr lang="fr-FR" dirty="0" err="1"/>
              <a:t>Characters</a:t>
            </a:r>
            <a:endParaRPr lang="fr-FR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10B6E58-3A83-E1AF-C4DB-06F716E71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381953"/>
            <a:ext cx="5262778" cy="3159001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Character : </a:t>
            </a:r>
          </a:p>
          <a:p>
            <a:pPr marL="0" indent="0">
              <a:buNone/>
            </a:pPr>
            <a:r>
              <a:rPr lang="en-US" dirty="0"/>
              <a:t>- Describe a character : add/remove/list items</a:t>
            </a:r>
          </a:p>
          <a:p>
            <a:pPr marL="0" indent="0">
              <a:buNone/>
            </a:pPr>
            <a:r>
              <a:rPr lang="en-US" dirty="0"/>
              <a:t>-  Abstract class : don’t instance a Character, must override </a:t>
            </a:r>
            <a:r>
              <a:rPr lang="en-US" dirty="0" err="1"/>
              <a:t>getDescription</a:t>
            </a:r>
            <a:r>
              <a:rPr lang="en-US" dirty="0"/>
              <a:t>() method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 err="1"/>
              <a:t>WhoFight</a:t>
            </a:r>
            <a:r>
              <a:rPr lang="en-US" dirty="0"/>
              <a:t> : </a:t>
            </a:r>
          </a:p>
          <a:p>
            <a:pPr marL="0" indent="0">
              <a:buNone/>
            </a:pPr>
            <a:r>
              <a:rPr lang="en-US" dirty="0"/>
              <a:t>- A character that can fight characters properties (heritage) + attacks methods</a:t>
            </a:r>
          </a:p>
          <a:p>
            <a:pPr marL="0" indent="0">
              <a:buNone/>
            </a:pPr>
            <a:r>
              <a:rPr lang="en-US" dirty="0"/>
              <a:t>- Abstract class : same reasons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4990" y="6283931"/>
            <a:ext cx="10325100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5E4A1490-207B-A6E1-DA29-AD9E023B9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675" y="994418"/>
            <a:ext cx="6332250" cy="528951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35A618-169E-63F4-5859-CA2DFE3BF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474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640EB7-5877-DC25-2FB0-351B05EEF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885039"/>
            <a:ext cx="5262778" cy="1570485"/>
          </a:xfrm>
        </p:spPr>
        <p:txBody>
          <a:bodyPr anchor="b">
            <a:normAutofit/>
          </a:bodyPr>
          <a:lstStyle/>
          <a:p>
            <a:r>
              <a:rPr lang="fr-FR" dirty="0"/>
              <a:t>Locations</a:t>
            </a:r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DDD5A9F8-B50C-5A5A-1FA6-8E366B4B5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813959"/>
            <a:ext cx="5262778" cy="3159001"/>
          </a:xfrm>
        </p:spPr>
        <p:txBody>
          <a:bodyPr anchor="t">
            <a:normAutofit/>
          </a:bodyPr>
          <a:lstStyle/>
          <a:p>
            <a:r>
              <a:rPr lang="en-US" dirty="0"/>
              <a:t>Enumeration to save all possibles locations.</a:t>
            </a:r>
          </a:p>
          <a:p>
            <a:r>
              <a:rPr lang="en-US" dirty="0"/>
              <a:t>A </a:t>
            </a:r>
            <a:r>
              <a:rPr lang="en-US" dirty="0" err="1"/>
              <a:t>DecorObject</a:t>
            </a:r>
            <a:r>
              <a:rPr lang="en-US" dirty="0"/>
              <a:t> exist only in a location : composition</a:t>
            </a:r>
          </a:p>
          <a:p>
            <a:r>
              <a:rPr lang="en-US" dirty="0"/>
              <a:t>Exits are locations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4990" y="6283931"/>
            <a:ext cx="10325100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365C52BC-B17C-8C6F-3606-0B30F93B3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046" y="3723"/>
            <a:ext cx="6231954" cy="646726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2722E6-8B65-685B-9700-14FB65C1D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21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5528CDF-CE76-FC80-515F-4A0EE249D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885039"/>
            <a:ext cx="5262778" cy="1570485"/>
          </a:xfrm>
        </p:spPr>
        <p:txBody>
          <a:bodyPr anchor="b">
            <a:normAutofit/>
          </a:bodyPr>
          <a:lstStyle/>
          <a:p>
            <a:r>
              <a:rPr lang="fr-FR" dirty="0"/>
              <a:t>Items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16BE6F3-05FD-C476-5999-FC39021A1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813959"/>
            <a:ext cx="5262778" cy="3159001"/>
          </a:xfrm>
        </p:spPr>
        <p:txBody>
          <a:bodyPr anchor="t">
            <a:normAutofit/>
          </a:bodyPr>
          <a:lstStyle/>
          <a:p>
            <a:r>
              <a:rPr lang="en-US" dirty="0"/>
              <a:t>Implements </a:t>
            </a:r>
            <a:r>
              <a:rPr lang="en-US" dirty="0" err="1"/>
              <a:t>useable’s</a:t>
            </a:r>
            <a:r>
              <a:rPr lang="en-US" dirty="0"/>
              <a:t> interface : each item has different functionality when used</a:t>
            </a:r>
          </a:p>
          <a:p>
            <a:pPr marL="0" indent="0">
              <a:buNone/>
            </a:pPr>
            <a:r>
              <a:rPr lang="en-US" sz="1800" dirty="0"/>
              <a:t>Example : a potion add heal</a:t>
            </a:r>
            <a:endParaRPr lang="en-US" dirty="0"/>
          </a:p>
          <a:p>
            <a:r>
              <a:rPr lang="en-US" dirty="0"/>
              <a:t>Abstract class : describe property of a large type of items (Shield -&gt; </a:t>
            </a:r>
            <a:r>
              <a:rPr lang="en-US" dirty="0" err="1"/>
              <a:t>DoranShield</a:t>
            </a:r>
            <a:r>
              <a:rPr lang="en-US" dirty="0"/>
              <a:t>, </a:t>
            </a:r>
            <a:r>
              <a:rPr lang="en-US" dirty="0" err="1"/>
              <a:t>KnightShield</a:t>
            </a:r>
            <a:r>
              <a:rPr lang="en-US" dirty="0"/>
              <a:t>…)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349C85A-859E-84BA-4DBB-E3D6F3519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959" y="885039"/>
            <a:ext cx="5649063" cy="4840105"/>
          </a:xfrm>
          <a:prstGeom prst="rect">
            <a:avLst/>
          </a:prstGeom>
        </p:spPr>
      </p:pic>
      <p:cxnSp>
        <p:nvCxnSpPr>
          <p:cNvPr id="31" name="Straight Connector 27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4990" y="6283931"/>
            <a:ext cx="10325100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979382-81D6-4F6C-39FF-77A3BED02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33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33B535-42D3-1715-D67D-FE204F2FC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diagrams</a:t>
            </a:r>
            <a:endParaRPr lang="fr-FR" dirty="0"/>
          </a:p>
        </p:txBody>
      </p:sp>
      <p:pic>
        <p:nvPicPr>
          <p:cNvPr id="4" name="Image 3" descr="Une image contenant texte, diagramme, capture d’écran, Parallèle&#10;&#10;Description générée automatiquement">
            <a:extLst>
              <a:ext uri="{FF2B5EF4-FFF2-40B4-BE49-F238E27FC236}">
                <a16:creationId xmlns:a16="http://schemas.microsoft.com/office/drawing/2014/main" id="{27C0ADEB-217C-EF56-B1A9-5CBE0E21E3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856" y="632542"/>
            <a:ext cx="3619500" cy="5572125"/>
          </a:xfrm>
          <a:prstGeom prst="rect">
            <a:avLst/>
          </a:prstGeom>
        </p:spPr>
      </p:pic>
      <p:pic>
        <p:nvPicPr>
          <p:cNvPr id="6" name="Image 5" descr="Une image contenant diagramme, texte, capture d’écran, Plan&#10;&#10;Description générée automatiquement">
            <a:extLst>
              <a:ext uri="{FF2B5EF4-FFF2-40B4-BE49-F238E27FC236}">
                <a16:creationId xmlns:a16="http://schemas.microsoft.com/office/drawing/2014/main" id="{39BDD261-FE0E-86A3-AE7D-439E9BBD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84" y="3455181"/>
            <a:ext cx="7929245" cy="274948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E839362-27B6-6628-9E7F-CEC2CE503412}"/>
              </a:ext>
            </a:extLst>
          </p:cNvPr>
          <p:cNvSpPr txBox="1"/>
          <p:nvPr/>
        </p:nvSpPr>
        <p:spPr>
          <a:xfrm>
            <a:off x="107576" y="3033487"/>
            <a:ext cx="2467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State </a:t>
            </a:r>
            <a:r>
              <a:rPr lang="fr-FR" dirty="0" err="1"/>
              <a:t>diagram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7EA5CCD-579D-064B-D086-FB2F06EDD010}"/>
              </a:ext>
            </a:extLst>
          </p:cNvPr>
          <p:cNvSpPr txBox="1"/>
          <p:nvPr/>
        </p:nvSpPr>
        <p:spPr>
          <a:xfrm>
            <a:off x="6096000" y="1811614"/>
            <a:ext cx="197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Sequence</a:t>
            </a:r>
            <a:r>
              <a:rPr lang="fr-FR" dirty="0"/>
              <a:t> </a:t>
            </a:r>
            <a:r>
              <a:rPr lang="fr-FR" dirty="0" err="1"/>
              <a:t>diagram</a:t>
            </a:r>
            <a:endParaRPr lang="fr-F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33B210-1B6E-0F94-3131-A47616E44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34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F4F1B1F-38C9-4BA3-8793-E2B6FC978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0A82C2B-B640-4B39-A4B8-3189B458A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4990" y="859953"/>
            <a:ext cx="4379010" cy="5197947"/>
          </a:xfrm>
          <a:custGeom>
            <a:avLst/>
            <a:gdLst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2480538 h 5246128"/>
              <a:gd name="connsiteX4" fmla="*/ 4419600 w 4419600"/>
              <a:gd name="connsiteY4" fmla="*/ 4975131 h 5246128"/>
              <a:gd name="connsiteX5" fmla="*/ 4419600 w 4419600"/>
              <a:gd name="connsiteY5" fmla="*/ 5246128 h 5246128"/>
              <a:gd name="connsiteX6" fmla="*/ 0 w 4419600"/>
              <a:gd name="connsiteY6" fmla="*/ 5246128 h 5246128"/>
              <a:gd name="connsiteX7" fmla="*/ 0 w 4419600"/>
              <a:gd name="connsiteY7" fmla="*/ 4975131 h 5246128"/>
              <a:gd name="connsiteX8" fmla="*/ 0 w 4419600"/>
              <a:gd name="connsiteY8" fmla="*/ 2480538 h 5246128"/>
              <a:gd name="connsiteX9" fmla="*/ 0 w 4419600"/>
              <a:gd name="connsiteY9" fmla="*/ 2209541 h 5246128"/>
              <a:gd name="connsiteX10" fmla="*/ 2209538 w 4419600"/>
              <a:gd name="connsiteY10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4975131 h 5246128"/>
              <a:gd name="connsiteX4" fmla="*/ 4419600 w 4419600"/>
              <a:gd name="connsiteY4" fmla="*/ 5246128 h 5246128"/>
              <a:gd name="connsiteX5" fmla="*/ 0 w 4419600"/>
              <a:gd name="connsiteY5" fmla="*/ 5246128 h 5246128"/>
              <a:gd name="connsiteX6" fmla="*/ 0 w 4419600"/>
              <a:gd name="connsiteY6" fmla="*/ 4975131 h 5246128"/>
              <a:gd name="connsiteX7" fmla="*/ 0 w 4419600"/>
              <a:gd name="connsiteY7" fmla="*/ 2480538 h 5246128"/>
              <a:gd name="connsiteX8" fmla="*/ 0 w 4419600"/>
              <a:gd name="connsiteY8" fmla="*/ 2209541 h 5246128"/>
              <a:gd name="connsiteX9" fmla="*/ 2209538 w 4419600"/>
              <a:gd name="connsiteY9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5246128 h 5246128"/>
              <a:gd name="connsiteX4" fmla="*/ 0 w 4419600"/>
              <a:gd name="connsiteY4" fmla="*/ 5246128 h 5246128"/>
              <a:gd name="connsiteX5" fmla="*/ 0 w 4419600"/>
              <a:gd name="connsiteY5" fmla="*/ 4975131 h 5246128"/>
              <a:gd name="connsiteX6" fmla="*/ 0 w 4419600"/>
              <a:gd name="connsiteY6" fmla="*/ 2480538 h 5246128"/>
              <a:gd name="connsiteX7" fmla="*/ 0 w 4419600"/>
              <a:gd name="connsiteY7" fmla="*/ 2209541 h 5246128"/>
              <a:gd name="connsiteX8" fmla="*/ 2209538 w 4419600"/>
              <a:gd name="connsiteY8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5246128 h 5246128"/>
              <a:gd name="connsiteX4" fmla="*/ 0 w 4419600"/>
              <a:gd name="connsiteY4" fmla="*/ 5246128 h 5246128"/>
              <a:gd name="connsiteX5" fmla="*/ 0 w 4419600"/>
              <a:gd name="connsiteY5" fmla="*/ 2480538 h 5246128"/>
              <a:gd name="connsiteX6" fmla="*/ 0 w 4419600"/>
              <a:gd name="connsiteY6" fmla="*/ 2209541 h 5246128"/>
              <a:gd name="connsiteX7" fmla="*/ 2209538 w 4419600"/>
              <a:gd name="connsiteY7" fmla="*/ 0 h 524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19600" h="5246128">
                <a:moveTo>
                  <a:pt x="2209538" y="0"/>
                </a:moveTo>
                <a:lnTo>
                  <a:pt x="2210062" y="0"/>
                </a:lnTo>
                <a:cubicBezTo>
                  <a:pt x="3430375" y="0"/>
                  <a:pt x="4419600" y="989251"/>
                  <a:pt x="4419600" y="2209541"/>
                </a:cubicBezTo>
                <a:lnTo>
                  <a:pt x="4419600" y="5246128"/>
                </a:lnTo>
                <a:lnTo>
                  <a:pt x="0" y="5246128"/>
                </a:lnTo>
                <a:lnTo>
                  <a:pt x="0" y="2480538"/>
                </a:lnTo>
                <a:lnTo>
                  <a:pt x="0" y="2209541"/>
                </a:lnTo>
                <a:cubicBezTo>
                  <a:pt x="0" y="989251"/>
                  <a:pt x="989222" y="0"/>
                  <a:pt x="2209538" y="0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96E78FA-BCCE-BE20-71CE-B6707CEA3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145" y="1799771"/>
            <a:ext cx="3374701" cy="184849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/>
              <a:t>Conclusion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091899A-6176-48DA-BF9E-4D278C5FB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415286" y="4316294"/>
            <a:ext cx="1458419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59F8ACC-C61E-AB23-27F2-FCD2F27F20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8990" y="1563254"/>
            <a:ext cx="4988610" cy="379134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4A78D5-9A5A-EE4A-B6FB-7EAD245EA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13080"/>
      </p:ext>
    </p:extLst>
  </p:cSld>
  <p:clrMapOvr>
    <a:masterClrMapping/>
  </p:clrMapOvr>
</p:sld>
</file>

<file path=ppt/theme/theme1.xml><?xml version="1.0" encoding="utf-8"?>
<a:theme xmlns:a="http://schemas.openxmlformats.org/drawingml/2006/main" name="VaultVTI">
  <a:themeElements>
    <a:clrScheme name="archway">
      <a:dk1>
        <a:sysClr val="windowText" lastClr="000000"/>
      </a:dk1>
      <a:lt1>
        <a:sysClr val="window" lastClr="FFFFFF"/>
      </a:lt1>
      <a:dk2>
        <a:srgbClr val="262626"/>
      </a:dk2>
      <a:lt2>
        <a:srgbClr val="CCC9C2"/>
      </a:lt2>
      <a:accent1>
        <a:srgbClr val="A85E3E"/>
      </a:accent1>
      <a:accent2>
        <a:srgbClr val="C3743C"/>
      </a:accent2>
      <a:accent3>
        <a:srgbClr val="CF6749"/>
      </a:accent3>
      <a:accent4>
        <a:srgbClr val="7D8B71"/>
      </a:accent4>
      <a:accent5>
        <a:srgbClr val="A37A59"/>
      </a:accent5>
      <a:accent6>
        <a:srgbClr val="AB8244"/>
      </a:accent6>
      <a:hlink>
        <a:srgbClr val="B94F31"/>
      </a:hlink>
      <a:folHlink>
        <a:srgbClr val="667458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218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Georgia Pro Light</vt:lpstr>
      <vt:lpstr>VaultVTI</vt:lpstr>
      <vt:lpstr>Project : a text-based adventure game</vt:lpstr>
      <vt:lpstr>Organisation</vt:lpstr>
      <vt:lpstr>Game pack :</vt:lpstr>
      <vt:lpstr>Characters</vt:lpstr>
      <vt:lpstr>Locations</vt:lpstr>
      <vt:lpstr>Items</vt:lpstr>
      <vt:lpstr>Other diagrams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: a text-based adventure game</dc:title>
  <dc:creator>Mathieu Dartigues</dc:creator>
  <cp:lastModifiedBy>Nathanael Maitrehenry</cp:lastModifiedBy>
  <cp:revision>3</cp:revision>
  <dcterms:created xsi:type="dcterms:W3CDTF">2023-12-07T14:42:53Z</dcterms:created>
  <dcterms:modified xsi:type="dcterms:W3CDTF">2023-12-08T07:22:56Z</dcterms:modified>
</cp:coreProperties>
</file>