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3" autoAdjust="0"/>
  </p:normalViewPr>
  <p:slideViewPr>
    <p:cSldViewPr snapToGrid="0" snapToObjects="1">
      <p:cViewPr varScale="1">
        <p:scale>
          <a:sx n="69" d="100"/>
          <a:sy n="6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1857-8F5D-674E-B364-DFFF17CA94E6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CB49-25F4-8641-9BEE-FE91683EC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目的をもっと具体的に膨らます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卒業研究までの中身をもっと具体的にする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国際会議（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回）に合わせた目標設定をする（どの時点の成果を発表する予定なのか）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アプリケーションのための攻撃検知システムを使用</a:t>
            </a:r>
            <a:r>
              <a:rPr kumimoji="1" lang="en-US" altLang="ja-JP" dirty="0" smtClean="0"/>
              <a:t>(spoofing</a:t>
            </a:r>
            <a:r>
              <a:rPr kumimoji="1" lang="ja-JP" altLang="en-US" dirty="0" smtClean="0"/>
              <a:t>の具体的な手法を分解して解析する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cowrie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spoofing</a:t>
            </a:r>
            <a:r>
              <a:rPr kumimoji="1" lang="ja-JP" altLang="en-US" dirty="0" smtClean="0"/>
              <a:t>をする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Future work – easy – blacklist</a:t>
            </a:r>
            <a:r>
              <a:rPr kumimoji="1" lang="ja-JP" altLang="en-US" dirty="0" smtClean="0"/>
              <a:t>機能（攻撃検知したら</a:t>
            </a:r>
            <a:r>
              <a:rPr kumimoji="1" lang="en-US" altLang="ja-JP" dirty="0" err="1" smtClean="0"/>
              <a:t>phpMyAdmin</a:t>
            </a:r>
            <a:r>
              <a:rPr kumimoji="1" lang="ja-JP" altLang="en-US" dirty="0" smtClean="0"/>
              <a:t>の中身を返す、</a:t>
            </a:r>
            <a:r>
              <a:rPr kumimoji="1" lang="en-US" altLang="ja-JP" dirty="0" smtClean="0"/>
              <a:t>XSS</a:t>
            </a:r>
            <a:r>
              <a:rPr kumimoji="1" lang="ja-JP" altLang="en-US" dirty="0" smtClean="0"/>
              <a:t>に対する脆弱性ハンドラ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存在しないディレクトリを見せるブラックリスト機能）</a:t>
            </a:r>
            <a:r>
              <a:rPr kumimoji="1" lang="en-US" altLang="ja-JP" dirty="0" smtClean="0"/>
              <a:t>, </a:t>
            </a:r>
          </a:p>
          <a:p>
            <a:r>
              <a:rPr kumimoji="1" lang="ja-JP" altLang="en-US" dirty="0" smtClean="0"/>
              <a:t>もう一回来る客が少ないからそれを定義</a:t>
            </a:r>
            <a:endParaRPr kumimoji="1" lang="en-US" altLang="ja-JP" dirty="0" smtClean="0"/>
          </a:p>
          <a:p>
            <a:r>
              <a:rPr kumimoji="1" lang="ja-JP" altLang="en-US" dirty="0" smtClean="0"/>
              <a:t>少しやられるようにどう見せるか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偽の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作り</a:t>
            </a:r>
            <a:endParaRPr kumimoji="1" lang="en-US" altLang="ja-JP" dirty="0" smtClean="0"/>
          </a:p>
          <a:p>
            <a:r>
              <a:rPr kumimoji="1" lang="ja-JP" altLang="en-US" smtClean="0"/>
              <a:t>機能付加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CB49-25F4-8641-9BEE-FE91683ECD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99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72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8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6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9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7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7165-4574-D046-9822-60863CE31D73}" type="datetimeFigureOut">
              <a:rPr kumimoji="1" lang="ja-JP" altLang="en-US" smtClean="0"/>
              <a:t>19/01/27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E43E-7BBD-294C-A3ED-12E933B95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98500" y="300276"/>
            <a:ext cx="77681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今後の指針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0998" y="1048832"/>
            <a:ext cx="84455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目的</a:t>
            </a:r>
            <a:r>
              <a:rPr lang="en-US" altLang="en-US" sz="2400" dirty="0" smtClean="0"/>
              <a:t>: </a:t>
            </a:r>
            <a:r>
              <a:rPr lang="ja-JP" altLang="en-US" sz="2400" dirty="0" smtClean="0"/>
              <a:t>攻撃手法の検知によるセキュリティ技術の向上</a:t>
            </a:r>
            <a:endParaRPr lang="en-US" altLang="ja-JP" sz="2400" dirty="0" smtClean="0"/>
          </a:p>
          <a:p>
            <a:endParaRPr lang="en-US" altLang="en-US" sz="2400" dirty="0" smtClean="0"/>
          </a:p>
          <a:p>
            <a:r>
              <a:rPr lang="ja-JP" altLang="en-US" sz="2400" dirty="0" smtClean="0"/>
              <a:t>手法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 ハニーポットを用いた攻撃手法検知</a:t>
            </a:r>
            <a:endParaRPr lang="en-US" altLang="ja-JP" sz="2400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フレームワークに脆弱性ハンドラを実装し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より有用なログを収集できるようにする</a:t>
            </a:r>
            <a:endParaRPr lang="en-US" altLang="ja-JP" dirty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卒業研究まで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ログの収集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ハニーポット判別手法の収集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低対話型ハニーポットを用いたログの収集・解析（比較のため、慣れるため）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環境での高対話型ハニーポットの環境構築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フレームワークを実際に動かしてログの収集をする</a:t>
            </a:r>
            <a:endParaRPr lang="en-US" altLang="ja-JP" dirty="0" smtClean="0"/>
          </a:p>
          <a:p>
            <a:pPr marL="342900" indent="-342900">
              <a:buFontTx/>
              <a:buAutoNum type="arabicPeriod"/>
            </a:pPr>
            <a:r>
              <a:rPr lang="ja-JP" altLang="en-US" dirty="0" smtClean="0"/>
              <a:t>現状</a:t>
            </a:r>
            <a:r>
              <a:rPr lang="en-US" altLang="ja-JP" dirty="0" smtClean="0"/>
              <a:t>, </a:t>
            </a:r>
            <a:r>
              <a:rPr lang="ja-JP" altLang="en-US" dirty="0" smtClean="0"/>
              <a:t>攻撃者側がどのような方法でハニーポットかどうかの判別を行っているのか理解していないため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その理解</a:t>
            </a:r>
            <a:endParaRPr lang="en-US" altLang="ja-JP" dirty="0" smtClean="0"/>
          </a:p>
          <a:p>
            <a:pPr marL="342900" indent="-342900">
              <a:buFontTx/>
              <a:buAutoNum type="arabicPeriod"/>
            </a:pPr>
            <a:r>
              <a:rPr lang="ja-JP" altLang="en-US" dirty="0" smtClean="0"/>
              <a:t>収集した結果をまとめる</a:t>
            </a:r>
            <a:endParaRPr lang="en-US" altLang="ja-JP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院生から：ハンドラの追加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卒研で収集したログをもとに対策を考える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対策用のハンドラの実装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ログの収集をする</a:t>
            </a:r>
            <a:endParaRPr lang="en-US" altLang="ja-JP" dirty="0" smtClean="0"/>
          </a:p>
          <a:p>
            <a:pPr marL="342900" indent="-342900">
              <a:buAutoNum type="arabicPeriod"/>
            </a:pPr>
            <a:r>
              <a:rPr lang="ja-JP" altLang="en-US" dirty="0" smtClean="0"/>
              <a:t>卒研の時とのログの違いをもとに有用性を評価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29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 descr="サーバー　イラス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53" r="-57553"/>
          <a:stretch>
            <a:fillRect/>
          </a:stretch>
        </p:blipFill>
        <p:spPr>
          <a:xfrm flipH="1">
            <a:off x="2378087" y="2703186"/>
            <a:ext cx="1894732" cy="1041654"/>
          </a:xfrm>
        </p:spPr>
      </p:pic>
      <p:pic>
        <p:nvPicPr>
          <p:cNvPr id="5" name="コンテンツ プレースホルダー 3" descr="サーバー　イラス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53" r="-57553"/>
          <a:stretch>
            <a:fillRect/>
          </a:stretch>
        </p:blipFill>
        <p:spPr>
          <a:xfrm flipH="1">
            <a:off x="4802011" y="2703186"/>
            <a:ext cx="1894732" cy="10416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07528" y="3621353"/>
            <a:ext cx="21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リバースプロキシ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8080</a:t>
            </a:r>
            <a:r>
              <a:rPr lang="ja-JP" altLang="en-US" sz="1200" dirty="0" smtClean="0"/>
              <a:t>番ポートで</a:t>
            </a:r>
            <a:r>
              <a:rPr lang="en-US" altLang="ja-JP" sz="1200" dirty="0" smtClean="0"/>
              <a:t>listen</a:t>
            </a:r>
            <a:endParaRPr kumimoji="1" lang="ja-JP" altLang="en-US" sz="12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146583" y="3096159"/>
            <a:ext cx="17286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41985" y="2793996"/>
            <a:ext cx="1506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8080</a:t>
            </a:r>
            <a:r>
              <a:rPr kumimoji="1" lang="ja-JP" altLang="en-US" sz="1200" dirty="0" smtClean="0"/>
              <a:t>番ポートへ要求</a:t>
            </a:r>
            <a:endParaRPr kumimoji="1" lang="ja-JP" altLang="en-US" sz="12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828790" y="3120933"/>
            <a:ext cx="1567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60771" y="3638994"/>
            <a:ext cx="168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アプリケーションサーバ</a:t>
            </a:r>
            <a:endParaRPr lang="en-US" altLang="ja-JP" sz="1200" dirty="0" smtClean="0"/>
          </a:p>
          <a:p>
            <a:pPr algn="ctr"/>
            <a:r>
              <a:rPr kumimoji="1" lang="en-US" altLang="ja-JP" sz="1200" dirty="0" smtClean="0"/>
              <a:t>8000</a:t>
            </a:r>
            <a:r>
              <a:rPr lang="ja-JP" altLang="en-US" sz="1200" dirty="0" smtClean="0"/>
              <a:t>番ポート</a:t>
            </a:r>
            <a:r>
              <a:rPr kumimoji="1" lang="ja-JP" altLang="en-US" sz="1200" dirty="0" smtClean="0"/>
              <a:t>で</a:t>
            </a:r>
            <a:r>
              <a:rPr kumimoji="1" lang="en-US" altLang="ja-JP" sz="1200" dirty="0" smtClean="0"/>
              <a:t>listen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25148" y="2807124"/>
            <a:ext cx="149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8000</a:t>
            </a:r>
            <a:r>
              <a:rPr kumimoji="1" lang="ja-JP" altLang="en-US" sz="1200" dirty="0" smtClean="0"/>
              <a:t>番ポートに転送</a:t>
            </a:r>
            <a:endParaRPr kumimoji="1" lang="ja-JP" altLang="en-US" sz="1200" dirty="0"/>
          </a:p>
        </p:txBody>
      </p:sp>
      <p:cxnSp>
        <p:nvCxnSpPr>
          <p:cNvPr id="19" name="直線矢印コネクタ 18"/>
          <p:cNvCxnSpPr/>
          <p:nvPr/>
        </p:nvCxnSpPr>
        <p:spPr>
          <a:xfrm rot="10800000" flipV="1">
            <a:off x="3828790" y="3310142"/>
            <a:ext cx="15674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1181093" y="3310142"/>
            <a:ext cx="16941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3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11498" y="352223"/>
            <a:ext cx="2623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/>
              <a:t>卒論までの予定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8501" y="1106501"/>
            <a:ext cx="7450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lang="ja-JP" altLang="en-US" dirty="0" smtClean="0"/>
              <a:t>中：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ログを収集できる環境の構築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ログを収集できる状態にする（高対話型のハニーポットの構成</a:t>
            </a:r>
            <a:r>
              <a:rPr kumimoji="1" lang="en-US" altLang="ja-JP" dirty="0" err="1" smtClean="0"/>
              <a:t>vpc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の作成</a:t>
            </a:r>
            <a:r>
              <a:rPr lang="en-US" altLang="ja-JP" dirty="0" smtClean="0"/>
              <a:t>: Proxy</a:t>
            </a:r>
            <a:r>
              <a:rPr lang="ja-JP" altLang="en-US" dirty="0" smtClean="0"/>
              <a:t>の動作の理解、ネットワーク構成の確認、必要なインス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タンスの立ち上げ、仮想ネットワーク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ja-JP" dirty="0" smtClean="0"/>
              <a:t>1</a:t>
            </a:r>
            <a:r>
              <a:rPr kumimoji="1" lang="ja-JP" altLang="en-US" dirty="0" smtClean="0"/>
              <a:t>月前半</a:t>
            </a:r>
            <a:r>
              <a:rPr lang="en-US" altLang="ja-JP" dirty="0" smtClean="0"/>
              <a:t>:	</a:t>
            </a:r>
            <a:r>
              <a:rPr lang="ja-JP" altLang="en-US" dirty="0" smtClean="0"/>
              <a:t>ログを収集しながら、低対話型ハニーポットより良い脆弱性ハンド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ラを作成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6233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178</Words>
  <Application>Microsoft Macintosh PowerPoint</Application>
  <PresentationFormat>画面に合わせる (4:3)</PresentationFormat>
  <Paragraphs>40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九州大学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久保田 康平</dc:creator>
  <cp:lastModifiedBy>久保田 康平</cp:lastModifiedBy>
  <cp:revision>25</cp:revision>
  <dcterms:created xsi:type="dcterms:W3CDTF">2018-11-14T22:27:52Z</dcterms:created>
  <dcterms:modified xsi:type="dcterms:W3CDTF">2019-01-27T13:14:19Z</dcterms:modified>
</cp:coreProperties>
</file>