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BE601-9A32-4901-BABD-58CCE71D6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一人に一台食券機の時代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23BA7C-8520-49E2-B814-3D52919DB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付加価値</a:t>
            </a:r>
            <a:endParaRPr kumimoji="1" lang="en-US" altLang="ja-JP" dirty="0"/>
          </a:p>
          <a:p>
            <a:r>
              <a:rPr lang="ja-JP" altLang="en-US" dirty="0"/>
              <a:t>船引けいすけ、はやかわゆうき、</a:t>
            </a:r>
            <a:r>
              <a:rPr lang="en-US" altLang="ja-JP" dirty="0"/>
              <a:t>Adrian Rio</a:t>
            </a:r>
            <a:r>
              <a:rPr lang="ja-JP" altLang="en-US" dirty="0" err="1"/>
              <a:t>、</a:t>
            </a:r>
            <a:r>
              <a:rPr lang="ja-JP" altLang="en-US" dirty="0"/>
              <a:t>船は</a:t>
            </a:r>
            <a:r>
              <a:rPr lang="en-US" altLang="ja-JP" dirty="0" err="1"/>
              <a:t>sh</a:t>
            </a:r>
            <a:r>
              <a:rPr lang="ja-JP" altLang="en-US" dirty="0"/>
              <a:t>ｙ　ゆう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706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3">
            <a:extLst>
              <a:ext uri="{FF2B5EF4-FFF2-40B4-BE49-F238E27FC236}">
                <a16:creationId xmlns:a16="http://schemas.microsoft.com/office/drawing/2014/main" id="{478D3533-2C19-4E06-B270-6BD943849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89" b="5352"/>
          <a:stretch/>
        </p:blipFill>
        <p:spPr>
          <a:xfrm>
            <a:off x="0" y="609600"/>
            <a:ext cx="12192000" cy="5881352"/>
          </a:xfrm>
          <a:prstGeom prst="rect">
            <a:avLst/>
          </a:prstGeom>
        </p:spPr>
      </p:pic>
      <p:sp useBgFill="1">
        <p:nvSpPr>
          <p:cNvPr id="12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4F18D5-9F2C-4C34-A99B-1D88FEB7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5388"/>
            <a:ext cx="3596420" cy="979016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2400"/>
              <a:t>Abstract</a:t>
            </a:r>
            <a:endParaRPr kumimoji="1" lang="ja-JP" altLang="en-US" sz="24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6A0887-2CE0-4D49-BDAD-C997CCDE0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8237"/>
            <a:ext cx="3531684" cy="3679189"/>
          </a:xfrm>
        </p:spPr>
        <p:txBody>
          <a:bodyPr anchor="t">
            <a:normAutofit/>
          </a:bodyPr>
          <a:lstStyle/>
          <a:p>
            <a:endParaRPr lang="en-US" altLang="ja-JP" sz="1600" dirty="0"/>
          </a:p>
          <a:p>
            <a:r>
              <a:rPr lang="ja-JP" altLang="en-US" sz="1600" dirty="0"/>
              <a:t>価格と参考写真を含めたカテゴライズされたメニューを表示</a:t>
            </a:r>
            <a:endParaRPr lang="en-US" altLang="ja-JP" sz="1600" dirty="0"/>
          </a:p>
          <a:p>
            <a:r>
              <a:rPr lang="ja-JP" altLang="en-US" sz="1600" dirty="0"/>
              <a:t>決済ができるウェブサービス</a:t>
            </a:r>
            <a:endParaRPr lang="en-US" altLang="ja-JP" sz="1600" dirty="0"/>
          </a:p>
          <a:p>
            <a:pPr marL="36900" indent="0">
              <a:buNone/>
            </a:pPr>
            <a:endParaRPr lang="en-US" altLang="ja-JP" sz="1600" dirty="0"/>
          </a:p>
          <a:p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06191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思考の吹き出し: 雲形 5">
            <a:extLst>
              <a:ext uri="{FF2B5EF4-FFF2-40B4-BE49-F238E27FC236}">
                <a16:creationId xmlns:a16="http://schemas.microsoft.com/office/drawing/2014/main" id="{8A00F6A8-26F0-4214-93B7-26E214F390CA}"/>
              </a:ext>
            </a:extLst>
          </p:cNvPr>
          <p:cNvSpPr/>
          <p:nvPr/>
        </p:nvSpPr>
        <p:spPr>
          <a:xfrm>
            <a:off x="-167729" y="745432"/>
            <a:ext cx="6761409" cy="3610136"/>
          </a:xfrm>
          <a:prstGeom prst="cloudCallout">
            <a:avLst>
              <a:gd name="adj1" fmla="val -21785"/>
              <a:gd name="adj2" fmla="val 77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コンテンツ プレースホルダー 4">
            <a:extLst>
              <a:ext uri="{FF2B5EF4-FFF2-40B4-BE49-F238E27FC236}">
                <a16:creationId xmlns:a16="http://schemas.microsoft.com/office/drawing/2014/main" id="{13A87D6B-A197-4BA6-A7AA-2BC19AB443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25635" b="7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B54A944-DFBA-4832-A75C-22F7D6A5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52EF454-0F00-4DFE-A8F6-31DE92B33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1"/>
            <a:ext cx="4598363" cy="1603178"/>
          </a:xfrm>
        </p:spPr>
        <p:txBody>
          <a:bodyPr anchor="ctr">
            <a:normAutofit/>
          </a:bodyPr>
          <a:lstStyle/>
          <a:p>
            <a:r>
              <a:rPr lang="ja-JP" altLang="en-US" dirty="0"/>
              <a:t>長い行列に並ぶのは嫌</a:t>
            </a:r>
            <a:endParaRPr lang="en-US" altLang="ja-JP" dirty="0"/>
          </a:p>
          <a:p>
            <a:r>
              <a:rPr lang="ja-JP" altLang="en-US" dirty="0"/>
              <a:t>時間がない</a:t>
            </a:r>
            <a:endParaRPr lang="en-US" altLang="ja-JP" dirty="0"/>
          </a:p>
          <a:p>
            <a:r>
              <a:rPr lang="ja-JP" altLang="en-US" dirty="0"/>
              <a:t>かばんから財布を取り出すのが億劫</a:t>
            </a:r>
            <a:endParaRPr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9969625-CA8B-4E42-81F8-F6B3D9D92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680" y="3429000"/>
            <a:ext cx="4250331" cy="2424954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0307287-7951-44F3-BCD1-57530ADF9A4E}"/>
              </a:ext>
            </a:extLst>
          </p:cNvPr>
          <p:cNvSpPr/>
          <p:nvPr/>
        </p:nvSpPr>
        <p:spPr>
          <a:xfrm rot="879377">
            <a:off x="7142773" y="3757360"/>
            <a:ext cx="345654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解決</a:t>
            </a:r>
            <a:endParaRPr lang="en-US" altLang="ja-JP" sz="11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92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CE5F5C6-720F-444F-9F22-4269C3250E7D}"/>
              </a:ext>
            </a:extLst>
          </p:cNvPr>
          <p:cNvSpPr/>
          <p:nvPr/>
        </p:nvSpPr>
        <p:spPr>
          <a:xfrm>
            <a:off x="759853" y="4031087"/>
            <a:ext cx="7532683" cy="258234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352DE62-5FFA-4D2A-9373-132BB3A6C344}"/>
              </a:ext>
            </a:extLst>
          </p:cNvPr>
          <p:cNvSpPr/>
          <p:nvPr/>
        </p:nvSpPr>
        <p:spPr>
          <a:xfrm>
            <a:off x="9015211" y="1580050"/>
            <a:ext cx="2975020" cy="5033384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041AFF-708E-4950-B64E-157BFA31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900D2D40-205D-437E-8257-3B1971677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491" y="4544938"/>
            <a:ext cx="1926583" cy="1926583"/>
          </a:xfr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D992997-557A-4262-BFC1-87F8DF9C7B3F}"/>
              </a:ext>
            </a:extLst>
          </p:cNvPr>
          <p:cNvSpPr/>
          <p:nvPr/>
        </p:nvSpPr>
        <p:spPr>
          <a:xfrm>
            <a:off x="759853" y="1580050"/>
            <a:ext cx="7532683" cy="1592216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6980408-251C-49C9-90BB-BC57381C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92" y="3364369"/>
            <a:ext cx="595786" cy="59578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C9D248D-A1F1-4A74-8A4C-A3A393429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021" y="4789396"/>
            <a:ext cx="1524698" cy="152469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1E493BF-3AE7-45D2-87F9-5400EAEA4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192" y="2553783"/>
            <a:ext cx="655365" cy="618483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34CD8AA-4B76-43D4-ACA8-78C366406351}"/>
              </a:ext>
            </a:extLst>
          </p:cNvPr>
          <p:cNvSpPr/>
          <p:nvPr/>
        </p:nvSpPr>
        <p:spPr>
          <a:xfrm>
            <a:off x="9219209" y="1961570"/>
            <a:ext cx="14837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開発環境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4B3907-8403-40BE-8F2A-925B73A6F9E6}"/>
              </a:ext>
            </a:extLst>
          </p:cNvPr>
          <p:cNvSpPr/>
          <p:nvPr/>
        </p:nvSpPr>
        <p:spPr>
          <a:xfrm>
            <a:off x="790783" y="1683660"/>
            <a:ext cx="13965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サーバー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367F4DE-F680-4081-93AA-522011933F61}"/>
              </a:ext>
            </a:extLst>
          </p:cNvPr>
          <p:cNvSpPr/>
          <p:nvPr/>
        </p:nvSpPr>
        <p:spPr>
          <a:xfrm>
            <a:off x="851903" y="4142716"/>
            <a:ext cx="13837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ユーザー</a:t>
            </a: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806F8D56-6932-4C26-8D5C-5AE799548F75}"/>
              </a:ext>
            </a:extLst>
          </p:cNvPr>
          <p:cNvSpPr/>
          <p:nvPr/>
        </p:nvSpPr>
        <p:spPr>
          <a:xfrm>
            <a:off x="4172585" y="3043476"/>
            <a:ext cx="669871" cy="1592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F7CF100-3EFB-4B76-8CF7-13F1239C4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8866" y="4855132"/>
            <a:ext cx="1937925" cy="162755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E5324A33-53E5-431F-A8C4-7EAF32DC91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9160" y="4142716"/>
            <a:ext cx="770862" cy="77086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1D2F56E-32D3-448D-926B-E4D2ED9D93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3784" y="2015947"/>
            <a:ext cx="1020785" cy="102078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36FED54-0E09-4AED-A081-688BCC0A68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88801" y="2058393"/>
            <a:ext cx="1408386" cy="952261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EC7F53C-D9E2-4C6F-AF28-7F73A40BED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5147" y="4934376"/>
            <a:ext cx="1139244" cy="136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5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F6D4F-E1D7-48E0-89AF-67BE22F5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議論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28860E-62B3-4099-A538-F9F93C1DB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63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59C243-63BE-4081-8567-12391BB6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E9DD7C-DB52-429C-B67B-BE6B0F2E1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55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64</Words>
  <Application>Microsoft Office PowerPoint</Application>
  <PresentationFormat>ワイド画面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Calisto MT</vt:lpstr>
      <vt:lpstr>Trebuchet MS</vt:lpstr>
      <vt:lpstr>Wingdings 2</vt:lpstr>
      <vt:lpstr>石版</vt:lpstr>
      <vt:lpstr>一人に一台食券機の時代</vt:lpstr>
      <vt:lpstr>Abstract</vt:lpstr>
      <vt:lpstr>Introduction</vt:lpstr>
      <vt:lpstr>Method</vt:lpstr>
      <vt:lpstr>議論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一人に一台食券機の時代</dc:title>
  <dc:creator>舟橋　　優</dc:creator>
  <cp:lastModifiedBy> 舟橋　　優</cp:lastModifiedBy>
  <cp:revision>2</cp:revision>
  <dcterms:created xsi:type="dcterms:W3CDTF">2019-06-27T08:49:25Z</dcterms:created>
  <dcterms:modified xsi:type="dcterms:W3CDTF">2019-06-27T09:02:44Z</dcterms:modified>
</cp:coreProperties>
</file>