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3285A-BF62-4364-9C4C-FB0A4AF4A3E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3EE480-0436-417A-BFFF-CCC82935B69A}">
      <dgm:prSet phldrT="[テキスト]" phldr="1"/>
      <dgm:spPr/>
      <dgm:t>
        <a:bodyPr/>
        <a:lstStyle/>
        <a:p>
          <a:endParaRPr lang="en-US"/>
        </a:p>
      </dgm:t>
    </dgm:pt>
    <dgm:pt modelId="{15897C37-AE06-4D15-88DF-E899D8A84FBB}" type="parTrans" cxnId="{638726AD-48C2-4823-8166-131BE9431E0F}">
      <dgm:prSet/>
      <dgm:spPr/>
      <dgm:t>
        <a:bodyPr/>
        <a:lstStyle/>
        <a:p>
          <a:endParaRPr lang="en-US"/>
        </a:p>
      </dgm:t>
    </dgm:pt>
    <dgm:pt modelId="{F63C5A67-A206-4B1A-906D-7AD387804C6A}" type="sibTrans" cxnId="{638726AD-48C2-4823-8166-131BE9431E0F}">
      <dgm:prSet/>
      <dgm:spPr/>
      <dgm:t>
        <a:bodyPr/>
        <a:lstStyle/>
        <a:p>
          <a:endParaRPr lang="en-US"/>
        </a:p>
      </dgm:t>
    </dgm:pt>
    <dgm:pt modelId="{22A118CB-C24F-46D7-A811-42C99F1C5CE4}">
      <dgm:prSet phldrT="[テキスト]" phldr="1"/>
      <dgm:spPr/>
      <dgm:t>
        <a:bodyPr/>
        <a:lstStyle/>
        <a:p>
          <a:endParaRPr lang="en-US" dirty="0"/>
        </a:p>
      </dgm:t>
    </dgm:pt>
    <dgm:pt modelId="{784C1843-B3A7-494A-8DFA-551373FA3EAC}" type="parTrans" cxnId="{CD1D0F56-0349-4919-822E-B4AB54BDB14F}">
      <dgm:prSet/>
      <dgm:spPr/>
      <dgm:t>
        <a:bodyPr/>
        <a:lstStyle/>
        <a:p>
          <a:endParaRPr lang="en-US"/>
        </a:p>
      </dgm:t>
    </dgm:pt>
    <dgm:pt modelId="{59102780-6AD9-42D6-8028-F39EB13D6637}" type="sibTrans" cxnId="{CD1D0F56-0349-4919-822E-B4AB54BDB14F}">
      <dgm:prSet/>
      <dgm:spPr/>
      <dgm:t>
        <a:bodyPr/>
        <a:lstStyle/>
        <a:p>
          <a:endParaRPr lang="en-US"/>
        </a:p>
      </dgm:t>
    </dgm:pt>
    <dgm:pt modelId="{DACF93AB-D7E6-47A4-8375-1F6B5A7F661B}">
      <dgm:prSet phldrT="[テキスト]" phldr="1"/>
      <dgm:spPr/>
      <dgm:t>
        <a:bodyPr/>
        <a:lstStyle/>
        <a:p>
          <a:endParaRPr lang="en-US" dirty="0"/>
        </a:p>
      </dgm:t>
    </dgm:pt>
    <dgm:pt modelId="{386EF8DC-F73E-42D6-9AF5-4E2085547E5B}" type="parTrans" cxnId="{548AA761-F3CB-48D4-801D-A1444BE86767}">
      <dgm:prSet/>
      <dgm:spPr/>
      <dgm:t>
        <a:bodyPr/>
        <a:lstStyle/>
        <a:p>
          <a:endParaRPr lang="en-US"/>
        </a:p>
      </dgm:t>
    </dgm:pt>
    <dgm:pt modelId="{6381DAA3-97BB-4BFE-B95C-4FBB68A90629}" type="sibTrans" cxnId="{548AA761-F3CB-48D4-801D-A1444BE86767}">
      <dgm:prSet/>
      <dgm:spPr/>
      <dgm:t>
        <a:bodyPr/>
        <a:lstStyle/>
        <a:p>
          <a:endParaRPr lang="en-US"/>
        </a:p>
      </dgm:t>
    </dgm:pt>
    <dgm:pt modelId="{A72C02CC-DE0D-4D5D-8DAC-CCB9F517411A}">
      <dgm:prSet phldrT="[テキスト]"/>
      <dgm:spPr/>
      <dgm:t>
        <a:bodyPr/>
        <a:lstStyle/>
        <a:p>
          <a:endParaRPr lang="en-US" dirty="0"/>
        </a:p>
      </dgm:t>
    </dgm:pt>
    <dgm:pt modelId="{B18FA0E1-19CE-4968-94DE-1ADF004F9FBD}" type="parTrans" cxnId="{E1B8D468-6DA3-477E-B90C-B8A8FFF4F75D}">
      <dgm:prSet/>
      <dgm:spPr/>
      <dgm:t>
        <a:bodyPr/>
        <a:lstStyle/>
        <a:p>
          <a:endParaRPr lang="en-US"/>
        </a:p>
      </dgm:t>
    </dgm:pt>
    <dgm:pt modelId="{50641702-8FCB-4BF1-8EC3-17CC0B7C1AA7}" type="sibTrans" cxnId="{E1B8D468-6DA3-477E-B90C-B8A8FFF4F75D}">
      <dgm:prSet/>
      <dgm:spPr/>
      <dgm:t>
        <a:bodyPr/>
        <a:lstStyle/>
        <a:p>
          <a:endParaRPr lang="en-US"/>
        </a:p>
      </dgm:t>
    </dgm:pt>
    <dgm:pt modelId="{E43B8EF6-9A91-4187-81C8-600BC72FECD8}" type="pres">
      <dgm:prSet presAssocID="{8A63285A-BF62-4364-9C4C-FB0A4AF4A3E3}" presName="Name0" presStyleCnt="0">
        <dgm:presLayoutVars>
          <dgm:dir/>
          <dgm:resizeHandles val="exact"/>
        </dgm:presLayoutVars>
      </dgm:prSet>
      <dgm:spPr/>
    </dgm:pt>
    <dgm:pt modelId="{3FCD748A-2DAA-4D9E-A614-FDD78ED66C75}" type="pres">
      <dgm:prSet presAssocID="{FF3EE480-0436-417A-BFFF-CCC82935B69A}" presName="composite" presStyleCnt="0"/>
      <dgm:spPr/>
    </dgm:pt>
    <dgm:pt modelId="{3AECC125-6CF3-4337-BA3E-36A095235CF3}" type="pres">
      <dgm:prSet presAssocID="{FF3EE480-0436-417A-BFFF-CCC82935B69A}" presName="rect1" presStyleLbl="bgImgPlace1" presStyleIdx="0" presStyleCnt="4"/>
      <dgm:spPr/>
    </dgm:pt>
    <dgm:pt modelId="{7513831F-9CDA-4770-B148-0647BDF53280}" type="pres">
      <dgm:prSet presAssocID="{FF3EE480-0436-417A-BFFF-CCC82935B69A}" presName="wedgeRectCallout1" presStyleLbl="node1" presStyleIdx="0" presStyleCnt="4">
        <dgm:presLayoutVars>
          <dgm:bulletEnabled val="1"/>
        </dgm:presLayoutVars>
      </dgm:prSet>
      <dgm:spPr/>
    </dgm:pt>
    <dgm:pt modelId="{0EF04246-FE1B-4106-839E-7CF0E6BC730E}" type="pres">
      <dgm:prSet presAssocID="{F63C5A67-A206-4B1A-906D-7AD387804C6A}" presName="sibTrans" presStyleCnt="0"/>
      <dgm:spPr/>
    </dgm:pt>
    <dgm:pt modelId="{AE5885CE-EA2D-4325-B5BC-89360D0A9ED3}" type="pres">
      <dgm:prSet presAssocID="{22A118CB-C24F-46D7-A811-42C99F1C5CE4}" presName="composite" presStyleCnt="0"/>
      <dgm:spPr/>
    </dgm:pt>
    <dgm:pt modelId="{3EB2F182-58AC-4C43-A723-769ECFB21B6E}" type="pres">
      <dgm:prSet presAssocID="{22A118CB-C24F-46D7-A811-42C99F1C5CE4}" presName="rect1" presStyleLbl="bgImgPlace1" presStyleIdx="1" presStyleCnt="4"/>
      <dgm:spPr/>
    </dgm:pt>
    <dgm:pt modelId="{E4EDD396-E1FC-41B7-8E2F-169C2AD0F26D}" type="pres">
      <dgm:prSet presAssocID="{22A118CB-C24F-46D7-A811-42C99F1C5CE4}" presName="wedgeRectCallout1" presStyleLbl="node1" presStyleIdx="1" presStyleCnt="4">
        <dgm:presLayoutVars>
          <dgm:bulletEnabled val="1"/>
        </dgm:presLayoutVars>
      </dgm:prSet>
      <dgm:spPr/>
    </dgm:pt>
    <dgm:pt modelId="{E4F9382D-E94C-4ACA-B657-14B0B0FCB012}" type="pres">
      <dgm:prSet presAssocID="{59102780-6AD9-42D6-8028-F39EB13D6637}" presName="sibTrans" presStyleCnt="0"/>
      <dgm:spPr/>
    </dgm:pt>
    <dgm:pt modelId="{B474FD84-BCB2-4C7B-AF55-299D0F313BDF}" type="pres">
      <dgm:prSet presAssocID="{DACF93AB-D7E6-47A4-8375-1F6B5A7F661B}" presName="composite" presStyleCnt="0"/>
      <dgm:spPr/>
    </dgm:pt>
    <dgm:pt modelId="{02A576A9-0482-4F26-B7EE-EF04312E599E}" type="pres">
      <dgm:prSet presAssocID="{DACF93AB-D7E6-47A4-8375-1F6B5A7F661B}" presName="rect1" presStyleLbl="bgImgPlace1" presStyleIdx="2" presStyleCnt="4" custLinFactNeighborX="939" custLinFactNeighborY="-900"/>
      <dgm:spPr/>
    </dgm:pt>
    <dgm:pt modelId="{6068DEC3-7E96-4D2E-95E5-2A15E19E8DE3}" type="pres">
      <dgm:prSet presAssocID="{DACF93AB-D7E6-47A4-8375-1F6B5A7F661B}" presName="wedgeRectCallout1" presStyleLbl="node1" presStyleIdx="2" presStyleCnt="4">
        <dgm:presLayoutVars>
          <dgm:bulletEnabled val="1"/>
        </dgm:presLayoutVars>
      </dgm:prSet>
      <dgm:spPr/>
    </dgm:pt>
    <dgm:pt modelId="{6B57E8AA-21FC-41A0-ABF1-179C35CF1A22}" type="pres">
      <dgm:prSet presAssocID="{6381DAA3-97BB-4BFE-B95C-4FBB68A90629}" presName="sibTrans" presStyleCnt="0"/>
      <dgm:spPr/>
    </dgm:pt>
    <dgm:pt modelId="{017971C8-B602-41D2-83B1-0AAE6FE158E1}" type="pres">
      <dgm:prSet presAssocID="{A72C02CC-DE0D-4D5D-8DAC-CCB9F517411A}" presName="composite" presStyleCnt="0"/>
      <dgm:spPr/>
    </dgm:pt>
    <dgm:pt modelId="{FA8D90E4-904C-4B14-ACB7-26B5E9ACD148}" type="pres">
      <dgm:prSet presAssocID="{A72C02CC-DE0D-4D5D-8DAC-CCB9F517411A}" presName="rect1" presStyleLbl="bgImgPlace1" presStyleIdx="3" presStyleCnt="4"/>
      <dgm:spPr/>
    </dgm:pt>
    <dgm:pt modelId="{7A12A243-8F1D-4F44-9B58-3D980FA4EDEE}" type="pres">
      <dgm:prSet presAssocID="{A72C02CC-DE0D-4D5D-8DAC-CCB9F517411A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48AA761-F3CB-48D4-801D-A1444BE86767}" srcId="{8A63285A-BF62-4364-9C4C-FB0A4AF4A3E3}" destId="{DACF93AB-D7E6-47A4-8375-1F6B5A7F661B}" srcOrd="2" destOrd="0" parTransId="{386EF8DC-F73E-42D6-9AF5-4E2085547E5B}" sibTransId="{6381DAA3-97BB-4BFE-B95C-4FBB68A90629}"/>
    <dgm:cxn modelId="{E1B8D468-6DA3-477E-B90C-B8A8FFF4F75D}" srcId="{8A63285A-BF62-4364-9C4C-FB0A4AF4A3E3}" destId="{A72C02CC-DE0D-4D5D-8DAC-CCB9F517411A}" srcOrd="3" destOrd="0" parTransId="{B18FA0E1-19CE-4968-94DE-1ADF004F9FBD}" sibTransId="{50641702-8FCB-4BF1-8EC3-17CC0B7C1AA7}"/>
    <dgm:cxn modelId="{BC2DFE48-A781-4056-9444-60D91626281A}" type="presOf" srcId="{22A118CB-C24F-46D7-A811-42C99F1C5CE4}" destId="{E4EDD396-E1FC-41B7-8E2F-169C2AD0F26D}" srcOrd="0" destOrd="0" presId="urn:microsoft.com/office/officeart/2008/layout/BendingPictureCaptionList"/>
    <dgm:cxn modelId="{CD1D0F56-0349-4919-822E-B4AB54BDB14F}" srcId="{8A63285A-BF62-4364-9C4C-FB0A4AF4A3E3}" destId="{22A118CB-C24F-46D7-A811-42C99F1C5CE4}" srcOrd="1" destOrd="0" parTransId="{784C1843-B3A7-494A-8DFA-551373FA3EAC}" sibTransId="{59102780-6AD9-42D6-8028-F39EB13D6637}"/>
    <dgm:cxn modelId="{87B19984-90E5-4D18-83DE-E740AC8A01AF}" type="presOf" srcId="{8A63285A-BF62-4364-9C4C-FB0A4AF4A3E3}" destId="{E43B8EF6-9A91-4187-81C8-600BC72FECD8}" srcOrd="0" destOrd="0" presId="urn:microsoft.com/office/officeart/2008/layout/BendingPictureCaptionList"/>
    <dgm:cxn modelId="{931C2295-360E-4FB4-B5F7-E15BD43F5976}" type="presOf" srcId="{A72C02CC-DE0D-4D5D-8DAC-CCB9F517411A}" destId="{7A12A243-8F1D-4F44-9B58-3D980FA4EDEE}" srcOrd="0" destOrd="0" presId="urn:microsoft.com/office/officeart/2008/layout/BendingPictureCaptionList"/>
    <dgm:cxn modelId="{638726AD-48C2-4823-8166-131BE9431E0F}" srcId="{8A63285A-BF62-4364-9C4C-FB0A4AF4A3E3}" destId="{FF3EE480-0436-417A-BFFF-CCC82935B69A}" srcOrd="0" destOrd="0" parTransId="{15897C37-AE06-4D15-88DF-E899D8A84FBB}" sibTransId="{F63C5A67-A206-4B1A-906D-7AD387804C6A}"/>
    <dgm:cxn modelId="{92023DF0-5090-4EB1-B3DF-D1168C5877A5}" type="presOf" srcId="{FF3EE480-0436-417A-BFFF-CCC82935B69A}" destId="{7513831F-9CDA-4770-B148-0647BDF53280}" srcOrd="0" destOrd="0" presId="urn:microsoft.com/office/officeart/2008/layout/BendingPictureCaptionList"/>
    <dgm:cxn modelId="{10909FFA-77F2-4E60-AE8F-1690687497C3}" type="presOf" srcId="{DACF93AB-D7E6-47A4-8375-1F6B5A7F661B}" destId="{6068DEC3-7E96-4D2E-95E5-2A15E19E8DE3}" srcOrd="0" destOrd="0" presId="urn:microsoft.com/office/officeart/2008/layout/BendingPictureCaptionList"/>
    <dgm:cxn modelId="{BAA85C3B-6F92-4B75-9A33-6C51F43DA939}" type="presParOf" srcId="{E43B8EF6-9A91-4187-81C8-600BC72FECD8}" destId="{3FCD748A-2DAA-4D9E-A614-FDD78ED66C75}" srcOrd="0" destOrd="0" presId="urn:microsoft.com/office/officeart/2008/layout/BendingPictureCaptionList"/>
    <dgm:cxn modelId="{0E74793A-B05D-4C16-82EC-485D1A9A14F0}" type="presParOf" srcId="{3FCD748A-2DAA-4D9E-A614-FDD78ED66C75}" destId="{3AECC125-6CF3-4337-BA3E-36A095235CF3}" srcOrd="0" destOrd="0" presId="urn:microsoft.com/office/officeart/2008/layout/BendingPictureCaptionList"/>
    <dgm:cxn modelId="{80ED2480-51B2-46A2-BC91-FF7826A29099}" type="presParOf" srcId="{3FCD748A-2DAA-4D9E-A614-FDD78ED66C75}" destId="{7513831F-9CDA-4770-B148-0647BDF53280}" srcOrd="1" destOrd="0" presId="urn:microsoft.com/office/officeart/2008/layout/BendingPictureCaptionList"/>
    <dgm:cxn modelId="{A1F5140D-8BDC-4B38-A016-707D6C5968BE}" type="presParOf" srcId="{E43B8EF6-9A91-4187-81C8-600BC72FECD8}" destId="{0EF04246-FE1B-4106-839E-7CF0E6BC730E}" srcOrd="1" destOrd="0" presId="urn:microsoft.com/office/officeart/2008/layout/BendingPictureCaptionList"/>
    <dgm:cxn modelId="{8159932C-9C8E-4883-8D5D-8A9FA43D4580}" type="presParOf" srcId="{E43B8EF6-9A91-4187-81C8-600BC72FECD8}" destId="{AE5885CE-EA2D-4325-B5BC-89360D0A9ED3}" srcOrd="2" destOrd="0" presId="urn:microsoft.com/office/officeart/2008/layout/BendingPictureCaptionList"/>
    <dgm:cxn modelId="{3B44BE03-E800-44B1-8A58-8E6FB34661E1}" type="presParOf" srcId="{AE5885CE-EA2D-4325-B5BC-89360D0A9ED3}" destId="{3EB2F182-58AC-4C43-A723-769ECFB21B6E}" srcOrd="0" destOrd="0" presId="urn:microsoft.com/office/officeart/2008/layout/BendingPictureCaptionList"/>
    <dgm:cxn modelId="{A84830BA-EEF7-46DB-A826-5427D3958B99}" type="presParOf" srcId="{AE5885CE-EA2D-4325-B5BC-89360D0A9ED3}" destId="{E4EDD396-E1FC-41B7-8E2F-169C2AD0F26D}" srcOrd="1" destOrd="0" presId="urn:microsoft.com/office/officeart/2008/layout/BendingPictureCaptionList"/>
    <dgm:cxn modelId="{FF89D8EB-B6E4-458B-B81F-6A2E0C5AF9CE}" type="presParOf" srcId="{E43B8EF6-9A91-4187-81C8-600BC72FECD8}" destId="{E4F9382D-E94C-4ACA-B657-14B0B0FCB012}" srcOrd="3" destOrd="0" presId="urn:microsoft.com/office/officeart/2008/layout/BendingPictureCaptionList"/>
    <dgm:cxn modelId="{90456B0E-3A50-4140-8C51-ED2F1CEE1758}" type="presParOf" srcId="{E43B8EF6-9A91-4187-81C8-600BC72FECD8}" destId="{B474FD84-BCB2-4C7B-AF55-299D0F313BDF}" srcOrd="4" destOrd="0" presId="urn:microsoft.com/office/officeart/2008/layout/BendingPictureCaptionList"/>
    <dgm:cxn modelId="{68F80ED2-1080-4400-8CAE-33EDEE7AB809}" type="presParOf" srcId="{B474FD84-BCB2-4C7B-AF55-299D0F313BDF}" destId="{02A576A9-0482-4F26-B7EE-EF04312E599E}" srcOrd="0" destOrd="0" presId="urn:microsoft.com/office/officeart/2008/layout/BendingPictureCaptionList"/>
    <dgm:cxn modelId="{5E7106B1-E1DD-47D4-9243-7A60136E8A0B}" type="presParOf" srcId="{B474FD84-BCB2-4C7B-AF55-299D0F313BDF}" destId="{6068DEC3-7E96-4D2E-95E5-2A15E19E8DE3}" srcOrd="1" destOrd="0" presId="urn:microsoft.com/office/officeart/2008/layout/BendingPictureCaptionList"/>
    <dgm:cxn modelId="{E0143138-A1A4-409C-A0BD-805C20BD8148}" type="presParOf" srcId="{E43B8EF6-9A91-4187-81C8-600BC72FECD8}" destId="{6B57E8AA-21FC-41A0-ABF1-179C35CF1A22}" srcOrd="5" destOrd="0" presId="urn:microsoft.com/office/officeart/2008/layout/BendingPictureCaptionList"/>
    <dgm:cxn modelId="{E6C148D4-66B3-47BE-830A-C2F3DFC9B4E4}" type="presParOf" srcId="{E43B8EF6-9A91-4187-81C8-600BC72FECD8}" destId="{017971C8-B602-41D2-83B1-0AAE6FE158E1}" srcOrd="6" destOrd="0" presId="urn:microsoft.com/office/officeart/2008/layout/BendingPictureCaptionList"/>
    <dgm:cxn modelId="{6955B8DD-3E80-4837-9586-50F372078E37}" type="presParOf" srcId="{017971C8-B602-41D2-83B1-0AAE6FE158E1}" destId="{FA8D90E4-904C-4B14-ACB7-26B5E9ACD148}" srcOrd="0" destOrd="0" presId="urn:microsoft.com/office/officeart/2008/layout/BendingPictureCaptionList"/>
    <dgm:cxn modelId="{5CECD0F1-EC01-4144-9ECB-347DA97E0C7A}" type="presParOf" srcId="{017971C8-B602-41D2-83B1-0AAE6FE158E1}" destId="{7A12A243-8F1D-4F44-9B58-3D980FA4EDE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CC125-6CF3-4337-BA3E-36A095235CF3}">
      <dsp:nvSpPr>
        <dsp:cNvPr id="0" name=""/>
        <dsp:cNvSpPr/>
      </dsp:nvSpPr>
      <dsp:spPr>
        <a:xfrm>
          <a:off x="3571" y="1506340"/>
          <a:ext cx="2833687" cy="22669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3831F-9CDA-4770-B148-0647BDF53280}">
      <dsp:nvSpPr>
        <dsp:cNvPr id="0" name=""/>
        <dsp:cNvSpPr/>
      </dsp:nvSpPr>
      <dsp:spPr>
        <a:xfrm>
          <a:off x="258603" y="3546595"/>
          <a:ext cx="2521981" cy="79343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58603" y="3546595"/>
        <a:ext cx="2521981" cy="793432"/>
      </dsp:txXfrm>
    </dsp:sp>
    <dsp:sp modelId="{3EB2F182-58AC-4C43-A723-769ECFB21B6E}">
      <dsp:nvSpPr>
        <dsp:cNvPr id="0" name=""/>
        <dsp:cNvSpPr/>
      </dsp:nvSpPr>
      <dsp:spPr>
        <a:xfrm>
          <a:off x="3120628" y="1506340"/>
          <a:ext cx="2833687" cy="22669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DD396-E1FC-41B7-8E2F-169C2AD0F26D}">
      <dsp:nvSpPr>
        <dsp:cNvPr id="0" name=""/>
        <dsp:cNvSpPr/>
      </dsp:nvSpPr>
      <dsp:spPr>
        <a:xfrm>
          <a:off x="3375659" y="3546595"/>
          <a:ext cx="2521981" cy="79343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3375659" y="3546595"/>
        <a:ext cx="2521981" cy="793432"/>
      </dsp:txXfrm>
    </dsp:sp>
    <dsp:sp modelId="{02A576A9-0482-4F26-B7EE-EF04312E599E}">
      <dsp:nvSpPr>
        <dsp:cNvPr id="0" name=""/>
        <dsp:cNvSpPr/>
      </dsp:nvSpPr>
      <dsp:spPr>
        <a:xfrm>
          <a:off x="6264292" y="1485938"/>
          <a:ext cx="2833687" cy="22669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8DEC3-7E96-4D2E-95E5-2A15E19E8DE3}">
      <dsp:nvSpPr>
        <dsp:cNvPr id="0" name=""/>
        <dsp:cNvSpPr/>
      </dsp:nvSpPr>
      <dsp:spPr>
        <a:xfrm>
          <a:off x="6492716" y="3546595"/>
          <a:ext cx="2521981" cy="79343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492716" y="3546595"/>
        <a:ext cx="2521981" cy="793432"/>
      </dsp:txXfrm>
    </dsp:sp>
    <dsp:sp modelId="{FA8D90E4-904C-4B14-ACB7-26B5E9ACD148}">
      <dsp:nvSpPr>
        <dsp:cNvPr id="0" name=""/>
        <dsp:cNvSpPr/>
      </dsp:nvSpPr>
      <dsp:spPr>
        <a:xfrm>
          <a:off x="9354740" y="1506340"/>
          <a:ext cx="2833687" cy="22669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2A243-8F1D-4F44-9B58-3D980FA4EDEE}">
      <dsp:nvSpPr>
        <dsp:cNvPr id="0" name=""/>
        <dsp:cNvSpPr/>
      </dsp:nvSpPr>
      <dsp:spPr>
        <a:xfrm>
          <a:off x="9609772" y="3546595"/>
          <a:ext cx="2521981" cy="79343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9609772" y="3546595"/>
        <a:ext cx="2521981" cy="79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E493EF-39D7-43DE-BFBE-3EF0AF846B22}"/>
              </a:ext>
            </a:extLst>
          </p:cNvPr>
          <p:cNvCxnSpPr>
            <a:cxnSpLocks/>
          </p:cNvCxnSpPr>
          <p:nvPr userDrawn="1"/>
        </p:nvCxnSpPr>
        <p:spPr>
          <a:xfrm>
            <a:off x="0" y="87521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BE601-9A32-4901-BABD-58CCE71D6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一人に一台食券機の時代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3BA7C-8520-49E2-B814-3D52919D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049" y="3770617"/>
            <a:ext cx="8647951" cy="1049867"/>
          </a:xfrm>
        </p:spPr>
        <p:txBody>
          <a:bodyPr/>
          <a:lstStyle/>
          <a:p>
            <a:r>
              <a:rPr kumimoji="1" lang="ja-JP" altLang="en-US" sz="3200" dirty="0"/>
              <a:t>付加価値</a:t>
            </a:r>
            <a:endParaRPr kumimoji="1" lang="en-US" altLang="ja-JP" sz="3200" dirty="0"/>
          </a:p>
          <a:p>
            <a:r>
              <a:rPr lang="ja-JP" altLang="en-US" dirty="0"/>
              <a:t>船引敬佑、早川友基、</a:t>
            </a:r>
            <a:r>
              <a:rPr lang="en-US" altLang="ja-JP" dirty="0"/>
              <a:t>Adrian </a:t>
            </a:r>
            <a:r>
              <a:rPr lang="en-US" altLang="ja-JP" dirty="0" err="1"/>
              <a:t>rio</a:t>
            </a:r>
            <a:r>
              <a:rPr lang="ja-JP" altLang="en-US" dirty="0" err="1"/>
              <a:t>、</a:t>
            </a:r>
            <a:r>
              <a:rPr lang="ja-JP" altLang="en-US" dirty="0"/>
              <a:t>舟橋優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70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2.bp.blogspot.com/-9BulXVe7Rmw/UxbLZqq7rZI/AAAAAAAAd9c/XKk2sQt_YWs/s800/gyouretsu.png">
            <a:extLst>
              <a:ext uri="{FF2B5EF4-FFF2-40B4-BE49-F238E27FC236}">
                <a16:creationId xmlns:a16="http://schemas.microsoft.com/office/drawing/2014/main" id="{1D4238A6-3968-4370-8975-73B420BA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F2221"/>
              </a:clrFrom>
              <a:clrTo>
                <a:srgbClr val="1F222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991"/>
            <a:ext cx="10667999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88DE89-6A1A-46C9-8AF7-1B12E7ED2AF1}"/>
              </a:ext>
            </a:extLst>
          </p:cNvPr>
          <p:cNvSpPr/>
          <p:nvPr/>
        </p:nvSpPr>
        <p:spPr>
          <a:xfrm>
            <a:off x="93644" y="-133674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C47DB82C-DB40-42AA-92B5-D94B341D6F63}"/>
              </a:ext>
            </a:extLst>
          </p:cNvPr>
          <p:cNvSpPr/>
          <p:nvPr/>
        </p:nvSpPr>
        <p:spPr>
          <a:xfrm>
            <a:off x="2302126" y="4399722"/>
            <a:ext cx="4731026" cy="2130287"/>
          </a:xfrm>
          <a:prstGeom prst="cloudCallout">
            <a:avLst>
              <a:gd name="adj1" fmla="val 23945"/>
              <a:gd name="adj2" fmla="val -1420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ぴったりのお金</a:t>
            </a:r>
            <a:r>
              <a:rPr kumimoji="1" lang="ja-JP" altLang="en-US" sz="2800" b="1"/>
              <a:t>がない</a:t>
            </a:r>
            <a:r>
              <a:rPr kumimoji="1" lang="ja-JP" altLang="en-US" sz="2800" b="1" dirty="0" err="1"/>
              <a:t>．．．</a:t>
            </a:r>
            <a:endParaRPr kumimoji="1" lang="en-US" sz="2800" b="1" dirty="0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0141683D-26C1-45F3-A657-82380D2EDE90}"/>
              </a:ext>
            </a:extLst>
          </p:cNvPr>
          <p:cNvSpPr/>
          <p:nvPr/>
        </p:nvSpPr>
        <p:spPr>
          <a:xfrm>
            <a:off x="7367330" y="3710069"/>
            <a:ext cx="4731025" cy="2332383"/>
          </a:xfrm>
          <a:prstGeom prst="cloudCallout">
            <a:avLst>
              <a:gd name="adj1" fmla="val -8251"/>
              <a:gd name="adj2" fmla="val -1113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食品サンプルを見たいなぁー</a:t>
            </a:r>
            <a:endParaRPr kumimoji="1" lang="en-US" sz="2800" b="1" dirty="0"/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8CC50112-9510-4F4B-A10A-8001F46312C2}"/>
              </a:ext>
            </a:extLst>
          </p:cNvPr>
          <p:cNvSpPr/>
          <p:nvPr/>
        </p:nvSpPr>
        <p:spPr>
          <a:xfrm>
            <a:off x="132523" y="2543878"/>
            <a:ext cx="3657600" cy="2332383"/>
          </a:xfrm>
          <a:prstGeom prst="cloudCallout">
            <a:avLst>
              <a:gd name="adj1" fmla="val 50735"/>
              <a:gd name="adj2" fmla="val -534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並ぶのが憂鬱</a:t>
            </a:r>
            <a:endParaRPr kumimoji="1"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7B407C0A-C828-40A5-B18C-23F5A5DE4727}"/>
              </a:ext>
            </a:extLst>
          </p:cNvPr>
          <p:cNvSpPr/>
          <p:nvPr/>
        </p:nvSpPr>
        <p:spPr>
          <a:xfrm rot="3383200">
            <a:off x="2287626" y="-26010"/>
            <a:ext cx="6337700" cy="7061178"/>
          </a:xfrm>
          <a:custGeom>
            <a:avLst/>
            <a:gdLst>
              <a:gd name="connsiteX0" fmla="*/ 0 w 6821360"/>
              <a:gd name="connsiteY0" fmla="*/ 1705340 h 6842440"/>
              <a:gd name="connsiteX1" fmla="*/ 1705340 w 6821360"/>
              <a:gd name="connsiteY1" fmla="*/ 1705340 h 6842440"/>
              <a:gd name="connsiteX2" fmla="*/ 1705340 w 6821360"/>
              <a:gd name="connsiteY2" fmla="*/ 0 h 6842440"/>
              <a:gd name="connsiteX3" fmla="*/ 5116020 w 6821360"/>
              <a:gd name="connsiteY3" fmla="*/ 0 h 6842440"/>
              <a:gd name="connsiteX4" fmla="*/ 5116020 w 6821360"/>
              <a:gd name="connsiteY4" fmla="*/ 1705340 h 6842440"/>
              <a:gd name="connsiteX5" fmla="*/ 6821360 w 6821360"/>
              <a:gd name="connsiteY5" fmla="*/ 1705340 h 6842440"/>
              <a:gd name="connsiteX6" fmla="*/ 6821360 w 6821360"/>
              <a:gd name="connsiteY6" fmla="*/ 5137100 h 6842440"/>
              <a:gd name="connsiteX7" fmla="*/ 5116020 w 6821360"/>
              <a:gd name="connsiteY7" fmla="*/ 5137100 h 6842440"/>
              <a:gd name="connsiteX8" fmla="*/ 5116020 w 6821360"/>
              <a:gd name="connsiteY8" fmla="*/ 6842440 h 6842440"/>
              <a:gd name="connsiteX9" fmla="*/ 1705340 w 6821360"/>
              <a:gd name="connsiteY9" fmla="*/ 6842440 h 6842440"/>
              <a:gd name="connsiteX10" fmla="*/ 1705340 w 6821360"/>
              <a:gd name="connsiteY10" fmla="*/ 5137100 h 6842440"/>
              <a:gd name="connsiteX11" fmla="*/ 0 w 6821360"/>
              <a:gd name="connsiteY11" fmla="*/ 5137100 h 6842440"/>
              <a:gd name="connsiteX12" fmla="*/ 0 w 6821360"/>
              <a:gd name="connsiteY12" fmla="*/ 1705340 h 6842440"/>
              <a:gd name="connsiteX0" fmla="*/ 33749 w 6855109"/>
              <a:gd name="connsiteY0" fmla="*/ 1705340 h 6842440"/>
              <a:gd name="connsiteX1" fmla="*/ 1739089 w 6855109"/>
              <a:gd name="connsiteY1" fmla="*/ 1705340 h 6842440"/>
              <a:gd name="connsiteX2" fmla="*/ 1739089 w 6855109"/>
              <a:gd name="connsiteY2" fmla="*/ 0 h 6842440"/>
              <a:gd name="connsiteX3" fmla="*/ 5149769 w 6855109"/>
              <a:gd name="connsiteY3" fmla="*/ 0 h 6842440"/>
              <a:gd name="connsiteX4" fmla="*/ 5149769 w 6855109"/>
              <a:gd name="connsiteY4" fmla="*/ 1705340 h 6842440"/>
              <a:gd name="connsiteX5" fmla="*/ 6855109 w 6855109"/>
              <a:gd name="connsiteY5" fmla="*/ 1705340 h 6842440"/>
              <a:gd name="connsiteX6" fmla="*/ 6855109 w 6855109"/>
              <a:gd name="connsiteY6" fmla="*/ 5137100 h 6842440"/>
              <a:gd name="connsiteX7" fmla="*/ 5149769 w 6855109"/>
              <a:gd name="connsiteY7" fmla="*/ 5137100 h 6842440"/>
              <a:gd name="connsiteX8" fmla="*/ 5149769 w 6855109"/>
              <a:gd name="connsiteY8" fmla="*/ 6842440 h 6842440"/>
              <a:gd name="connsiteX9" fmla="*/ 1739089 w 6855109"/>
              <a:gd name="connsiteY9" fmla="*/ 6842440 h 6842440"/>
              <a:gd name="connsiteX10" fmla="*/ 1739089 w 6855109"/>
              <a:gd name="connsiteY10" fmla="*/ 5137100 h 6842440"/>
              <a:gd name="connsiteX11" fmla="*/ 0 w 6855109"/>
              <a:gd name="connsiteY11" fmla="*/ 4637277 h 6842440"/>
              <a:gd name="connsiteX12" fmla="*/ 33749 w 6855109"/>
              <a:gd name="connsiteY12" fmla="*/ 1705340 h 6842440"/>
              <a:gd name="connsiteX0" fmla="*/ 0 w 6860269"/>
              <a:gd name="connsiteY0" fmla="*/ 2841120 h 6842440"/>
              <a:gd name="connsiteX1" fmla="*/ 1744249 w 6860269"/>
              <a:gd name="connsiteY1" fmla="*/ 1705340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744249 w 6860269"/>
              <a:gd name="connsiteY10" fmla="*/ 5137100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1744249 w 6860269"/>
              <a:gd name="connsiteY1" fmla="*/ 1705340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1642886 w 6860269"/>
              <a:gd name="connsiteY1" fmla="*/ 2863256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2766222 w 6860269"/>
              <a:gd name="connsiteY2" fmla="*/ 13830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2766222 w 6860269"/>
              <a:gd name="connsiteY2" fmla="*/ 138300 h 6842440"/>
              <a:gd name="connsiteX3" fmla="*/ 5154929 w 6860269"/>
              <a:gd name="connsiteY3" fmla="*/ 0 h 6842440"/>
              <a:gd name="connsiteX4" fmla="*/ 4766431 w 6860269"/>
              <a:gd name="connsiteY4" fmla="*/ 2529171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1744249 w 6861485"/>
              <a:gd name="connsiteY9" fmla="*/ 6842440 h 6842440"/>
              <a:gd name="connsiteX10" fmla="*/ 1692064 w 6861485"/>
              <a:gd name="connsiteY10" fmla="*/ 4593196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1692064 w 6861485"/>
              <a:gd name="connsiteY10" fmla="*/ 4593196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3368303 w 6861485"/>
              <a:gd name="connsiteY10" fmla="*/ 4752673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2460458 w 6861485"/>
              <a:gd name="connsiteY10" fmla="*/ 4753888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2486678 w 6861485"/>
              <a:gd name="connsiteY9" fmla="*/ 6826743 h 6842440"/>
              <a:gd name="connsiteX10" fmla="*/ 2460458 w 6861485"/>
              <a:gd name="connsiteY10" fmla="*/ 4753888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7676859"/>
              <a:gd name="connsiteX1" fmla="*/ 2634938 w 6861485"/>
              <a:gd name="connsiteY1" fmla="*/ 2615669 h 7676859"/>
              <a:gd name="connsiteX2" fmla="*/ 2766222 w 6861485"/>
              <a:gd name="connsiteY2" fmla="*/ 138300 h 7676859"/>
              <a:gd name="connsiteX3" fmla="*/ 5154929 w 6861485"/>
              <a:gd name="connsiteY3" fmla="*/ 0 h 7676859"/>
              <a:gd name="connsiteX4" fmla="*/ 4766431 w 6861485"/>
              <a:gd name="connsiteY4" fmla="*/ 2529171 h 7676859"/>
              <a:gd name="connsiteX5" fmla="*/ 6861485 w 6861485"/>
              <a:gd name="connsiteY5" fmla="*/ 2613186 h 7676859"/>
              <a:gd name="connsiteX6" fmla="*/ 6860269 w 6861485"/>
              <a:gd name="connsiteY6" fmla="*/ 5137100 h 7676859"/>
              <a:gd name="connsiteX7" fmla="*/ 5154929 w 6861485"/>
              <a:gd name="connsiteY7" fmla="*/ 5137100 h 7676859"/>
              <a:gd name="connsiteX8" fmla="*/ 5093563 w 6861485"/>
              <a:gd name="connsiteY8" fmla="*/ 7676859 h 7676859"/>
              <a:gd name="connsiteX9" fmla="*/ 2486678 w 6861485"/>
              <a:gd name="connsiteY9" fmla="*/ 6826743 h 7676859"/>
              <a:gd name="connsiteX10" fmla="*/ 2460458 w 6861485"/>
              <a:gd name="connsiteY10" fmla="*/ 4753888 h 7676859"/>
              <a:gd name="connsiteX11" fmla="*/ 5160 w 6861485"/>
              <a:gd name="connsiteY11" fmla="*/ 4637277 h 7676859"/>
              <a:gd name="connsiteX12" fmla="*/ 0 w 6861485"/>
              <a:gd name="connsiteY12" fmla="*/ 2841120 h 7676859"/>
              <a:gd name="connsiteX0" fmla="*/ 0 w 6861485"/>
              <a:gd name="connsiteY0" fmla="*/ 2841120 h 7760106"/>
              <a:gd name="connsiteX1" fmla="*/ 2634938 w 6861485"/>
              <a:gd name="connsiteY1" fmla="*/ 2615669 h 7760106"/>
              <a:gd name="connsiteX2" fmla="*/ 2766222 w 6861485"/>
              <a:gd name="connsiteY2" fmla="*/ 138300 h 7760106"/>
              <a:gd name="connsiteX3" fmla="*/ 5154929 w 6861485"/>
              <a:gd name="connsiteY3" fmla="*/ 0 h 7760106"/>
              <a:gd name="connsiteX4" fmla="*/ 4766431 w 6861485"/>
              <a:gd name="connsiteY4" fmla="*/ 2529171 h 7760106"/>
              <a:gd name="connsiteX5" fmla="*/ 6861485 w 6861485"/>
              <a:gd name="connsiteY5" fmla="*/ 2613186 h 7760106"/>
              <a:gd name="connsiteX6" fmla="*/ 6860269 w 6861485"/>
              <a:gd name="connsiteY6" fmla="*/ 5137100 h 7760106"/>
              <a:gd name="connsiteX7" fmla="*/ 5154929 w 6861485"/>
              <a:gd name="connsiteY7" fmla="*/ 5137100 h 7760106"/>
              <a:gd name="connsiteX8" fmla="*/ 5093563 w 6861485"/>
              <a:gd name="connsiteY8" fmla="*/ 7676859 h 7760106"/>
              <a:gd name="connsiteX9" fmla="*/ 2645975 w 6861485"/>
              <a:gd name="connsiteY9" fmla="*/ 7760106 h 7760106"/>
              <a:gd name="connsiteX10" fmla="*/ 2460458 w 6861485"/>
              <a:gd name="connsiteY10" fmla="*/ 4753888 h 7760106"/>
              <a:gd name="connsiteX11" fmla="*/ 5160 w 6861485"/>
              <a:gd name="connsiteY11" fmla="*/ 4637277 h 7760106"/>
              <a:gd name="connsiteX12" fmla="*/ 0 w 6861485"/>
              <a:gd name="connsiteY12" fmla="*/ 2841120 h 7760106"/>
              <a:gd name="connsiteX0" fmla="*/ 0 w 7349119"/>
              <a:gd name="connsiteY0" fmla="*/ 2841120 h 7760106"/>
              <a:gd name="connsiteX1" fmla="*/ 2634938 w 7349119"/>
              <a:gd name="connsiteY1" fmla="*/ 2615669 h 7760106"/>
              <a:gd name="connsiteX2" fmla="*/ 2766222 w 7349119"/>
              <a:gd name="connsiteY2" fmla="*/ 138300 h 7760106"/>
              <a:gd name="connsiteX3" fmla="*/ 5154929 w 7349119"/>
              <a:gd name="connsiteY3" fmla="*/ 0 h 7760106"/>
              <a:gd name="connsiteX4" fmla="*/ 4766431 w 7349119"/>
              <a:gd name="connsiteY4" fmla="*/ 2529171 h 7760106"/>
              <a:gd name="connsiteX5" fmla="*/ 6861485 w 7349119"/>
              <a:gd name="connsiteY5" fmla="*/ 2613186 h 7760106"/>
              <a:gd name="connsiteX6" fmla="*/ 7349119 w 7349119"/>
              <a:gd name="connsiteY6" fmla="*/ 5143796 h 7760106"/>
              <a:gd name="connsiteX7" fmla="*/ 5154929 w 7349119"/>
              <a:gd name="connsiteY7" fmla="*/ 5137100 h 7760106"/>
              <a:gd name="connsiteX8" fmla="*/ 5093563 w 7349119"/>
              <a:gd name="connsiteY8" fmla="*/ 7676859 h 7760106"/>
              <a:gd name="connsiteX9" fmla="*/ 2645975 w 7349119"/>
              <a:gd name="connsiteY9" fmla="*/ 7760106 h 7760106"/>
              <a:gd name="connsiteX10" fmla="*/ 2460458 w 7349119"/>
              <a:gd name="connsiteY10" fmla="*/ 4753888 h 7760106"/>
              <a:gd name="connsiteX11" fmla="*/ 5160 w 7349119"/>
              <a:gd name="connsiteY11" fmla="*/ 4637277 h 7760106"/>
              <a:gd name="connsiteX12" fmla="*/ 0 w 7349119"/>
              <a:gd name="connsiteY12" fmla="*/ 2841120 h 7760106"/>
              <a:gd name="connsiteX0" fmla="*/ 0 w 7349127"/>
              <a:gd name="connsiteY0" fmla="*/ 2841120 h 7760106"/>
              <a:gd name="connsiteX1" fmla="*/ 2634938 w 7349127"/>
              <a:gd name="connsiteY1" fmla="*/ 2615669 h 7760106"/>
              <a:gd name="connsiteX2" fmla="*/ 2766222 w 7349127"/>
              <a:gd name="connsiteY2" fmla="*/ 138300 h 7760106"/>
              <a:gd name="connsiteX3" fmla="*/ 5154929 w 7349127"/>
              <a:gd name="connsiteY3" fmla="*/ 0 h 7760106"/>
              <a:gd name="connsiteX4" fmla="*/ 4766431 w 7349127"/>
              <a:gd name="connsiteY4" fmla="*/ 2529171 h 7760106"/>
              <a:gd name="connsiteX5" fmla="*/ 7335533 w 7349127"/>
              <a:gd name="connsiteY5" fmla="*/ 2546392 h 7760106"/>
              <a:gd name="connsiteX6" fmla="*/ 7349119 w 7349127"/>
              <a:gd name="connsiteY6" fmla="*/ 5143796 h 7760106"/>
              <a:gd name="connsiteX7" fmla="*/ 5154929 w 7349127"/>
              <a:gd name="connsiteY7" fmla="*/ 5137100 h 7760106"/>
              <a:gd name="connsiteX8" fmla="*/ 5093563 w 7349127"/>
              <a:gd name="connsiteY8" fmla="*/ 7676859 h 7760106"/>
              <a:gd name="connsiteX9" fmla="*/ 2645975 w 7349127"/>
              <a:gd name="connsiteY9" fmla="*/ 7760106 h 7760106"/>
              <a:gd name="connsiteX10" fmla="*/ 2460458 w 7349127"/>
              <a:gd name="connsiteY10" fmla="*/ 4753888 h 7760106"/>
              <a:gd name="connsiteX11" fmla="*/ 5160 w 7349127"/>
              <a:gd name="connsiteY11" fmla="*/ 4637277 h 7760106"/>
              <a:gd name="connsiteX12" fmla="*/ 0 w 7349127"/>
              <a:gd name="connsiteY12" fmla="*/ 2841120 h 776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49127" h="7760106">
                <a:moveTo>
                  <a:pt x="0" y="2841120"/>
                </a:moveTo>
                <a:lnTo>
                  <a:pt x="2634938" y="2615669"/>
                </a:lnTo>
                <a:lnTo>
                  <a:pt x="2766222" y="138300"/>
                </a:lnTo>
                <a:lnTo>
                  <a:pt x="5154929" y="0"/>
                </a:lnTo>
                <a:lnTo>
                  <a:pt x="4766431" y="2529171"/>
                </a:lnTo>
                <a:lnTo>
                  <a:pt x="7335533" y="2546392"/>
                </a:lnTo>
                <a:cubicBezTo>
                  <a:pt x="7335128" y="3387697"/>
                  <a:pt x="7349524" y="4302491"/>
                  <a:pt x="7349119" y="5143796"/>
                </a:cubicBezTo>
                <a:lnTo>
                  <a:pt x="5154929" y="5137100"/>
                </a:lnTo>
                <a:lnTo>
                  <a:pt x="5093563" y="7676859"/>
                </a:lnTo>
                <a:lnTo>
                  <a:pt x="2645975" y="7760106"/>
                </a:lnTo>
                <a:lnTo>
                  <a:pt x="2460458" y="4753888"/>
                </a:lnTo>
                <a:lnTo>
                  <a:pt x="5160" y="4637277"/>
                </a:lnTo>
                <a:lnTo>
                  <a:pt x="0" y="284112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063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BA5B07-12A7-4391-86F8-D51EC2EDC5CC}"/>
              </a:ext>
            </a:extLst>
          </p:cNvPr>
          <p:cNvSpPr/>
          <p:nvPr/>
        </p:nvSpPr>
        <p:spPr>
          <a:xfrm>
            <a:off x="0" y="-106017"/>
            <a:ext cx="37994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product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DE5F48FE-9E26-4B75-AAEE-10BD05A57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003471"/>
              </p:ext>
            </p:extLst>
          </p:nvPr>
        </p:nvGraphicFramePr>
        <p:xfrm>
          <a:off x="0" y="-452734"/>
          <a:ext cx="12192000" cy="5846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0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2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BCE99BC-8AAE-45A0-94F8-5F9E224D1695}"/>
              </a:ext>
            </a:extLst>
          </p:cNvPr>
          <p:cNvSpPr/>
          <p:nvPr/>
        </p:nvSpPr>
        <p:spPr>
          <a:xfrm>
            <a:off x="547818" y="3951574"/>
            <a:ext cx="7532683" cy="258234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A6529AD-1DED-4124-B7C1-721301F52869}"/>
              </a:ext>
            </a:extLst>
          </p:cNvPr>
          <p:cNvSpPr/>
          <p:nvPr/>
        </p:nvSpPr>
        <p:spPr>
          <a:xfrm>
            <a:off x="8629804" y="1500537"/>
            <a:ext cx="2842441" cy="522018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EEED901-2446-4375-9EA6-5EABBDB5B939}"/>
              </a:ext>
            </a:extLst>
          </p:cNvPr>
          <p:cNvSpPr/>
          <p:nvPr/>
        </p:nvSpPr>
        <p:spPr>
          <a:xfrm>
            <a:off x="547818" y="1500537"/>
            <a:ext cx="7532683" cy="159221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1B665D-7BDF-4459-9772-DE223330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57" y="3284856"/>
            <a:ext cx="595786" cy="5957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8DAAEF-C45C-4FCC-879E-5153B9A8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5" y="4571652"/>
            <a:ext cx="1662929" cy="18141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8ECE61-AB05-4D24-A44A-82C1488C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157" y="2474270"/>
            <a:ext cx="655365" cy="618483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B5D9BFC-3BA9-48A4-9B30-20F09CB83772}"/>
              </a:ext>
            </a:extLst>
          </p:cNvPr>
          <p:cNvSpPr/>
          <p:nvPr/>
        </p:nvSpPr>
        <p:spPr>
          <a:xfrm>
            <a:off x="2525183" y="4571652"/>
            <a:ext cx="1735209" cy="1814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533E65-886D-49F0-87C0-D2510117A827}"/>
              </a:ext>
            </a:extLst>
          </p:cNvPr>
          <p:cNvSpPr/>
          <p:nvPr/>
        </p:nvSpPr>
        <p:spPr>
          <a:xfrm>
            <a:off x="9007174" y="1882057"/>
            <a:ext cx="14837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開発環境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E72D03-3ED6-4A28-89FC-C243F3381842}"/>
              </a:ext>
            </a:extLst>
          </p:cNvPr>
          <p:cNvSpPr/>
          <p:nvPr/>
        </p:nvSpPr>
        <p:spPr>
          <a:xfrm>
            <a:off x="578748" y="1604147"/>
            <a:ext cx="1396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サーバー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7D578C-916C-4054-9602-54132A004E8C}"/>
              </a:ext>
            </a:extLst>
          </p:cNvPr>
          <p:cNvSpPr/>
          <p:nvPr/>
        </p:nvSpPr>
        <p:spPr>
          <a:xfrm>
            <a:off x="639868" y="4063203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ユーザー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DD0A548-3EE6-4E9F-B19A-342DD48D037B}"/>
              </a:ext>
            </a:extLst>
          </p:cNvPr>
          <p:cNvSpPr/>
          <p:nvPr/>
        </p:nvSpPr>
        <p:spPr>
          <a:xfrm>
            <a:off x="3739488" y="3021435"/>
            <a:ext cx="669871" cy="1301139"/>
          </a:xfrm>
          <a:prstGeom prst="downArrow">
            <a:avLst>
              <a:gd name="adj1" fmla="val 50000"/>
              <a:gd name="adj2" fmla="val 107371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F7D90EB-F699-40A2-80B0-4C1BA8F70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632" y="4664960"/>
            <a:ext cx="1937925" cy="16275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48ECD50-D82C-4AD0-97CC-05B33E528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125" y="4063203"/>
            <a:ext cx="770862" cy="77086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BE43796-8603-4148-A870-7B615F885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669" y="1791765"/>
            <a:ext cx="1163252" cy="116325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1932FA2-EEAC-4DF5-BAA3-1367C52767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009" y="4556179"/>
            <a:ext cx="1637991" cy="1814173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F8D9330-CBD1-4D19-8577-87018C1ED5F4}"/>
              </a:ext>
            </a:extLst>
          </p:cNvPr>
          <p:cNvSpPr/>
          <p:nvPr/>
        </p:nvSpPr>
        <p:spPr>
          <a:xfrm>
            <a:off x="328982" y="0"/>
            <a:ext cx="1782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5A4E9F49-FE19-42C0-9FD9-1A4CE83ED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497" y="4571652"/>
            <a:ext cx="1926583" cy="1926583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AED5267-CF88-4258-9603-BACC22B9C5F2}"/>
              </a:ext>
            </a:extLst>
          </p:cNvPr>
          <p:cNvSpPr/>
          <p:nvPr/>
        </p:nvSpPr>
        <p:spPr>
          <a:xfrm>
            <a:off x="3609020" y="1791765"/>
            <a:ext cx="1697978" cy="1081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14971BF-E92A-4266-A9C5-A1248C723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3566" y="1882058"/>
            <a:ext cx="1551586" cy="104908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7E75634-CCBC-4DD0-83FE-0DCF3A9288CD}"/>
              </a:ext>
            </a:extLst>
          </p:cNvPr>
          <p:cNvSpPr/>
          <p:nvPr/>
        </p:nvSpPr>
        <p:spPr>
          <a:xfrm>
            <a:off x="9007175" y="4967703"/>
            <a:ext cx="772874" cy="770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0" name="Picture 2" descr="ãgit ã­ã´ãã®ç»åæ¤ç´¢çµæ">
            <a:extLst>
              <a:ext uri="{FF2B5EF4-FFF2-40B4-BE49-F238E27FC236}">
                <a16:creationId xmlns:a16="http://schemas.microsoft.com/office/drawing/2014/main" id="{72DBF3AF-722C-4559-9D12-167D277B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70" y="5016626"/>
            <a:ext cx="731017" cy="7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ã®ã¡ã¢å¸³.png">
            <a:extLst>
              <a:ext uri="{FF2B5EF4-FFF2-40B4-BE49-F238E27FC236}">
                <a16:creationId xmlns:a16="http://schemas.microsoft.com/office/drawing/2014/main" id="{69DED4A7-57CA-42A8-9508-D8DE7A26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52" y="2801117"/>
            <a:ext cx="770862" cy="8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6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Calisto MT</vt:lpstr>
      <vt:lpstr>Trebuchet MS</vt:lpstr>
      <vt:lpstr>Wingdings 2</vt:lpstr>
      <vt:lpstr>石版</vt:lpstr>
      <vt:lpstr>一人に一台食券機の時代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一人に一台食券機の時代</dc:title>
  <dc:creator>舟橋　　優</dc:creator>
  <cp:lastModifiedBy>JavaQuest</cp:lastModifiedBy>
  <cp:revision>12</cp:revision>
  <dcterms:created xsi:type="dcterms:W3CDTF">2019-06-27T08:49:25Z</dcterms:created>
  <dcterms:modified xsi:type="dcterms:W3CDTF">2019-06-27T10:35:18Z</dcterms:modified>
</cp:coreProperties>
</file>