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6" r:id="rId4"/>
    <p:sldId id="267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DE493EF-39D7-43DE-BFBE-3EF0AF846B22}"/>
              </a:ext>
            </a:extLst>
          </p:cNvPr>
          <p:cNvCxnSpPr>
            <a:cxnSpLocks/>
          </p:cNvCxnSpPr>
          <p:nvPr userDrawn="1"/>
        </p:nvCxnSpPr>
        <p:spPr>
          <a:xfrm>
            <a:off x="0" y="875211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7BE601-9A32-4901-BABD-58CCE71D68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一人に一台食券機の時代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F23BA7C-8520-49E2-B814-3D52919DB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4049" y="3770617"/>
            <a:ext cx="8647951" cy="1049867"/>
          </a:xfrm>
        </p:spPr>
        <p:txBody>
          <a:bodyPr/>
          <a:lstStyle/>
          <a:p>
            <a:r>
              <a:rPr kumimoji="1" lang="ja-JP" altLang="en-US" sz="3200" dirty="0"/>
              <a:t>付加価値</a:t>
            </a:r>
            <a:endParaRPr kumimoji="1" lang="en-US" altLang="ja-JP" sz="3200" dirty="0"/>
          </a:p>
          <a:p>
            <a:r>
              <a:rPr lang="ja-JP" altLang="en-US" dirty="0"/>
              <a:t>船引敬佑、早川友基、</a:t>
            </a:r>
            <a:r>
              <a:rPr lang="en-US" altLang="ja-JP" dirty="0"/>
              <a:t>Adrian </a:t>
            </a:r>
            <a:r>
              <a:rPr lang="en-US" altLang="ja-JP" dirty="0" err="1"/>
              <a:t>rio</a:t>
            </a:r>
            <a:r>
              <a:rPr lang="ja-JP" altLang="en-US" dirty="0" err="1"/>
              <a:t>、</a:t>
            </a:r>
            <a:r>
              <a:rPr lang="ja-JP" altLang="en-US" dirty="0"/>
              <a:t>舟橋優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5706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2.bp.blogspot.com/-9BulXVe7Rmw/UxbLZqq7rZI/AAAAAAAAd9c/XKk2sQt_YWs/s800/gyouretsu.png">
            <a:extLst>
              <a:ext uri="{FF2B5EF4-FFF2-40B4-BE49-F238E27FC236}">
                <a16:creationId xmlns:a16="http://schemas.microsoft.com/office/drawing/2014/main" id="{1D4238A6-3968-4370-8975-73B420BA5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1F2221"/>
              </a:clrFrom>
              <a:clrTo>
                <a:srgbClr val="1F222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991"/>
            <a:ext cx="10667999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F88DE89-6A1A-46C9-8AF7-1B12E7ED2AF1}"/>
              </a:ext>
            </a:extLst>
          </p:cNvPr>
          <p:cNvSpPr/>
          <p:nvPr/>
        </p:nvSpPr>
        <p:spPr>
          <a:xfrm>
            <a:off x="93644" y="-133674"/>
            <a:ext cx="29402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Problems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思考の吹き出し: 雲形 4">
            <a:extLst>
              <a:ext uri="{FF2B5EF4-FFF2-40B4-BE49-F238E27FC236}">
                <a16:creationId xmlns:a16="http://schemas.microsoft.com/office/drawing/2014/main" id="{C47DB82C-DB40-42AA-92B5-D94B341D6F63}"/>
              </a:ext>
            </a:extLst>
          </p:cNvPr>
          <p:cNvSpPr/>
          <p:nvPr/>
        </p:nvSpPr>
        <p:spPr>
          <a:xfrm>
            <a:off x="2302126" y="4399722"/>
            <a:ext cx="4731026" cy="2130287"/>
          </a:xfrm>
          <a:prstGeom prst="cloudCallout">
            <a:avLst>
              <a:gd name="adj1" fmla="val 23945"/>
              <a:gd name="adj2" fmla="val -1420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/>
              <a:t>ぴったりのお金</a:t>
            </a:r>
            <a:r>
              <a:rPr kumimoji="1" lang="ja-JP" altLang="en-US" sz="2800" b="1"/>
              <a:t>がない</a:t>
            </a:r>
            <a:r>
              <a:rPr kumimoji="1" lang="ja-JP" altLang="en-US" sz="2800" b="1" dirty="0" err="1"/>
              <a:t>．．．</a:t>
            </a:r>
            <a:endParaRPr kumimoji="1" lang="en-US" sz="2800" b="1" dirty="0"/>
          </a:p>
        </p:txBody>
      </p:sp>
      <p:sp>
        <p:nvSpPr>
          <p:cNvPr id="6" name="思考の吹き出し: 雲形 5">
            <a:extLst>
              <a:ext uri="{FF2B5EF4-FFF2-40B4-BE49-F238E27FC236}">
                <a16:creationId xmlns:a16="http://schemas.microsoft.com/office/drawing/2014/main" id="{0141683D-26C1-45F3-A657-82380D2EDE90}"/>
              </a:ext>
            </a:extLst>
          </p:cNvPr>
          <p:cNvSpPr/>
          <p:nvPr/>
        </p:nvSpPr>
        <p:spPr>
          <a:xfrm>
            <a:off x="7367330" y="3710069"/>
            <a:ext cx="4731025" cy="2332383"/>
          </a:xfrm>
          <a:prstGeom prst="cloudCallout">
            <a:avLst>
              <a:gd name="adj1" fmla="val -8251"/>
              <a:gd name="adj2" fmla="val -11136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/>
              <a:t>食品サンプルを見たいなぁー</a:t>
            </a:r>
            <a:endParaRPr kumimoji="1" lang="en-US" sz="2800" b="1" dirty="0"/>
          </a:p>
        </p:txBody>
      </p:sp>
      <p:sp>
        <p:nvSpPr>
          <p:cNvPr id="4" name="思考の吹き出し: 雲形 3">
            <a:extLst>
              <a:ext uri="{FF2B5EF4-FFF2-40B4-BE49-F238E27FC236}">
                <a16:creationId xmlns:a16="http://schemas.microsoft.com/office/drawing/2014/main" id="{8CC50112-9510-4F4B-A10A-8001F46312C2}"/>
              </a:ext>
            </a:extLst>
          </p:cNvPr>
          <p:cNvSpPr/>
          <p:nvPr/>
        </p:nvSpPr>
        <p:spPr>
          <a:xfrm>
            <a:off x="132523" y="2543878"/>
            <a:ext cx="3657600" cy="2332383"/>
          </a:xfrm>
          <a:prstGeom prst="cloudCallout">
            <a:avLst>
              <a:gd name="adj1" fmla="val 50735"/>
              <a:gd name="adj2" fmla="val -5340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並ぶのが憂鬱</a:t>
            </a:r>
            <a:endParaRPr kumimoji="1" lang="en-US" altLang="ja-JP" sz="2800" b="1" dirty="0">
              <a:solidFill>
                <a:schemeClr val="bg1"/>
              </a:solidFill>
            </a:endParaRPr>
          </a:p>
        </p:txBody>
      </p:sp>
      <p:sp>
        <p:nvSpPr>
          <p:cNvPr id="8" name="十字形 7">
            <a:extLst>
              <a:ext uri="{FF2B5EF4-FFF2-40B4-BE49-F238E27FC236}">
                <a16:creationId xmlns:a16="http://schemas.microsoft.com/office/drawing/2014/main" id="{7B407C0A-C828-40A5-B18C-23F5A5DE4727}"/>
              </a:ext>
            </a:extLst>
          </p:cNvPr>
          <p:cNvSpPr/>
          <p:nvPr/>
        </p:nvSpPr>
        <p:spPr>
          <a:xfrm rot="3383200">
            <a:off x="2287626" y="-26010"/>
            <a:ext cx="6337700" cy="7061178"/>
          </a:xfrm>
          <a:custGeom>
            <a:avLst/>
            <a:gdLst>
              <a:gd name="connsiteX0" fmla="*/ 0 w 6821360"/>
              <a:gd name="connsiteY0" fmla="*/ 1705340 h 6842440"/>
              <a:gd name="connsiteX1" fmla="*/ 1705340 w 6821360"/>
              <a:gd name="connsiteY1" fmla="*/ 1705340 h 6842440"/>
              <a:gd name="connsiteX2" fmla="*/ 1705340 w 6821360"/>
              <a:gd name="connsiteY2" fmla="*/ 0 h 6842440"/>
              <a:gd name="connsiteX3" fmla="*/ 5116020 w 6821360"/>
              <a:gd name="connsiteY3" fmla="*/ 0 h 6842440"/>
              <a:gd name="connsiteX4" fmla="*/ 5116020 w 6821360"/>
              <a:gd name="connsiteY4" fmla="*/ 1705340 h 6842440"/>
              <a:gd name="connsiteX5" fmla="*/ 6821360 w 6821360"/>
              <a:gd name="connsiteY5" fmla="*/ 1705340 h 6842440"/>
              <a:gd name="connsiteX6" fmla="*/ 6821360 w 6821360"/>
              <a:gd name="connsiteY6" fmla="*/ 5137100 h 6842440"/>
              <a:gd name="connsiteX7" fmla="*/ 5116020 w 6821360"/>
              <a:gd name="connsiteY7" fmla="*/ 5137100 h 6842440"/>
              <a:gd name="connsiteX8" fmla="*/ 5116020 w 6821360"/>
              <a:gd name="connsiteY8" fmla="*/ 6842440 h 6842440"/>
              <a:gd name="connsiteX9" fmla="*/ 1705340 w 6821360"/>
              <a:gd name="connsiteY9" fmla="*/ 6842440 h 6842440"/>
              <a:gd name="connsiteX10" fmla="*/ 1705340 w 6821360"/>
              <a:gd name="connsiteY10" fmla="*/ 5137100 h 6842440"/>
              <a:gd name="connsiteX11" fmla="*/ 0 w 6821360"/>
              <a:gd name="connsiteY11" fmla="*/ 5137100 h 6842440"/>
              <a:gd name="connsiteX12" fmla="*/ 0 w 6821360"/>
              <a:gd name="connsiteY12" fmla="*/ 1705340 h 6842440"/>
              <a:gd name="connsiteX0" fmla="*/ 33749 w 6855109"/>
              <a:gd name="connsiteY0" fmla="*/ 1705340 h 6842440"/>
              <a:gd name="connsiteX1" fmla="*/ 1739089 w 6855109"/>
              <a:gd name="connsiteY1" fmla="*/ 1705340 h 6842440"/>
              <a:gd name="connsiteX2" fmla="*/ 1739089 w 6855109"/>
              <a:gd name="connsiteY2" fmla="*/ 0 h 6842440"/>
              <a:gd name="connsiteX3" fmla="*/ 5149769 w 6855109"/>
              <a:gd name="connsiteY3" fmla="*/ 0 h 6842440"/>
              <a:gd name="connsiteX4" fmla="*/ 5149769 w 6855109"/>
              <a:gd name="connsiteY4" fmla="*/ 1705340 h 6842440"/>
              <a:gd name="connsiteX5" fmla="*/ 6855109 w 6855109"/>
              <a:gd name="connsiteY5" fmla="*/ 1705340 h 6842440"/>
              <a:gd name="connsiteX6" fmla="*/ 6855109 w 6855109"/>
              <a:gd name="connsiteY6" fmla="*/ 5137100 h 6842440"/>
              <a:gd name="connsiteX7" fmla="*/ 5149769 w 6855109"/>
              <a:gd name="connsiteY7" fmla="*/ 5137100 h 6842440"/>
              <a:gd name="connsiteX8" fmla="*/ 5149769 w 6855109"/>
              <a:gd name="connsiteY8" fmla="*/ 6842440 h 6842440"/>
              <a:gd name="connsiteX9" fmla="*/ 1739089 w 6855109"/>
              <a:gd name="connsiteY9" fmla="*/ 6842440 h 6842440"/>
              <a:gd name="connsiteX10" fmla="*/ 1739089 w 6855109"/>
              <a:gd name="connsiteY10" fmla="*/ 5137100 h 6842440"/>
              <a:gd name="connsiteX11" fmla="*/ 0 w 6855109"/>
              <a:gd name="connsiteY11" fmla="*/ 4637277 h 6842440"/>
              <a:gd name="connsiteX12" fmla="*/ 33749 w 6855109"/>
              <a:gd name="connsiteY12" fmla="*/ 1705340 h 6842440"/>
              <a:gd name="connsiteX0" fmla="*/ 0 w 6860269"/>
              <a:gd name="connsiteY0" fmla="*/ 2841120 h 6842440"/>
              <a:gd name="connsiteX1" fmla="*/ 1744249 w 6860269"/>
              <a:gd name="connsiteY1" fmla="*/ 1705340 h 6842440"/>
              <a:gd name="connsiteX2" fmla="*/ 1744249 w 6860269"/>
              <a:gd name="connsiteY2" fmla="*/ 0 h 6842440"/>
              <a:gd name="connsiteX3" fmla="*/ 5154929 w 6860269"/>
              <a:gd name="connsiteY3" fmla="*/ 0 h 6842440"/>
              <a:gd name="connsiteX4" fmla="*/ 5154929 w 6860269"/>
              <a:gd name="connsiteY4" fmla="*/ 1705340 h 6842440"/>
              <a:gd name="connsiteX5" fmla="*/ 6860269 w 6860269"/>
              <a:gd name="connsiteY5" fmla="*/ 1705340 h 6842440"/>
              <a:gd name="connsiteX6" fmla="*/ 6860269 w 6860269"/>
              <a:gd name="connsiteY6" fmla="*/ 5137100 h 6842440"/>
              <a:gd name="connsiteX7" fmla="*/ 5154929 w 6860269"/>
              <a:gd name="connsiteY7" fmla="*/ 5137100 h 6842440"/>
              <a:gd name="connsiteX8" fmla="*/ 5154929 w 6860269"/>
              <a:gd name="connsiteY8" fmla="*/ 6842440 h 6842440"/>
              <a:gd name="connsiteX9" fmla="*/ 1744249 w 6860269"/>
              <a:gd name="connsiteY9" fmla="*/ 6842440 h 6842440"/>
              <a:gd name="connsiteX10" fmla="*/ 1744249 w 6860269"/>
              <a:gd name="connsiteY10" fmla="*/ 5137100 h 6842440"/>
              <a:gd name="connsiteX11" fmla="*/ 5160 w 6860269"/>
              <a:gd name="connsiteY11" fmla="*/ 4637277 h 6842440"/>
              <a:gd name="connsiteX12" fmla="*/ 0 w 6860269"/>
              <a:gd name="connsiteY12" fmla="*/ 2841120 h 6842440"/>
              <a:gd name="connsiteX0" fmla="*/ 0 w 6860269"/>
              <a:gd name="connsiteY0" fmla="*/ 2841120 h 6842440"/>
              <a:gd name="connsiteX1" fmla="*/ 1744249 w 6860269"/>
              <a:gd name="connsiteY1" fmla="*/ 1705340 h 6842440"/>
              <a:gd name="connsiteX2" fmla="*/ 1744249 w 6860269"/>
              <a:gd name="connsiteY2" fmla="*/ 0 h 6842440"/>
              <a:gd name="connsiteX3" fmla="*/ 5154929 w 6860269"/>
              <a:gd name="connsiteY3" fmla="*/ 0 h 6842440"/>
              <a:gd name="connsiteX4" fmla="*/ 5154929 w 6860269"/>
              <a:gd name="connsiteY4" fmla="*/ 1705340 h 6842440"/>
              <a:gd name="connsiteX5" fmla="*/ 6860269 w 6860269"/>
              <a:gd name="connsiteY5" fmla="*/ 1705340 h 6842440"/>
              <a:gd name="connsiteX6" fmla="*/ 6860269 w 6860269"/>
              <a:gd name="connsiteY6" fmla="*/ 5137100 h 6842440"/>
              <a:gd name="connsiteX7" fmla="*/ 5154929 w 6860269"/>
              <a:gd name="connsiteY7" fmla="*/ 5137100 h 6842440"/>
              <a:gd name="connsiteX8" fmla="*/ 5154929 w 6860269"/>
              <a:gd name="connsiteY8" fmla="*/ 6842440 h 6842440"/>
              <a:gd name="connsiteX9" fmla="*/ 1744249 w 6860269"/>
              <a:gd name="connsiteY9" fmla="*/ 6842440 h 6842440"/>
              <a:gd name="connsiteX10" fmla="*/ 1692064 w 6860269"/>
              <a:gd name="connsiteY10" fmla="*/ 4593196 h 6842440"/>
              <a:gd name="connsiteX11" fmla="*/ 5160 w 6860269"/>
              <a:gd name="connsiteY11" fmla="*/ 4637277 h 6842440"/>
              <a:gd name="connsiteX12" fmla="*/ 0 w 6860269"/>
              <a:gd name="connsiteY12" fmla="*/ 2841120 h 6842440"/>
              <a:gd name="connsiteX0" fmla="*/ 0 w 6860269"/>
              <a:gd name="connsiteY0" fmla="*/ 2841120 h 6842440"/>
              <a:gd name="connsiteX1" fmla="*/ 1642886 w 6860269"/>
              <a:gd name="connsiteY1" fmla="*/ 2863256 h 6842440"/>
              <a:gd name="connsiteX2" fmla="*/ 1744249 w 6860269"/>
              <a:gd name="connsiteY2" fmla="*/ 0 h 6842440"/>
              <a:gd name="connsiteX3" fmla="*/ 5154929 w 6860269"/>
              <a:gd name="connsiteY3" fmla="*/ 0 h 6842440"/>
              <a:gd name="connsiteX4" fmla="*/ 5154929 w 6860269"/>
              <a:gd name="connsiteY4" fmla="*/ 1705340 h 6842440"/>
              <a:gd name="connsiteX5" fmla="*/ 6860269 w 6860269"/>
              <a:gd name="connsiteY5" fmla="*/ 1705340 h 6842440"/>
              <a:gd name="connsiteX6" fmla="*/ 6860269 w 6860269"/>
              <a:gd name="connsiteY6" fmla="*/ 5137100 h 6842440"/>
              <a:gd name="connsiteX7" fmla="*/ 5154929 w 6860269"/>
              <a:gd name="connsiteY7" fmla="*/ 5137100 h 6842440"/>
              <a:gd name="connsiteX8" fmla="*/ 5154929 w 6860269"/>
              <a:gd name="connsiteY8" fmla="*/ 6842440 h 6842440"/>
              <a:gd name="connsiteX9" fmla="*/ 1744249 w 6860269"/>
              <a:gd name="connsiteY9" fmla="*/ 6842440 h 6842440"/>
              <a:gd name="connsiteX10" fmla="*/ 1692064 w 6860269"/>
              <a:gd name="connsiteY10" fmla="*/ 4593196 h 6842440"/>
              <a:gd name="connsiteX11" fmla="*/ 5160 w 6860269"/>
              <a:gd name="connsiteY11" fmla="*/ 4637277 h 6842440"/>
              <a:gd name="connsiteX12" fmla="*/ 0 w 6860269"/>
              <a:gd name="connsiteY12" fmla="*/ 2841120 h 6842440"/>
              <a:gd name="connsiteX0" fmla="*/ 0 w 6860269"/>
              <a:gd name="connsiteY0" fmla="*/ 2841120 h 6842440"/>
              <a:gd name="connsiteX1" fmla="*/ 2634938 w 6860269"/>
              <a:gd name="connsiteY1" fmla="*/ 2615669 h 6842440"/>
              <a:gd name="connsiteX2" fmla="*/ 1744249 w 6860269"/>
              <a:gd name="connsiteY2" fmla="*/ 0 h 6842440"/>
              <a:gd name="connsiteX3" fmla="*/ 5154929 w 6860269"/>
              <a:gd name="connsiteY3" fmla="*/ 0 h 6842440"/>
              <a:gd name="connsiteX4" fmla="*/ 5154929 w 6860269"/>
              <a:gd name="connsiteY4" fmla="*/ 1705340 h 6842440"/>
              <a:gd name="connsiteX5" fmla="*/ 6860269 w 6860269"/>
              <a:gd name="connsiteY5" fmla="*/ 1705340 h 6842440"/>
              <a:gd name="connsiteX6" fmla="*/ 6860269 w 6860269"/>
              <a:gd name="connsiteY6" fmla="*/ 5137100 h 6842440"/>
              <a:gd name="connsiteX7" fmla="*/ 5154929 w 6860269"/>
              <a:gd name="connsiteY7" fmla="*/ 5137100 h 6842440"/>
              <a:gd name="connsiteX8" fmla="*/ 5154929 w 6860269"/>
              <a:gd name="connsiteY8" fmla="*/ 6842440 h 6842440"/>
              <a:gd name="connsiteX9" fmla="*/ 1744249 w 6860269"/>
              <a:gd name="connsiteY9" fmla="*/ 6842440 h 6842440"/>
              <a:gd name="connsiteX10" fmla="*/ 1692064 w 6860269"/>
              <a:gd name="connsiteY10" fmla="*/ 4593196 h 6842440"/>
              <a:gd name="connsiteX11" fmla="*/ 5160 w 6860269"/>
              <a:gd name="connsiteY11" fmla="*/ 4637277 h 6842440"/>
              <a:gd name="connsiteX12" fmla="*/ 0 w 6860269"/>
              <a:gd name="connsiteY12" fmla="*/ 2841120 h 6842440"/>
              <a:gd name="connsiteX0" fmla="*/ 0 w 6860269"/>
              <a:gd name="connsiteY0" fmla="*/ 2841120 h 6842440"/>
              <a:gd name="connsiteX1" fmla="*/ 2634938 w 6860269"/>
              <a:gd name="connsiteY1" fmla="*/ 2615669 h 6842440"/>
              <a:gd name="connsiteX2" fmla="*/ 2766222 w 6860269"/>
              <a:gd name="connsiteY2" fmla="*/ 138300 h 6842440"/>
              <a:gd name="connsiteX3" fmla="*/ 5154929 w 6860269"/>
              <a:gd name="connsiteY3" fmla="*/ 0 h 6842440"/>
              <a:gd name="connsiteX4" fmla="*/ 5154929 w 6860269"/>
              <a:gd name="connsiteY4" fmla="*/ 1705340 h 6842440"/>
              <a:gd name="connsiteX5" fmla="*/ 6860269 w 6860269"/>
              <a:gd name="connsiteY5" fmla="*/ 1705340 h 6842440"/>
              <a:gd name="connsiteX6" fmla="*/ 6860269 w 6860269"/>
              <a:gd name="connsiteY6" fmla="*/ 5137100 h 6842440"/>
              <a:gd name="connsiteX7" fmla="*/ 5154929 w 6860269"/>
              <a:gd name="connsiteY7" fmla="*/ 5137100 h 6842440"/>
              <a:gd name="connsiteX8" fmla="*/ 5154929 w 6860269"/>
              <a:gd name="connsiteY8" fmla="*/ 6842440 h 6842440"/>
              <a:gd name="connsiteX9" fmla="*/ 1744249 w 6860269"/>
              <a:gd name="connsiteY9" fmla="*/ 6842440 h 6842440"/>
              <a:gd name="connsiteX10" fmla="*/ 1692064 w 6860269"/>
              <a:gd name="connsiteY10" fmla="*/ 4593196 h 6842440"/>
              <a:gd name="connsiteX11" fmla="*/ 5160 w 6860269"/>
              <a:gd name="connsiteY11" fmla="*/ 4637277 h 6842440"/>
              <a:gd name="connsiteX12" fmla="*/ 0 w 6860269"/>
              <a:gd name="connsiteY12" fmla="*/ 2841120 h 6842440"/>
              <a:gd name="connsiteX0" fmla="*/ 0 w 6860269"/>
              <a:gd name="connsiteY0" fmla="*/ 2841120 h 6842440"/>
              <a:gd name="connsiteX1" fmla="*/ 2634938 w 6860269"/>
              <a:gd name="connsiteY1" fmla="*/ 2615669 h 6842440"/>
              <a:gd name="connsiteX2" fmla="*/ 2766222 w 6860269"/>
              <a:gd name="connsiteY2" fmla="*/ 138300 h 6842440"/>
              <a:gd name="connsiteX3" fmla="*/ 5154929 w 6860269"/>
              <a:gd name="connsiteY3" fmla="*/ 0 h 6842440"/>
              <a:gd name="connsiteX4" fmla="*/ 4766431 w 6860269"/>
              <a:gd name="connsiteY4" fmla="*/ 2529171 h 6842440"/>
              <a:gd name="connsiteX5" fmla="*/ 6860269 w 6860269"/>
              <a:gd name="connsiteY5" fmla="*/ 1705340 h 6842440"/>
              <a:gd name="connsiteX6" fmla="*/ 6860269 w 6860269"/>
              <a:gd name="connsiteY6" fmla="*/ 5137100 h 6842440"/>
              <a:gd name="connsiteX7" fmla="*/ 5154929 w 6860269"/>
              <a:gd name="connsiteY7" fmla="*/ 5137100 h 6842440"/>
              <a:gd name="connsiteX8" fmla="*/ 5154929 w 6860269"/>
              <a:gd name="connsiteY8" fmla="*/ 6842440 h 6842440"/>
              <a:gd name="connsiteX9" fmla="*/ 1744249 w 6860269"/>
              <a:gd name="connsiteY9" fmla="*/ 6842440 h 6842440"/>
              <a:gd name="connsiteX10" fmla="*/ 1692064 w 6860269"/>
              <a:gd name="connsiteY10" fmla="*/ 4593196 h 6842440"/>
              <a:gd name="connsiteX11" fmla="*/ 5160 w 6860269"/>
              <a:gd name="connsiteY11" fmla="*/ 4637277 h 6842440"/>
              <a:gd name="connsiteX12" fmla="*/ 0 w 6860269"/>
              <a:gd name="connsiteY12" fmla="*/ 2841120 h 6842440"/>
              <a:gd name="connsiteX0" fmla="*/ 0 w 6861485"/>
              <a:gd name="connsiteY0" fmla="*/ 2841120 h 6842440"/>
              <a:gd name="connsiteX1" fmla="*/ 2634938 w 6861485"/>
              <a:gd name="connsiteY1" fmla="*/ 2615669 h 6842440"/>
              <a:gd name="connsiteX2" fmla="*/ 2766222 w 6861485"/>
              <a:gd name="connsiteY2" fmla="*/ 138300 h 6842440"/>
              <a:gd name="connsiteX3" fmla="*/ 5154929 w 6861485"/>
              <a:gd name="connsiteY3" fmla="*/ 0 h 6842440"/>
              <a:gd name="connsiteX4" fmla="*/ 4766431 w 6861485"/>
              <a:gd name="connsiteY4" fmla="*/ 2529171 h 6842440"/>
              <a:gd name="connsiteX5" fmla="*/ 6861485 w 6861485"/>
              <a:gd name="connsiteY5" fmla="*/ 2613186 h 6842440"/>
              <a:gd name="connsiteX6" fmla="*/ 6860269 w 6861485"/>
              <a:gd name="connsiteY6" fmla="*/ 5137100 h 6842440"/>
              <a:gd name="connsiteX7" fmla="*/ 5154929 w 6861485"/>
              <a:gd name="connsiteY7" fmla="*/ 5137100 h 6842440"/>
              <a:gd name="connsiteX8" fmla="*/ 5154929 w 6861485"/>
              <a:gd name="connsiteY8" fmla="*/ 6842440 h 6842440"/>
              <a:gd name="connsiteX9" fmla="*/ 1744249 w 6861485"/>
              <a:gd name="connsiteY9" fmla="*/ 6842440 h 6842440"/>
              <a:gd name="connsiteX10" fmla="*/ 1692064 w 6861485"/>
              <a:gd name="connsiteY10" fmla="*/ 4593196 h 6842440"/>
              <a:gd name="connsiteX11" fmla="*/ 5160 w 6861485"/>
              <a:gd name="connsiteY11" fmla="*/ 4637277 h 6842440"/>
              <a:gd name="connsiteX12" fmla="*/ 0 w 6861485"/>
              <a:gd name="connsiteY12" fmla="*/ 2841120 h 6842440"/>
              <a:gd name="connsiteX0" fmla="*/ 0 w 6861485"/>
              <a:gd name="connsiteY0" fmla="*/ 2841120 h 6842440"/>
              <a:gd name="connsiteX1" fmla="*/ 2634938 w 6861485"/>
              <a:gd name="connsiteY1" fmla="*/ 2615669 h 6842440"/>
              <a:gd name="connsiteX2" fmla="*/ 2766222 w 6861485"/>
              <a:gd name="connsiteY2" fmla="*/ 138300 h 6842440"/>
              <a:gd name="connsiteX3" fmla="*/ 5154929 w 6861485"/>
              <a:gd name="connsiteY3" fmla="*/ 0 h 6842440"/>
              <a:gd name="connsiteX4" fmla="*/ 4766431 w 6861485"/>
              <a:gd name="connsiteY4" fmla="*/ 2529171 h 6842440"/>
              <a:gd name="connsiteX5" fmla="*/ 6861485 w 6861485"/>
              <a:gd name="connsiteY5" fmla="*/ 2613186 h 6842440"/>
              <a:gd name="connsiteX6" fmla="*/ 6860269 w 6861485"/>
              <a:gd name="connsiteY6" fmla="*/ 5137100 h 6842440"/>
              <a:gd name="connsiteX7" fmla="*/ 5154929 w 6861485"/>
              <a:gd name="connsiteY7" fmla="*/ 5137100 h 6842440"/>
              <a:gd name="connsiteX8" fmla="*/ 5154929 w 6861485"/>
              <a:gd name="connsiteY8" fmla="*/ 6842440 h 6842440"/>
              <a:gd name="connsiteX9" fmla="*/ 3041682 w 6861485"/>
              <a:gd name="connsiteY9" fmla="*/ 6829676 h 6842440"/>
              <a:gd name="connsiteX10" fmla="*/ 1692064 w 6861485"/>
              <a:gd name="connsiteY10" fmla="*/ 4593196 h 6842440"/>
              <a:gd name="connsiteX11" fmla="*/ 5160 w 6861485"/>
              <a:gd name="connsiteY11" fmla="*/ 4637277 h 6842440"/>
              <a:gd name="connsiteX12" fmla="*/ 0 w 6861485"/>
              <a:gd name="connsiteY12" fmla="*/ 2841120 h 6842440"/>
              <a:gd name="connsiteX0" fmla="*/ 0 w 6861485"/>
              <a:gd name="connsiteY0" fmla="*/ 2841120 h 6842440"/>
              <a:gd name="connsiteX1" fmla="*/ 2634938 w 6861485"/>
              <a:gd name="connsiteY1" fmla="*/ 2615669 h 6842440"/>
              <a:gd name="connsiteX2" fmla="*/ 2766222 w 6861485"/>
              <a:gd name="connsiteY2" fmla="*/ 138300 h 6842440"/>
              <a:gd name="connsiteX3" fmla="*/ 5154929 w 6861485"/>
              <a:gd name="connsiteY3" fmla="*/ 0 h 6842440"/>
              <a:gd name="connsiteX4" fmla="*/ 4766431 w 6861485"/>
              <a:gd name="connsiteY4" fmla="*/ 2529171 h 6842440"/>
              <a:gd name="connsiteX5" fmla="*/ 6861485 w 6861485"/>
              <a:gd name="connsiteY5" fmla="*/ 2613186 h 6842440"/>
              <a:gd name="connsiteX6" fmla="*/ 6860269 w 6861485"/>
              <a:gd name="connsiteY6" fmla="*/ 5137100 h 6842440"/>
              <a:gd name="connsiteX7" fmla="*/ 5154929 w 6861485"/>
              <a:gd name="connsiteY7" fmla="*/ 5137100 h 6842440"/>
              <a:gd name="connsiteX8" fmla="*/ 5154929 w 6861485"/>
              <a:gd name="connsiteY8" fmla="*/ 6842440 h 6842440"/>
              <a:gd name="connsiteX9" fmla="*/ 3041682 w 6861485"/>
              <a:gd name="connsiteY9" fmla="*/ 6829676 h 6842440"/>
              <a:gd name="connsiteX10" fmla="*/ 3368303 w 6861485"/>
              <a:gd name="connsiteY10" fmla="*/ 4752673 h 6842440"/>
              <a:gd name="connsiteX11" fmla="*/ 5160 w 6861485"/>
              <a:gd name="connsiteY11" fmla="*/ 4637277 h 6842440"/>
              <a:gd name="connsiteX12" fmla="*/ 0 w 6861485"/>
              <a:gd name="connsiteY12" fmla="*/ 2841120 h 6842440"/>
              <a:gd name="connsiteX0" fmla="*/ 0 w 6861485"/>
              <a:gd name="connsiteY0" fmla="*/ 2841120 h 6842440"/>
              <a:gd name="connsiteX1" fmla="*/ 2634938 w 6861485"/>
              <a:gd name="connsiteY1" fmla="*/ 2615669 h 6842440"/>
              <a:gd name="connsiteX2" fmla="*/ 2766222 w 6861485"/>
              <a:gd name="connsiteY2" fmla="*/ 138300 h 6842440"/>
              <a:gd name="connsiteX3" fmla="*/ 5154929 w 6861485"/>
              <a:gd name="connsiteY3" fmla="*/ 0 h 6842440"/>
              <a:gd name="connsiteX4" fmla="*/ 4766431 w 6861485"/>
              <a:gd name="connsiteY4" fmla="*/ 2529171 h 6842440"/>
              <a:gd name="connsiteX5" fmla="*/ 6861485 w 6861485"/>
              <a:gd name="connsiteY5" fmla="*/ 2613186 h 6842440"/>
              <a:gd name="connsiteX6" fmla="*/ 6860269 w 6861485"/>
              <a:gd name="connsiteY6" fmla="*/ 5137100 h 6842440"/>
              <a:gd name="connsiteX7" fmla="*/ 5154929 w 6861485"/>
              <a:gd name="connsiteY7" fmla="*/ 5137100 h 6842440"/>
              <a:gd name="connsiteX8" fmla="*/ 5154929 w 6861485"/>
              <a:gd name="connsiteY8" fmla="*/ 6842440 h 6842440"/>
              <a:gd name="connsiteX9" fmla="*/ 3041682 w 6861485"/>
              <a:gd name="connsiteY9" fmla="*/ 6829676 h 6842440"/>
              <a:gd name="connsiteX10" fmla="*/ 2460458 w 6861485"/>
              <a:gd name="connsiteY10" fmla="*/ 4753888 h 6842440"/>
              <a:gd name="connsiteX11" fmla="*/ 5160 w 6861485"/>
              <a:gd name="connsiteY11" fmla="*/ 4637277 h 6842440"/>
              <a:gd name="connsiteX12" fmla="*/ 0 w 6861485"/>
              <a:gd name="connsiteY12" fmla="*/ 2841120 h 6842440"/>
              <a:gd name="connsiteX0" fmla="*/ 0 w 6861485"/>
              <a:gd name="connsiteY0" fmla="*/ 2841120 h 6842440"/>
              <a:gd name="connsiteX1" fmla="*/ 2634938 w 6861485"/>
              <a:gd name="connsiteY1" fmla="*/ 2615669 h 6842440"/>
              <a:gd name="connsiteX2" fmla="*/ 2766222 w 6861485"/>
              <a:gd name="connsiteY2" fmla="*/ 138300 h 6842440"/>
              <a:gd name="connsiteX3" fmla="*/ 5154929 w 6861485"/>
              <a:gd name="connsiteY3" fmla="*/ 0 h 6842440"/>
              <a:gd name="connsiteX4" fmla="*/ 4766431 w 6861485"/>
              <a:gd name="connsiteY4" fmla="*/ 2529171 h 6842440"/>
              <a:gd name="connsiteX5" fmla="*/ 6861485 w 6861485"/>
              <a:gd name="connsiteY5" fmla="*/ 2613186 h 6842440"/>
              <a:gd name="connsiteX6" fmla="*/ 6860269 w 6861485"/>
              <a:gd name="connsiteY6" fmla="*/ 5137100 h 6842440"/>
              <a:gd name="connsiteX7" fmla="*/ 5154929 w 6861485"/>
              <a:gd name="connsiteY7" fmla="*/ 5137100 h 6842440"/>
              <a:gd name="connsiteX8" fmla="*/ 5154929 w 6861485"/>
              <a:gd name="connsiteY8" fmla="*/ 6842440 h 6842440"/>
              <a:gd name="connsiteX9" fmla="*/ 2486678 w 6861485"/>
              <a:gd name="connsiteY9" fmla="*/ 6826743 h 6842440"/>
              <a:gd name="connsiteX10" fmla="*/ 2460458 w 6861485"/>
              <a:gd name="connsiteY10" fmla="*/ 4753888 h 6842440"/>
              <a:gd name="connsiteX11" fmla="*/ 5160 w 6861485"/>
              <a:gd name="connsiteY11" fmla="*/ 4637277 h 6842440"/>
              <a:gd name="connsiteX12" fmla="*/ 0 w 6861485"/>
              <a:gd name="connsiteY12" fmla="*/ 2841120 h 6842440"/>
              <a:gd name="connsiteX0" fmla="*/ 0 w 6861485"/>
              <a:gd name="connsiteY0" fmla="*/ 2841120 h 7676859"/>
              <a:gd name="connsiteX1" fmla="*/ 2634938 w 6861485"/>
              <a:gd name="connsiteY1" fmla="*/ 2615669 h 7676859"/>
              <a:gd name="connsiteX2" fmla="*/ 2766222 w 6861485"/>
              <a:gd name="connsiteY2" fmla="*/ 138300 h 7676859"/>
              <a:gd name="connsiteX3" fmla="*/ 5154929 w 6861485"/>
              <a:gd name="connsiteY3" fmla="*/ 0 h 7676859"/>
              <a:gd name="connsiteX4" fmla="*/ 4766431 w 6861485"/>
              <a:gd name="connsiteY4" fmla="*/ 2529171 h 7676859"/>
              <a:gd name="connsiteX5" fmla="*/ 6861485 w 6861485"/>
              <a:gd name="connsiteY5" fmla="*/ 2613186 h 7676859"/>
              <a:gd name="connsiteX6" fmla="*/ 6860269 w 6861485"/>
              <a:gd name="connsiteY6" fmla="*/ 5137100 h 7676859"/>
              <a:gd name="connsiteX7" fmla="*/ 5154929 w 6861485"/>
              <a:gd name="connsiteY7" fmla="*/ 5137100 h 7676859"/>
              <a:gd name="connsiteX8" fmla="*/ 5093563 w 6861485"/>
              <a:gd name="connsiteY8" fmla="*/ 7676859 h 7676859"/>
              <a:gd name="connsiteX9" fmla="*/ 2486678 w 6861485"/>
              <a:gd name="connsiteY9" fmla="*/ 6826743 h 7676859"/>
              <a:gd name="connsiteX10" fmla="*/ 2460458 w 6861485"/>
              <a:gd name="connsiteY10" fmla="*/ 4753888 h 7676859"/>
              <a:gd name="connsiteX11" fmla="*/ 5160 w 6861485"/>
              <a:gd name="connsiteY11" fmla="*/ 4637277 h 7676859"/>
              <a:gd name="connsiteX12" fmla="*/ 0 w 6861485"/>
              <a:gd name="connsiteY12" fmla="*/ 2841120 h 7676859"/>
              <a:gd name="connsiteX0" fmla="*/ 0 w 6861485"/>
              <a:gd name="connsiteY0" fmla="*/ 2841120 h 7760106"/>
              <a:gd name="connsiteX1" fmla="*/ 2634938 w 6861485"/>
              <a:gd name="connsiteY1" fmla="*/ 2615669 h 7760106"/>
              <a:gd name="connsiteX2" fmla="*/ 2766222 w 6861485"/>
              <a:gd name="connsiteY2" fmla="*/ 138300 h 7760106"/>
              <a:gd name="connsiteX3" fmla="*/ 5154929 w 6861485"/>
              <a:gd name="connsiteY3" fmla="*/ 0 h 7760106"/>
              <a:gd name="connsiteX4" fmla="*/ 4766431 w 6861485"/>
              <a:gd name="connsiteY4" fmla="*/ 2529171 h 7760106"/>
              <a:gd name="connsiteX5" fmla="*/ 6861485 w 6861485"/>
              <a:gd name="connsiteY5" fmla="*/ 2613186 h 7760106"/>
              <a:gd name="connsiteX6" fmla="*/ 6860269 w 6861485"/>
              <a:gd name="connsiteY6" fmla="*/ 5137100 h 7760106"/>
              <a:gd name="connsiteX7" fmla="*/ 5154929 w 6861485"/>
              <a:gd name="connsiteY7" fmla="*/ 5137100 h 7760106"/>
              <a:gd name="connsiteX8" fmla="*/ 5093563 w 6861485"/>
              <a:gd name="connsiteY8" fmla="*/ 7676859 h 7760106"/>
              <a:gd name="connsiteX9" fmla="*/ 2645975 w 6861485"/>
              <a:gd name="connsiteY9" fmla="*/ 7760106 h 7760106"/>
              <a:gd name="connsiteX10" fmla="*/ 2460458 w 6861485"/>
              <a:gd name="connsiteY10" fmla="*/ 4753888 h 7760106"/>
              <a:gd name="connsiteX11" fmla="*/ 5160 w 6861485"/>
              <a:gd name="connsiteY11" fmla="*/ 4637277 h 7760106"/>
              <a:gd name="connsiteX12" fmla="*/ 0 w 6861485"/>
              <a:gd name="connsiteY12" fmla="*/ 2841120 h 7760106"/>
              <a:gd name="connsiteX0" fmla="*/ 0 w 7349119"/>
              <a:gd name="connsiteY0" fmla="*/ 2841120 h 7760106"/>
              <a:gd name="connsiteX1" fmla="*/ 2634938 w 7349119"/>
              <a:gd name="connsiteY1" fmla="*/ 2615669 h 7760106"/>
              <a:gd name="connsiteX2" fmla="*/ 2766222 w 7349119"/>
              <a:gd name="connsiteY2" fmla="*/ 138300 h 7760106"/>
              <a:gd name="connsiteX3" fmla="*/ 5154929 w 7349119"/>
              <a:gd name="connsiteY3" fmla="*/ 0 h 7760106"/>
              <a:gd name="connsiteX4" fmla="*/ 4766431 w 7349119"/>
              <a:gd name="connsiteY4" fmla="*/ 2529171 h 7760106"/>
              <a:gd name="connsiteX5" fmla="*/ 6861485 w 7349119"/>
              <a:gd name="connsiteY5" fmla="*/ 2613186 h 7760106"/>
              <a:gd name="connsiteX6" fmla="*/ 7349119 w 7349119"/>
              <a:gd name="connsiteY6" fmla="*/ 5143796 h 7760106"/>
              <a:gd name="connsiteX7" fmla="*/ 5154929 w 7349119"/>
              <a:gd name="connsiteY7" fmla="*/ 5137100 h 7760106"/>
              <a:gd name="connsiteX8" fmla="*/ 5093563 w 7349119"/>
              <a:gd name="connsiteY8" fmla="*/ 7676859 h 7760106"/>
              <a:gd name="connsiteX9" fmla="*/ 2645975 w 7349119"/>
              <a:gd name="connsiteY9" fmla="*/ 7760106 h 7760106"/>
              <a:gd name="connsiteX10" fmla="*/ 2460458 w 7349119"/>
              <a:gd name="connsiteY10" fmla="*/ 4753888 h 7760106"/>
              <a:gd name="connsiteX11" fmla="*/ 5160 w 7349119"/>
              <a:gd name="connsiteY11" fmla="*/ 4637277 h 7760106"/>
              <a:gd name="connsiteX12" fmla="*/ 0 w 7349119"/>
              <a:gd name="connsiteY12" fmla="*/ 2841120 h 7760106"/>
              <a:gd name="connsiteX0" fmla="*/ 0 w 7349127"/>
              <a:gd name="connsiteY0" fmla="*/ 2841120 h 7760106"/>
              <a:gd name="connsiteX1" fmla="*/ 2634938 w 7349127"/>
              <a:gd name="connsiteY1" fmla="*/ 2615669 h 7760106"/>
              <a:gd name="connsiteX2" fmla="*/ 2766222 w 7349127"/>
              <a:gd name="connsiteY2" fmla="*/ 138300 h 7760106"/>
              <a:gd name="connsiteX3" fmla="*/ 5154929 w 7349127"/>
              <a:gd name="connsiteY3" fmla="*/ 0 h 7760106"/>
              <a:gd name="connsiteX4" fmla="*/ 4766431 w 7349127"/>
              <a:gd name="connsiteY4" fmla="*/ 2529171 h 7760106"/>
              <a:gd name="connsiteX5" fmla="*/ 7335533 w 7349127"/>
              <a:gd name="connsiteY5" fmla="*/ 2546392 h 7760106"/>
              <a:gd name="connsiteX6" fmla="*/ 7349119 w 7349127"/>
              <a:gd name="connsiteY6" fmla="*/ 5143796 h 7760106"/>
              <a:gd name="connsiteX7" fmla="*/ 5154929 w 7349127"/>
              <a:gd name="connsiteY7" fmla="*/ 5137100 h 7760106"/>
              <a:gd name="connsiteX8" fmla="*/ 5093563 w 7349127"/>
              <a:gd name="connsiteY8" fmla="*/ 7676859 h 7760106"/>
              <a:gd name="connsiteX9" fmla="*/ 2645975 w 7349127"/>
              <a:gd name="connsiteY9" fmla="*/ 7760106 h 7760106"/>
              <a:gd name="connsiteX10" fmla="*/ 2460458 w 7349127"/>
              <a:gd name="connsiteY10" fmla="*/ 4753888 h 7760106"/>
              <a:gd name="connsiteX11" fmla="*/ 5160 w 7349127"/>
              <a:gd name="connsiteY11" fmla="*/ 4637277 h 7760106"/>
              <a:gd name="connsiteX12" fmla="*/ 0 w 7349127"/>
              <a:gd name="connsiteY12" fmla="*/ 2841120 h 776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49127" h="7760106">
                <a:moveTo>
                  <a:pt x="0" y="2841120"/>
                </a:moveTo>
                <a:lnTo>
                  <a:pt x="2634938" y="2615669"/>
                </a:lnTo>
                <a:lnTo>
                  <a:pt x="2766222" y="138300"/>
                </a:lnTo>
                <a:lnTo>
                  <a:pt x="5154929" y="0"/>
                </a:lnTo>
                <a:lnTo>
                  <a:pt x="4766431" y="2529171"/>
                </a:lnTo>
                <a:lnTo>
                  <a:pt x="7335533" y="2546392"/>
                </a:lnTo>
                <a:cubicBezTo>
                  <a:pt x="7335128" y="3387697"/>
                  <a:pt x="7349524" y="4302491"/>
                  <a:pt x="7349119" y="5143796"/>
                </a:cubicBezTo>
                <a:lnTo>
                  <a:pt x="5154929" y="5137100"/>
                </a:lnTo>
                <a:lnTo>
                  <a:pt x="5093563" y="7676859"/>
                </a:lnTo>
                <a:lnTo>
                  <a:pt x="2645975" y="7760106"/>
                </a:lnTo>
                <a:lnTo>
                  <a:pt x="2460458" y="4753888"/>
                </a:lnTo>
                <a:lnTo>
                  <a:pt x="5160" y="4637277"/>
                </a:lnTo>
                <a:lnTo>
                  <a:pt x="0" y="284112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420632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BA5B07-12A7-4391-86F8-D51EC2EDC5CC}"/>
              </a:ext>
            </a:extLst>
          </p:cNvPr>
          <p:cNvSpPr/>
          <p:nvPr/>
        </p:nvSpPr>
        <p:spPr>
          <a:xfrm>
            <a:off x="0" y="-106017"/>
            <a:ext cx="37994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product</a:t>
            </a:r>
            <a:endParaRPr lang="ja-JP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C50A345-C11B-4840-93E6-4490DDACC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133" y="1069635"/>
            <a:ext cx="3330987" cy="471873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51F29BA-591D-4069-BB53-697170F23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506" y="1069635"/>
            <a:ext cx="3330987" cy="471873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6028CEF-FB44-4477-9964-1B53F12C7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0" y="1069635"/>
            <a:ext cx="3330986" cy="4718730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4457D3-5FF4-4EF5-910C-FE798F70F4FD}"/>
              </a:ext>
            </a:extLst>
          </p:cNvPr>
          <p:cNvSpPr/>
          <p:nvPr/>
        </p:nvSpPr>
        <p:spPr>
          <a:xfrm>
            <a:off x="359880" y="5526157"/>
            <a:ext cx="3330986" cy="113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ログイン画面</a:t>
            </a:r>
            <a:endParaRPr kumimoji="1" lang="en-US" sz="28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97EC486-7AE0-4E3B-BE92-EB0662D58BC9}"/>
              </a:ext>
            </a:extLst>
          </p:cNvPr>
          <p:cNvSpPr/>
          <p:nvPr/>
        </p:nvSpPr>
        <p:spPr>
          <a:xfrm>
            <a:off x="8501134" y="5526157"/>
            <a:ext cx="3330986" cy="113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メニューの画面</a:t>
            </a:r>
            <a:endParaRPr kumimoji="1" lang="en-US" sz="28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1110A32-E890-4713-A105-0C1F6276192E}"/>
              </a:ext>
            </a:extLst>
          </p:cNvPr>
          <p:cNvSpPr/>
          <p:nvPr/>
        </p:nvSpPr>
        <p:spPr>
          <a:xfrm>
            <a:off x="4430507" y="5525448"/>
            <a:ext cx="3330986" cy="113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ホーム画面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307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A07EFEA-54FC-427F-816C-82467C8C1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640" y="1209820"/>
            <a:ext cx="3411344" cy="489555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B19C1E2-8838-4C5D-A793-2FDDA2498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925" y="1209821"/>
            <a:ext cx="3411344" cy="4895557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936F9AA-F210-494A-8B5F-4F686262EAB2}"/>
              </a:ext>
            </a:extLst>
          </p:cNvPr>
          <p:cNvSpPr/>
          <p:nvPr/>
        </p:nvSpPr>
        <p:spPr>
          <a:xfrm>
            <a:off x="1135104" y="5648180"/>
            <a:ext cx="3330986" cy="113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購入済み確認画面</a:t>
            </a:r>
            <a:endParaRPr kumimoji="1" lang="en-US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2D6EA0-FE46-4486-A3B1-943DD86F0B58}"/>
              </a:ext>
            </a:extLst>
          </p:cNvPr>
          <p:cNvSpPr/>
          <p:nvPr/>
        </p:nvSpPr>
        <p:spPr>
          <a:xfrm>
            <a:off x="6909819" y="5648180"/>
            <a:ext cx="3330986" cy="113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購入画面</a:t>
            </a:r>
            <a:endParaRPr kumimoji="1" lang="en-US" sz="2800" dirty="0"/>
          </a:p>
        </p:txBody>
      </p:sp>
    </p:spTree>
    <p:extLst>
      <p:ext uri="{BB962C8B-B14F-4D97-AF65-F5344CB8AC3E}">
        <p14:creationId xmlns:p14="http://schemas.microsoft.com/office/powerpoint/2010/main" val="202820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BCE99BC-8AAE-45A0-94F8-5F9E224D1695}"/>
              </a:ext>
            </a:extLst>
          </p:cNvPr>
          <p:cNvSpPr/>
          <p:nvPr/>
        </p:nvSpPr>
        <p:spPr>
          <a:xfrm>
            <a:off x="547818" y="3951574"/>
            <a:ext cx="7532683" cy="258234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FA6529AD-1DED-4124-B7C1-721301F52869}"/>
              </a:ext>
            </a:extLst>
          </p:cNvPr>
          <p:cNvSpPr/>
          <p:nvPr/>
        </p:nvSpPr>
        <p:spPr>
          <a:xfrm>
            <a:off x="8629804" y="1500537"/>
            <a:ext cx="2842441" cy="5220186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EEED901-2446-4375-9EA6-5EABBDB5B939}"/>
              </a:ext>
            </a:extLst>
          </p:cNvPr>
          <p:cNvSpPr/>
          <p:nvPr/>
        </p:nvSpPr>
        <p:spPr>
          <a:xfrm>
            <a:off x="547818" y="1500537"/>
            <a:ext cx="7532683" cy="1592216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61B665D-7BDF-4459-9772-DE2233301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157" y="3284856"/>
            <a:ext cx="595786" cy="59578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78DAAEF-C45C-4FCC-879E-5153B9A82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55" y="4571652"/>
            <a:ext cx="1662929" cy="181417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E8ECE61-AB05-4D24-A44A-82C1488C3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157" y="2474270"/>
            <a:ext cx="655365" cy="618483"/>
          </a:xfrm>
          <a:prstGeom prst="rect">
            <a:avLst/>
          </a:prstGeom>
        </p:spPr>
      </p:pic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B5D9BFC-3BA9-48A4-9B30-20F09CB83772}"/>
              </a:ext>
            </a:extLst>
          </p:cNvPr>
          <p:cNvSpPr/>
          <p:nvPr/>
        </p:nvSpPr>
        <p:spPr>
          <a:xfrm>
            <a:off x="2525183" y="4571652"/>
            <a:ext cx="1735209" cy="18141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8533E65-886D-49F0-87C0-D2510117A827}"/>
              </a:ext>
            </a:extLst>
          </p:cNvPr>
          <p:cNvSpPr/>
          <p:nvPr/>
        </p:nvSpPr>
        <p:spPr>
          <a:xfrm>
            <a:off x="9007174" y="1882057"/>
            <a:ext cx="148374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開発環境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AE72D03-3ED6-4A28-89FC-C243F3381842}"/>
              </a:ext>
            </a:extLst>
          </p:cNvPr>
          <p:cNvSpPr/>
          <p:nvPr/>
        </p:nvSpPr>
        <p:spPr>
          <a:xfrm>
            <a:off x="578748" y="1604147"/>
            <a:ext cx="13965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サーバー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B7D578C-916C-4054-9602-54132A004E8C}"/>
              </a:ext>
            </a:extLst>
          </p:cNvPr>
          <p:cNvSpPr/>
          <p:nvPr/>
        </p:nvSpPr>
        <p:spPr>
          <a:xfrm>
            <a:off x="639868" y="4063203"/>
            <a:ext cx="13837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ユーザー</a:t>
            </a: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2DD0A548-3EE6-4E9F-B19A-342DD48D037B}"/>
              </a:ext>
            </a:extLst>
          </p:cNvPr>
          <p:cNvSpPr/>
          <p:nvPr/>
        </p:nvSpPr>
        <p:spPr>
          <a:xfrm>
            <a:off x="3739488" y="3021435"/>
            <a:ext cx="669871" cy="1301139"/>
          </a:xfrm>
          <a:prstGeom prst="downArrow">
            <a:avLst>
              <a:gd name="adj1" fmla="val 50000"/>
              <a:gd name="adj2" fmla="val 107371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FF7D90EB-F699-40A2-80B0-4C1BA8F70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5632" y="4664960"/>
            <a:ext cx="1937925" cy="162755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48ECD50-D82C-4AD0-97CC-05B33E528A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7125" y="4063203"/>
            <a:ext cx="770862" cy="77086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0BE43796-8603-4148-A870-7B615F8856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5669" y="1791765"/>
            <a:ext cx="1163252" cy="1163252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41932FA2-EEAC-4DF5-BAA3-1367C52767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8009" y="4556179"/>
            <a:ext cx="1637991" cy="1814173"/>
          </a:xfrm>
          <a:prstGeom prst="rect">
            <a:avLst/>
          </a:prstGeom>
        </p:spPr>
      </p:pic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F8D9330-CBD1-4D19-8577-87018C1ED5F4}"/>
              </a:ext>
            </a:extLst>
          </p:cNvPr>
          <p:cNvSpPr/>
          <p:nvPr/>
        </p:nvSpPr>
        <p:spPr>
          <a:xfrm>
            <a:off x="328982" y="0"/>
            <a:ext cx="17826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Tools</a:t>
            </a:r>
            <a:endParaRPr lang="ja-JP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コンテンツ プレースホルダー 5">
            <a:extLst>
              <a:ext uri="{FF2B5EF4-FFF2-40B4-BE49-F238E27FC236}">
                <a16:creationId xmlns:a16="http://schemas.microsoft.com/office/drawing/2014/main" id="{5A4E9F49-FE19-42C0-9FD9-1A4CE83ED2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29497" y="4571652"/>
            <a:ext cx="1926583" cy="1926583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AED5267-CF88-4258-9603-BACC22B9C5F2}"/>
              </a:ext>
            </a:extLst>
          </p:cNvPr>
          <p:cNvSpPr/>
          <p:nvPr/>
        </p:nvSpPr>
        <p:spPr>
          <a:xfrm>
            <a:off x="3609020" y="1791765"/>
            <a:ext cx="1697978" cy="10819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614971BF-E92A-4266-A9C5-A1248C7232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3566" y="1882058"/>
            <a:ext cx="1551586" cy="1049084"/>
          </a:xfrm>
          <a:prstGeom prst="rect">
            <a:avLst/>
          </a:prstGeom>
        </p:spPr>
      </p:pic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7E75634-CCBC-4DD0-83FE-0DCF3A9288CD}"/>
              </a:ext>
            </a:extLst>
          </p:cNvPr>
          <p:cNvSpPr/>
          <p:nvPr/>
        </p:nvSpPr>
        <p:spPr>
          <a:xfrm>
            <a:off x="9007175" y="4967703"/>
            <a:ext cx="772874" cy="7708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2050" name="Picture 2" descr="ãgit ã­ã´ãã®ç»åæ¤ç´¢çµæ">
            <a:extLst>
              <a:ext uri="{FF2B5EF4-FFF2-40B4-BE49-F238E27FC236}">
                <a16:creationId xmlns:a16="http://schemas.microsoft.com/office/drawing/2014/main" id="{72DBF3AF-722C-4559-9D12-167D277BA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970" y="5016626"/>
            <a:ext cx="731017" cy="72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inã®ã¡ã¢å¸³.png">
            <a:extLst>
              <a:ext uri="{FF2B5EF4-FFF2-40B4-BE49-F238E27FC236}">
                <a16:creationId xmlns:a16="http://schemas.microsoft.com/office/drawing/2014/main" id="{69DED4A7-57CA-42A8-9508-D8DE7A264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452" y="2801117"/>
            <a:ext cx="770862" cy="82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966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58</Words>
  <Application>Microsoft Office PowerPoint</Application>
  <PresentationFormat>ワイド画面</PresentationFormat>
  <Paragraphs>17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Calisto MT</vt:lpstr>
      <vt:lpstr>Trebuchet MS</vt:lpstr>
      <vt:lpstr>Wingdings 2</vt:lpstr>
      <vt:lpstr>石版</vt:lpstr>
      <vt:lpstr>一人に一台食券機の時代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一人に一台食券機の時代</dc:title>
  <dc:creator>舟橋　　優</dc:creator>
  <cp:lastModifiedBy>JavaQuest</cp:lastModifiedBy>
  <cp:revision>15</cp:revision>
  <dcterms:created xsi:type="dcterms:W3CDTF">2019-06-27T08:49:25Z</dcterms:created>
  <dcterms:modified xsi:type="dcterms:W3CDTF">2019-06-27T14:42:06Z</dcterms:modified>
</cp:coreProperties>
</file>