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69" r:id="rId18"/>
    <p:sldId id="270" r:id="rId19"/>
    <p:sldId id="271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90" r:id="rId32"/>
    <p:sldId id="287" r:id="rId33"/>
    <p:sldId id="288" r:id="rId34"/>
    <p:sldId id="289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64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51" r:id="rId93"/>
    <p:sldId id="347" r:id="rId94"/>
    <p:sldId id="348" r:id="rId95"/>
    <p:sldId id="354" r:id="rId96"/>
    <p:sldId id="349" r:id="rId97"/>
    <p:sldId id="350" r:id="rId98"/>
    <p:sldId id="352" r:id="rId99"/>
    <p:sldId id="353" r:id="rId100"/>
    <p:sldId id="355" r:id="rId101"/>
    <p:sldId id="359" r:id="rId102"/>
    <p:sldId id="361" r:id="rId103"/>
    <p:sldId id="356" r:id="rId104"/>
    <p:sldId id="360" r:id="rId105"/>
    <p:sldId id="357" r:id="rId106"/>
    <p:sldId id="362" r:id="rId107"/>
    <p:sldId id="358" r:id="rId108"/>
    <p:sldId id="363" r:id="rId109"/>
    <p:sldId id="365" r:id="rId110"/>
    <p:sldId id="366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6535080"/>
        <c:axId val="246535472"/>
      </c:barChart>
      <c:catAx>
        <c:axId val="24653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535472"/>
        <c:crosses val="autoZero"/>
        <c:auto val="1"/>
        <c:lblAlgn val="ctr"/>
        <c:lblOffset val="100"/>
        <c:noMultiLvlLbl val="0"/>
      </c:catAx>
      <c:valAx>
        <c:axId val="24653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53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8770568"/>
        <c:axId val="248770960"/>
        <c:axId val="0"/>
      </c:bar3DChart>
      <c:catAx>
        <c:axId val="248770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70960"/>
        <c:crosses val="autoZero"/>
        <c:auto val="1"/>
        <c:lblAlgn val="ctr"/>
        <c:lblOffset val="100"/>
        <c:noMultiLvlLbl val="0"/>
      </c:catAx>
      <c:valAx>
        <c:axId val="248770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70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8771744"/>
        <c:axId val="248772136"/>
        <c:axId val="0"/>
      </c:bar3DChart>
      <c:catAx>
        <c:axId val="248771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72136"/>
        <c:crosses val="autoZero"/>
        <c:auto val="1"/>
        <c:lblAlgn val="ctr"/>
        <c:lblOffset val="100"/>
        <c:noMultiLvlLbl val="0"/>
      </c:catAx>
      <c:valAx>
        <c:axId val="248772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7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773312"/>
        <c:axId val="248773704"/>
      </c:areaChart>
      <c:dateAx>
        <c:axId val="2487733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73704"/>
        <c:crosses val="autoZero"/>
        <c:auto val="1"/>
        <c:lblOffset val="100"/>
        <c:baseTimeUnit val="days"/>
      </c:dateAx>
      <c:valAx>
        <c:axId val="248773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73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129576"/>
        <c:axId val="232710800"/>
        <c:axId val="0"/>
      </c:area3DChart>
      <c:dateAx>
        <c:axId val="206129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710800"/>
        <c:crosses val="autoZero"/>
        <c:auto val="1"/>
        <c:lblOffset val="100"/>
        <c:baseTimeUnit val="days"/>
      </c:dateAx>
      <c:valAx>
        <c:axId val="23271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29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30226480"/>
        <c:axId val="244777392"/>
      </c:stockChart>
      <c:dateAx>
        <c:axId val="230226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77392"/>
        <c:crosses val="autoZero"/>
        <c:auto val="1"/>
        <c:lblOffset val="100"/>
        <c:baseTimeUnit val="days"/>
      </c:dateAx>
      <c:valAx>
        <c:axId val="24477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22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244734472"/>
        <c:axId val="244734864"/>
        <c:axId val="230161072"/>
      </c:surface3DChart>
      <c:catAx>
        <c:axId val="24473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34864"/>
        <c:crosses val="autoZero"/>
        <c:auto val="1"/>
        <c:lblAlgn val="ctr"/>
        <c:lblOffset val="100"/>
        <c:noMultiLvlLbl val="0"/>
      </c:catAx>
      <c:valAx>
        <c:axId val="24473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34472"/>
        <c:crosses val="autoZero"/>
        <c:crossBetween val="midCat"/>
      </c:valAx>
      <c:serAx>
        <c:axId val="2301610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34864"/>
        <c:crosses val="autoZero"/>
      </c:ser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90"/>
      <c:rotY val="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244736040"/>
        <c:axId val="244736432"/>
        <c:axId val="230162768"/>
      </c:surfaceChart>
      <c:catAx>
        <c:axId val="244736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36432"/>
        <c:crosses val="autoZero"/>
        <c:auto val="1"/>
        <c:lblAlgn val="ctr"/>
        <c:lblOffset val="100"/>
        <c:noMultiLvlLbl val="0"/>
      </c:catAx>
      <c:valAx>
        <c:axId val="24473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36040"/>
        <c:crosses val="autoZero"/>
        <c:crossBetween val="midCat"/>
      </c:valAx>
      <c:serAx>
        <c:axId val="2301627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36432"/>
        <c:crosses val="autoZero"/>
      </c:ser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737216"/>
        <c:axId val="244737608"/>
      </c:area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737216"/>
        <c:axId val="244737608"/>
      </c:barChart>
      <c:catAx>
        <c:axId val="24473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37608"/>
        <c:crosses val="autoZero"/>
        <c:auto val="1"/>
        <c:lblAlgn val="ctr"/>
        <c:lblOffset val="100"/>
        <c:noMultiLvlLbl val="0"/>
      </c:catAx>
      <c:valAx>
        <c:axId val="24473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3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738392"/>
        <c:axId val="244738784"/>
      </c:radarChart>
      <c:catAx>
        <c:axId val="24473839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38784"/>
        <c:crosses val="autoZero"/>
        <c:auto val="1"/>
        <c:lblAlgn val="ctr"/>
        <c:lblOffset val="100"/>
        <c:noMultiLvlLbl val="0"/>
      </c:catAx>
      <c:valAx>
        <c:axId val="24473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738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6537824"/>
        <c:axId val="246538216"/>
      </c:barChart>
      <c:catAx>
        <c:axId val="24653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538216"/>
        <c:crosses val="autoZero"/>
        <c:auto val="1"/>
        <c:lblAlgn val="ctr"/>
        <c:lblOffset val="100"/>
        <c:noMultiLvlLbl val="0"/>
      </c:catAx>
      <c:valAx>
        <c:axId val="246538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53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46539784"/>
        <c:axId val="246540176"/>
        <c:axId val="247428560"/>
      </c:bar3DChart>
      <c:catAx>
        <c:axId val="24653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540176"/>
        <c:crosses val="autoZero"/>
        <c:auto val="1"/>
        <c:lblAlgn val="ctr"/>
        <c:lblOffset val="100"/>
        <c:noMultiLvlLbl val="0"/>
      </c:catAx>
      <c:valAx>
        <c:axId val="24654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539784"/>
        <c:crosses val="autoZero"/>
        <c:crossBetween val="between"/>
      </c:valAx>
      <c:serAx>
        <c:axId val="2474285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540176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6541352"/>
        <c:axId val="246541744"/>
      </c:lineChart>
      <c:catAx>
        <c:axId val="246541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541744"/>
        <c:crosses val="autoZero"/>
        <c:auto val="1"/>
        <c:lblAlgn val="ctr"/>
        <c:lblOffset val="100"/>
        <c:noMultiLvlLbl val="0"/>
      </c:catAx>
      <c:valAx>
        <c:axId val="2465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541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8758808"/>
        <c:axId val="248759200"/>
        <c:axId val="247184128"/>
      </c:line3DChart>
      <c:catAx>
        <c:axId val="248758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59200"/>
        <c:crosses val="autoZero"/>
        <c:auto val="1"/>
        <c:lblAlgn val="ctr"/>
        <c:lblOffset val="100"/>
        <c:noMultiLvlLbl val="0"/>
      </c:catAx>
      <c:valAx>
        <c:axId val="24875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58808"/>
        <c:crosses val="autoZero"/>
        <c:crossBetween val="between"/>
      </c:valAx>
      <c:serAx>
        <c:axId val="2471841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5920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8766648"/>
        <c:axId val="248767040"/>
      </c:barChart>
      <c:catAx>
        <c:axId val="248766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67040"/>
        <c:crosses val="autoZero"/>
        <c:auto val="1"/>
        <c:lblAlgn val="ctr"/>
        <c:lblOffset val="100"/>
        <c:noMultiLvlLbl val="0"/>
      </c:catAx>
      <c:valAx>
        <c:axId val="24876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66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8769000"/>
        <c:axId val="248769392"/>
      </c:barChart>
      <c:catAx>
        <c:axId val="248769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69392"/>
        <c:crosses val="autoZero"/>
        <c:auto val="1"/>
        <c:lblAlgn val="ctr"/>
        <c:lblOffset val="100"/>
        <c:noMultiLvlLbl val="0"/>
      </c:catAx>
      <c:valAx>
        <c:axId val="24876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769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98CEB-C602-4DC4-87A4-A5DE68826ED4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6F42E-80F8-4E62-8947-81957A5D1A81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D87633F-2438-4274-84AA-4C65E2E2B9F8}" type="parTrans" cxnId="{5C5E8206-2B1D-4C82-A42F-C4B9B214508F}">
      <dgm:prSet/>
      <dgm:spPr/>
      <dgm:t>
        <a:bodyPr/>
        <a:lstStyle/>
        <a:p>
          <a:endParaRPr lang="en-US"/>
        </a:p>
      </dgm:t>
    </dgm:pt>
    <dgm:pt modelId="{5F02448B-103D-4033-91D7-A1F8EF9D562C}" type="sibTrans" cxnId="{5C5E8206-2B1D-4C82-A42F-C4B9B214508F}">
      <dgm:prSet/>
      <dgm:spPr/>
      <dgm:t>
        <a:bodyPr/>
        <a:lstStyle/>
        <a:p>
          <a:endParaRPr lang="en-US"/>
        </a:p>
      </dgm:t>
    </dgm:pt>
    <dgm:pt modelId="{4CBA678E-FAF8-418E-B644-6F7A1085CF26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5F7EEDE-D26F-44D2-AF4F-1848E1883843}" type="parTrans" cxnId="{147B3160-C93F-44AF-9370-5916CA8D3BFD}">
      <dgm:prSet/>
      <dgm:spPr/>
      <dgm:t>
        <a:bodyPr/>
        <a:lstStyle/>
        <a:p>
          <a:endParaRPr lang="en-US"/>
        </a:p>
      </dgm:t>
    </dgm:pt>
    <dgm:pt modelId="{2A724086-AB31-45BD-A8BA-64F491754FF8}" type="sibTrans" cxnId="{147B3160-C93F-44AF-9370-5916CA8D3BFD}">
      <dgm:prSet/>
      <dgm:spPr/>
      <dgm:t>
        <a:bodyPr/>
        <a:lstStyle/>
        <a:p>
          <a:endParaRPr lang="en-US"/>
        </a:p>
      </dgm:t>
    </dgm:pt>
    <dgm:pt modelId="{6F3DA4FA-1868-4DB9-8E58-AD32CE8DCB27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C52B202-1B68-4BD3-820D-BBD9FA7C9655}" type="sibTrans" cxnId="{601D2FFE-BA10-4C7F-A865-EB25654070F1}">
      <dgm:prSet/>
      <dgm:spPr/>
      <dgm:t>
        <a:bodyPr/>
        <a:lstStyle/>
        <a:p>
          <a:endParaRPr lang="en-US"/>
        </a:p>
      </dgm:t>
    </dgm:pt>
    <dgm:pt modelId="{7FC67FBE-A5BC-482B-9250-781C3BD43F07}" type="parTrans" cxnId="{601D2FFE-BA10-4C7F-A865-EB25654070F1}">
      <dgm:prSet/>
      <dgm:spPr/>
      <dgm:t>
        <a:bodyPr/>
        <a:lstStyle/>
        <a:p>
          <a:endParaRPr lang="en-US"/>
        </a:p>
      </dgm:t>
    </dgm:pt>
    <dgm:pt modelId="{C4E677B7-50E1-4445-BC6F-16B4A758D7F7}" type="pres">
      <dgm:prSet presAssocID="{73198CEB-C602-4DC4-87A4-A5DE68826E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D38E47-5F66-4A42-9118-641B4B9A2430}" type="pres">
      <dgm:prSet presAssocID="{2BA6F42E-80F8-4E62-8947-81957A5D1A81}" presName="compositeNode" presStyleCnt="0">
        <dgm:presLayoutVars>
          <dgm:bulletEnabled val="1"/>
        </dgm:presLayoutVars>
      </dgm:prSet>
      <dgm:spPr/>
    </dgm:pt>
    <dgm:pt modelId="{6A306AD5-8A9A-4947-991B-440D43C6B6E5}" type="pres">
      <dgm:prSet presAssocID="{2BA6F42E-80F8-4E62-8947-81957A5D1A81}" presName="bgRect" presStyleLbl="node1" presStyleIdx="0" presStyleCnt="3"/>
      <dgm:spPr/>
      <dgm:t>
        <a:bodyPr/>
        <a:lstStyle/>
        <a:p>
          <a:endParaRPr lang="en-US"/>
        </a:p>
      </dgm:t>
    </dgm:pt>
    <dgm:pt modelId="{70BD72B0-3AE0-499B-A8E4-EA60E033DE4C}" type="pres">
      <dgm:prSet presAssocID="{2BA6F42E-80F8-4E62-8947-81957A5D1A81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A096DE-4E16-4C83-B40D-C9C6B6771655}" type="pres">
      <dgm:prSet presAssocID="{5F02448B-103D-4033-91D7-A1F8EF9D562C}" presName="hSp" presStyleCnt="0"/>
      <dgm:spPr/>
    </dgm:pt>
    <dgm:pt modelId="{7F936809-2781-435E-BCED-C441E9C9EDD2}" type="pres">
      <dgm:prSet presAssocID="{5F02448B-103D-4033-91D7-A1F8EF9D562C}" presName="vProcSp" presStyleCnt="0"/>
      <dgm:spPr/>
    </dgm:pt>
    <dgm:pt modelId="{C9E5CA0C-F77C-4BFD-9895-1C5281DE8241}" type="pres">
      <dgm:prSet presAssocID="{5F02448B-103D-4033-91D7-A1F8EF9D562C}" presName="vSp1" presStyleCnt="0"/>
      <dgm:spPr/>
    </dgm:pt>
    <dgm:pt modelId="{FD5ABCD3-9C58-484B-A6DD-E02B8469E0F6}" type="pres">
      <dgm:prSet presAssocID="{5F02448B-103D-4033-91D7-A1F8EF9D562C}" presName="simulatedConn" presStyleLbl="solidFgAcc1" presStyleIdx="0" presStyleCnt="2"/>
      <dgm:spPr/>
    </dgm:pt>
    <dgm:pt modelId="{C29ED275-0E28-4A27-B16E-2CA9891FD9CD}" type="pres">
      <dgm:prSet presAssocID="{5F02448B-103D-4033-91D7-A1F8EF9D562C}" presName="vSp2" presStyleCnt="0"/>
      <dgm:spPr/>
    </dgm:pt>
    <dgm:pt modelId="{5BB6E845-0ACA-47CF-AC40-37332432B93A}" type="pres">
      <dgm:prSet presAssocID="{5F02448B-103D-4033-91D7-A1F8EF9D562C}" presName="sibTrans" presStyleCnt="0"/>
      <dgm:spPr/>
    </dgm:pt>
    <dgm:pt modelId="{E07784AF-E704-491D-B036-406986B34AAE}" type="pres">
      <dgm:prSet presAssocID="{6F3DA4FA-1868-4DB9-8E58-AD32CE8DCB27}" presName="compositeNode" presStyleCnt="0">
        <dgm:presLayoutVars>
          <dgm:bulletEnabled val="1"/>
        </dgm:presLayoutVars>
      </dgm:prSet>
      <dgm:spPr/>
    </dgm:pt>
    <dgm:pt modelId="{87477790-A349-4BC8-87B2-94A6910AEC2D}" type="pres">
      <dgm:prSet presAssocID="{6F3DA4FA-1868-4DB9-8E58-AD32CE8DCB27}" presName="bgRect" presStyleLbl="node1" presStyleIdx="1" presStyleCnt="3"/>
      <dgm:spPr/>
      <dgm:t>
        <a:bodyPr/>
        <a:lstStyle/>
        <a:p>
          <a:endParaRPr lang="en-US"/>
        </a:p>
      </dgm:t>
    </dgm:pt>
    <dgm:pt modelId="{A5535810-CF6B-4B41-A97A-D1157CE61361}" type="pres">
      <dgm:prSet presAssocID="{6F3DA4FA-1868-4DB9-8E58-AD32CE8DCB27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C5160-FB90-4F5A-9D18-727179AEE703}" type="pres">
      <dgm:prSet presAssocID="{9C52B202-1B68-4BD3-820D-BBD9FA7C9655}" presName="hSp" presStyleCnt="0"/>
      <dgm:spPr/>
    </dgm:pt>
    <dgm:pt modelId="{F5E698D5-4D78-448C-A6AC-901B55B5237E}" type="pres">
      <dgm:prSet presAssocID="{9C52B202-1B68-4BD3-820D-BBD9FA7C9655}" presName="vProcSp" presStyleCnt="0"/>
      <dgm:spPr/>
    </dgm:pt>
    <dgm:pt modelId="{9E9914F8-6B8B-4218-8D94-F26C390E2589}" type="pres">
      <dgm:prSet presAssocID="{9C52B202-1B68-4BD3-820D-BBD9FA7C9655}" presName="vSp1" presStyleCnt="0"/>
      <dgm:spPr/>
    </dgm:pt>
    <dgm:pt modelId="{F13A5BC8-1461-4337-86CF-5AE0D89AA694}" type="pres">
      <dgm:prSet presAssocID="{9C52B202-1B68-4BD3-820D-BBD9FA7C9655}" presName="simulatedConn" presStyleLbl="solidFgAcc1" presStyleIdx="1" presStyleCnt="2"/>
      <dgm:spPr>
        <a:ln>
          <a:solidFill>
            <a:schemeClr val="accent2"/>
          </a:solidFill>
        </a:ln>
      </dgm:spPr>
    </dgm:pt>
    <dgm:pt modelId="{F89AE7B3-517D-4A2C-ABD2-D14D6E9C6F4F}" type="pres">
      <dgm:prSet presAssocID="{9C52B202-1B68-4BD3-820D-BBD9FA7C9655}" presName="vSp2" presStyleCnt="0"/>
      <dgm:spPr/>
    </dgm:pt>
    <dgm:pt modelId="{7B4F9A19-4142-4CD0-AC0E-B939B5CD3C27}" type="pres">
      <dgm:prSet presAssocID="{9C52B202-1B68-4BD3-820D-BBD9FA7C9655}" presName="sibTrans" presStyleCnt="0"/>
      <dgm:spPr/>
    </dgm:pt>
    <dgm:pt modelId="{717D1F80-997B-42E7-A71E-D482B8ED232B}" type="pres">
      <dgm:prSet presAssocID="{4CBA678E-FAF8-418E-B644-6F7A1085CF26}" presName="compositeNode" presStyleCnt="0">
        <dgm:presLayoutVars>
          <dgm:bulletEnabled val="1"/>
        </dgm:presLayoutVars>
      </dgm:prSet>
      <dgm:spPr/>
    </dgm:pt>
    <dgm:pt modelId="{3BDFEF03-9ED0-406C-95BB-B3AF0D131237}" type="pres">
      <dgm:prSet presAssocID="{4CBA678E-FAF8-418E-B644-6F7A1085CF26}" presName="bgRect" presStyleLbl="node1" presStyleIdx="2" presStyleCnt="3"/>
      <dgm:spPr/>
      <dgm:t>
        <a:bodyPr/>
        <a:lstStyle/>
        <a:p>
          <a:endParaRPr lang="en-US"/>
        </a:p>
      </dgm:t>
    </dgm:pt>
    <dgm:pt modelId="{08EDF398-CD11-4A26-AE3C-262CD81929C7}" type="pres">
      <dgm:prSet presAssocID="{4CBA678E-FAF8-418E-B644-6F7A1085CF26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D2EA55-FA13-4DFC-BF89-40DDCA242D9A}" type="presOf" srcId="{2BA6F42E-80F8-4E62-8947-81957A5D1A81}" destId="{6A306AD5-8A9A-4947-991B-440D43C6B6E5}" srcOrd="0" destOrd="0" presId="urn:microsoft.com/office/officeart/2005/8/layout/hProcess7"/>
    <dgm:cxn modelId="{8CD6CB72-CAB5-4401-8E13-4CFC739AA8C4}" type="presOf" srcId="{73198CEB-C602-4DC4-87A4-A5DE68826ED4}" destId="{C4E677B7-50E1-4445-BC6F-16B4A758D7F7}" srcOrd="0" destOrd="0" presId="urn:microsoft.com/office/officeart/2005/8/layout/hProcess7"/>
    <dgm:cxn modelId="{6206592A-5A89-4DCE-B320-F14022E20CA8}" type="presOf" srcId="{6F3DA4FA-1868-4DB9-8E58-AD32CE8DCB27}" destId="{87477790-A349-4BC8-87B2-94A6910AEC2D}" srcOrd="0" destOrd="0" presId="urn:microsoft.com/office/officeart/2005/8/layout/hProcess7"/>
    <dgm:cxn modelId="{15A1DD3C-05F5-400F-9673-33BB5EF5CA7D}" type="presOf" srcId="{4CBA678E-FAF8-418E-B644-6F7A1085CF26}" destId="{08EDF398-CD11-4A26-AE3C-262CD81929C7}" srcOrd="1" destOrd="0" presId="urn:microsoft.com/office/officeart/2005/8/layout/hProcess7"/>
    <dgm:cxn modelId="{3A6A1537-A500-4383-9F59-A9E564BB0B35}" type="presOf" srcId="{2BA6F42E-80F8-4E62-8947-81957A5D1A81}" destId="{70BD72B0-3AE0-499B-A8E4-EA60E033DE4C}" srcOrd="1" destOrd="0" presId="urn:microsoft.com/office/officeart/2005/8/layout/hProcess7"/>
    <dgm:cxn modelId="{47169EA9-C268-41EE-BFBB-5BE43BA5E33B}" type="presOf" srcId="{4CBA678E-FAF8-418E-B644-6F7A1085CF26}" destId="{3BDFEF03-9ED0-406C-95BB-B3AF0D131237}" srcOrd="0" destOrd="0" presId="urn:microsoft.com/office/officeart/2005/8/layout/hProcess7"/>
    <dgm:cxn modelId="{601D2FFE-BA10-4C7F-A865-EB25654070F1}" srcId="{73198CEB-C602-4DC4-87A4-A5DE68826ED4}" destId="{6F3DA4FA-1868-4DB9-8E58-AD32CE8DCB27}" srcOrd="1" destOrd="0" parTransId="{7FC67FBE-A5BC-482B-9250-781C3BD43F07}" sibTransId="{9C52B202-1B68-4BD3-820D-BBD9FA7C9655}"/>
    <dgm:cxn modelId="{147B3160-C93F-44AF-9370-5916CA8D3BFD}" srcId="{73198CEB-C602-4DC4-87A4-A5DE68826ED4}" destId="{4CBA678E-FAF8-418E-B644-6F7A1085CF26}" srcOrd="2" destOrd="0" parTransId="{B5F7EEDE-D26F-44D2-AF4F-1848E1883843}" sibTransId="{2A724086-AB31-45BD-A8BA-64F491754FF8}"/>
    <dgm:cxn modelId="{5C5E8206-2B1D-4C82-A42F-C4B9B214508F}" srcId="{73198CEB-C602-4DC4-87A4-A5DE68826ED4}" destId="{2BA6F42E-80F8-4E62-8947-81957A5D1A81}" srcOrd="0" destOrd="0" parTransId="{1D87633F-2438-4274-84AA-4C65E2E2B9F8}" sibTransId="{5F02448B-103D-4033-91D7-A1F8EF9D562C}"/>
    <dgm:cxn modelId="{7B48CF74-970A-4D44-95C0-41256CCFE1D4}" type="presOf" srcId="{6F3DA4FA-1868-4DB9-8E58-AD32CE8DCB27}" destId="{A5535810-CF6B-4B41-A97A-D1157CE61361}" srcOrd="1" destOrd="0" presId="urn:microsoft.com/office/officeart/2005/8/layout/hProcess7"/>
    <dgm:cxn modelId="{86EFB81E-C228-4300-9555-AC86931E2D98}" type="presParOf" srcId="{C4E677B7-50E1-4445-BC6F-16B4A758D7F7}" destId="{99D38E47-5F66-4A42-9118-641B4B9A2430}" srcOrd="0" destOrd="0" presId="urn:microsoft.com/office/officeart/2005/8/layout/hProcess7"/>
    <dgm:cxn modelId="{EDCDA9F4-2469-4E6F-B7C8-9676CDEED7D5}" type="presParOf" srcId="{99D38E47-5F66-4A42-9118-641B4B9A2430}" destId="{6A306AD5-8A9A-4947-991B-440D43C6B6E5}" srcOrd="0" destOrd="0" presId="urn:microsoft.com/office/officeart/2005/8/layout/hProcess7"/>
    <dgm:cxn modelId="{0FC6D4BE-C483-4ADF-9167-8D7333CA81E6}" type="presParOf" srcId="{99D38E47-5F66-4A42-9118-641B4B9A2430}" destId="{70BD72B0-3AE0-499B-A8E4-EA60E033DE4C}" srcOrd="1" destOrd="0" presId="urn:microsoft.com/office/officeart/2005/8/layout/hProcess7"/>
    <dgm:cxn modelId="{A8D6C4EA-E1F0-4E2C-A941-B763AE0AB3B7}" type="presParOf" srcId="{C4E677B7-50E1-4445-BC6F-16B4A758D7F7}" destId="{D3A096DE-4E16-4C83-B40D-C9C6B6771655}" srcOrd="1" destOrd="0" presId="urn:microsoft.com/office/officeart/2005/8/layout/hProcess7"/>
    <dgm:cxn modelId="{C407C0FF-D2AB-45C2-98B2-F4D3A577828A}" type="presParOf" srcId="{C4E677B7-50E1-4445-BC6F-16B4A758D7F7}" destId="{7F936809-2781-435E-BCED-C441E9C9EDD2}" srcOrd="2" destOrd="0" presId="urn:microsoft.com/office/officeart/2005/8/layout/hProcess7"/>
    <dgm:cxn modelId="{76F50B7A-91FE-4498-A4AE-E693817EA2A9}" type="presParOf" srcId="{7F936809-2781-435E-BCED-C441E9C9EDD2}" destId="{C9E5CA0C-F77C-4BFD-9895-1C5281DE8241}" srcOrd="0" destOrd="0" presId="urn:microsoft.com/office/officeart/2005/8/layout/hProcess7"/>
    <dgm:cxn modelId="{603ABDA5-A86E-4426-A85D-E0DAD2EBF28B}" type="presParOf" srcId="{7F936809-2781-435E-BCED-C441E9C9EDD2}" destId="{FD5ABCD3-9C58-484B-A6DD-E02B8469E0F6}" srcOrd="1" destOrd="0" presId="urn:microsoft.com/office/officeart/2005/8/layout/hProcess7"/>
    <dgm:cxn modelId="{96BF61CC-5EE3-4131-80E5-006666697F11}" type="presParOf" srcId="{7F936809-2781-435E-BCED-C441E9C9EDD2}" destId="{C29ED275-0E28-4A27-B16E-2CA9891FD9CD}" srcOrd="2" destOrd="0" presId="urn:microsoft.com/office/officeart/2005/8/layout/hProcess7"/>
    <dgm:cxn modelId="{9847E813-5AC6-41E3-8837-82E227963702}" type="presParOf" srcId="{C4E677B7-50E1-4445-BC6F-16B4A758D7F7}" destId="{5BB6E845-0ACA-47CF-AC40-37332432B93A}" srcOrd="3" destOrd="0" presId="urn:microsoft.com/office/officeart/2005/8/layout/hProcess7"/>
    <dgm:cxn modelId="{EF696EBA-A0F3-4B9D-8258-70709FC38C93}" type="presParOf" srcId="{C4E677B7-50E1-4445-BC6F-16B4A758D7F7}" destId="{E07784AF-E704-491D-B036-406986B34AAE}" srcOrd="4" destOrd="0" presId="urn:microsoft.com/office/officeart/2005/8/layout/hProcess7"/>
    <dgm:cxn modelId="{308C25EE-0F3A-40E0-81FA-03CBC7B0E4D0}" type="presParOf" srcId="{E07784AF-E704-491D-B036-406986B34AAE}" destId="{87477790-A349-4BC8-87B2-94A6910AEC2D}" srcOrd="0" destOrd="0" presId="urn:microsoft.com/office/officeart/2005/8/layout/hProcess7"/>
    <dgm:cxn modelId="{FF0F8842-BD0F-470B-BF56-542C024C6627}" type="presParOf" srcId="{E07784AF-E704-491D-B036-406986B34AAE}" destId="{A5535810-CF6B-4B41-A97A-D1157CE61361}" srcOrd="1" destOrd="0" presId="urn:microsoft.com/office/officeart/2005/8/layout/hProcess7"/>
    <dgm:cxn modelId="{3C0E5200-245E-4139-A521-48981456CF87}" type="presParOf" srcId="{C4E677B7-50E1-4445-BC6F-16B4A758D7F7}" destId="{0C2C5160-FB90-4F5A-9D18-727179AEE703}" srcOrd="5" destOrd="0" presId="urn:microsoft.com/office/officeart/2005/8/layout/hProcess7"/>
    <dgm:cxn modelId="{24F65BC0-B202-4B63-8F13-3378CD5D1A18}" type="presParOf" srcId="{C4E677B7-50E1-4445-BC6F-16B4A758D7F7}" destId="{F5E698D5-4D78-448C-A6AC-901B55B5237E}" srcOrd="6" destOrd="0" presId="urn:microsoft.com/office/officeart/2005/8/layout/hProcess7"/>
    <dgm:cxn modelId="{7F1D0D05-4886-4908-94D8-3F486872D602}" type="presParOf" srcId="{F5E698D5-4D78-448C-A6AC-901B55B5237E}" destId="{9E9914F8-6B8B-4218-8D94-F26C390E2589}" srcOrd="0" destOrd="0" presId="urn:microsoft.com/office/officeart/2005/8/layout/hProcess7"/>
    <dgm:cxn modelId="{B034E22C-9731-40BC-8DFF-04382CD3C08E}" type="presParOf" srcId="{F5E698D5-4D78-448C-A6AC-901B55B5237E}" destId="{F13A5BC8-1461-4337-86CF-5AE0D89AA694}" srcOrd="1" destOrd="0" presId="urn:microsoft.com/office/officeart/2005/8/layout/hProcess7"/>
    <dgm:cxn modelId="{B5BE15E9-403A-4F3A-A099-3EA2B5A530F6}" type="presParOf" srcId="{F5E698D5-4D78-448C-A6AC-901B55B5237E}" destId="{F89AE7B3-517D-4A2C-ABD2-D14D6E9C6F4F}" srcOrd="2" destOrd="0" presId="urn:microsoft.com/office/officeart/2005/8/layout/hProcess7"/>
    <dgm:cxn modelId="{58D19D2B-8AF8-474E-AE51-FFBB61944FBE}" type="presParOf" srcId="{C4E677B7-50E1-4445-BC6F-16B4A758D7F7}" destId="{7B4F9A19-4142-4CD0-AC0E-B939B5CD3C27}" srcOrd="7" destOrd="0" presId="urn:microsoft.com/office/officeart/2005/8/layout/hProcess7"/>
    <dgm:cxn modelId="{D179C889-F1E8-4F37-B228-2E123B60348B}" type="presParOf" srcId="{C4E677B7-50E1-4445-BC6F-16B4A758D7F7}" destId="{717D1F80-997B-42E7-A71E-D482B8ED232B}" srcOrd="8" destOrd="0" presId="urn:microsoft.com/office/officeart/2005/8/layout/hProcess7"/>
    <dgm:cxn modelId="{7B6C2587-465C-4DA9-8083-16B7E3389C39}" type="presParOf" srcId="{717D1F80-997B-42E7-A71E-D482B8ED232B}" destId="{3BDFEF03-9ED0-406C-95BB-B3AF0D131237}" srcOrd="0" destOrd="0" presId="urn:microsoft.com/office/officeart/2005/8/layout/hProcess7"/>
    <dgm:cxn modelId="{72FD3F53-8D18-48DE-80AC-A331B166FA4E}" type="presParOf" srcId="{717D1F80-997B-42E7-A71E-D482B8ED232B}" destId="{08EDF398-CD11-4A26-AE3C-262CD81929C7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803F01F-7725-4367-9770-6E1068BB33E9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FA5ADC6-1032-4162-AFD9-3BFB34694C7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AF8B53A-29F9-4F13-A3EB-92389A0D7268}" type="parTrans" cxnId="{693C8653-F914-454C-83DB-458DB07857ED}">
      <dgm:prSet/>
      <dgm:spPr/>
      <dgm:t>
        <a:bodyPr/>
        <a:lstStyle/>
        <a:p>
          <a:endParaRPr lang="en-US"/>
        </a:p>
      </dgm:t>
    </dgm:pt>
    <dgm:pt modelId="{27BA62E0-8863-42DB-8E4C-22D827C8257F}" type="sibTrans" cxnId="{693C8653-F914-454C-83DB-458DB07857ED}">
      <dgm:prSet/>
      <dgm:spPr/>
      <dgm:t>
        <a:bodyPr/>
        <a:lstStyle/>
        <a:p>
          <a:endParaRPr lang="en-US"/>
        </a:p>
      </dgm:t>
    </dgm:pt>
    <dgm:pt modelId="{B81B0B6C-DCC1-4EFD-87F9-4C12D85183A7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8E2A068-0B80-4334-9BEB-FD0B780D866F}" type="parTrans" cxnId="{A64558CE-DA57-4603-8A1F-32F69BD78182}">
      <dgm:prSet/>
      <dgm:spPr/>
      <dgm:t>
        <a:bodyPr/>
        <a:lstStyle/>
        <a:p>
          <a:endParaRPr lang="en-US"/>
        </a:p>
      </dgm:t>
    </dgm:pt>
    <dgm:pt modelId="{D54233DA-7795-49E5-BB1B-A9D8776F1171}" type="sibTrans" cxnId="{A64558CE-DA57-4603-8A1F-32F69BD78182}">
      <dgm:prSet/>
      <dgm:spPr/>
      <dgm:t>
        <a:bodyPr/>
        <a:lstStyle/>
        <a:p>
          <a:endParaRPr lang="en-US"/>
        </a:p>
      </dgm:t>
    </dgm:pt>
    <dgm:pt modelId="{142B6651-DA8E-42BE-8C07-27CD2A3892A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F117638-9089-47F7-940C-B21A7007D667}" type="parTrans" cxnId="{AA4EC4F6-F064-4C4C-B052-5D6F0ABD689E}">
      <dgm:prSet/>
      <dgm:spPr/>
      <dgm:t>
        <a:bodyPr/>
        <a:lstStyle/>
        <a:p>
          <a:endParaRPr lang="en-US"/>
        </a:p>
      </dgm:t>
    </dgm:pt>
    <dgm:pt modelId="{8F38CA26-57FA-4DF7-9048-B96E9A36DB69}" type="sibTrans" cxnId="{AA4EC4F6-F064-4C4C-B052-5D6F0ABD689E}">
      <dgm:prSet/>
      <dgm:spPr/>
      <dgm:t>
        <a:bodyPr/>
        <a:lstStyle/>
        <a:p>
          <a:endParaRPr lang="en-US"/>
        </a:p>
      </dgm:t>
    </dgm:pt>
    <dgm:pt modelId="{28A875DF-E635-43B7-8D40-C02DBA758BE5}" type="pres">
      <dgm:prSet presAssocID="{9803F01F-7725-4367-9770-6E1068BB33E9}" presName="compositeShape" presStyleCnt="0">
        <dgm:presLayoutVars>
          <dgm:chMax val="7"/>
          <dgm:dir/>
          <dgm:resizeHandles val="exact"/>
        </dgm:presLayoutVars>
      </dgm:prSet>
      <dgm:spPr/>
    </dgm:pt>
    <dgm:pt modelId="{9CD265B0-7A00-4A83-8E11-ECFEB8BD0239}" type="pres">
      <dgm:prSet presAssocID="{9803F01F-7725-4367-9770-6E1068BB33E9}" presName="wedge1" presStyleLbl="node1" presStyleIdx="0" presStyleCnt="3"/>
      <dgm:spPr/>
      <dgm:t>
        <a:bodyPr/>
        <a:lstStyle/>
        <a:p>
          <a:endParaRPr lang="en-US"/>
        </a:p>
      </dgm:t>
    </dgm:pt>
    <dgm:pt modelId="{76322793-4F8F-4509-9AB2-F4801E090A37}" type="pres">
      <dgm:prSet presAssocID="{9803F01F-7725-4367-9770-6E1068BB33E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FB0AF-3B1B-46D9-A97F-89846A903B85}" type="pres">
      <dgm:prSet presAssocID="{9803F01F-7725-4367-9770-6E1068BB33E9}" presName="wedge2" presStyleLbl="node1" presStyleIdx="1" presStyleCnt="3"/>
      <dgm:spPr/>
      <dgm:t>
        <a:bodyPr/>
        <a:lstStyle/>
        <a:p>
          <a:endParaRPr lang="en-US"/>
        </a:p>
      </dgm:t>
    </dgm:pt>
    <dgm:pt modelId="{BA87E4E0-B924-4D71-8237-F6E4D4A7F0E4}" type="pres">
      <dgm:prSet presAssocID="{9803F01F-7725-4367-9770-6E1068BB33E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8F913-19CA-49BC-A21B-FE7F6F690699}" type="pres">
      <dgm:prSet presAssocID="{9803F01F-7725-4367-9770-6E1068BB33E9}" presName="wedge3" presStyleLbl="node1" presStyleIdx="2" presStyleCnt="3"/>
      <dgm:spPr/>
      <dgm:t>
        <a:bodyPr/>
        <a:lstStyle/>
        <a:p>
          <a:endParaRPr lang="en-US"/>
        </a:p>
      </dgm:t>
    </dgm:pt>
    <dgm:pt modelId="{4BF77C89-3E87-4AB7-9F9B-62E64AB472BA}" type="pres">
      <dgm:prSet presAssocID="{9803F01F-7725-4367-9770-6E1068BB33E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4EC4F6-F064-4C4C-B052-5D6F0ABD689E}" srcId="{9803F01F-7725-4367-9770-6E1068BB33E9}" destId="{142B6651-DA8E-42BE-8C07-27CD2A3892A1}" srcOrd="2" destOrd="0" parTransId="{BF117638-9089-47F7-940C-B21A7007D667}" sibTransId="{8F38CA26-57FA-4DF7-9048-B96E9A36DB69}"/>
    <dgm:cxn modelId="{A64558CE-DA57-4603-8A1F-32F69BD78182}" srcId="{9803F01F-7725-4367-9770-6E1068BB33E9}" destId="{B81B0B6C-DCC1-4EFD-87F9-4C12D85183A7}" srcOrd="1" destOrd="0" parTransId="{D8E2A068-0B80-4334-9BEB-FD0B780D866F}" sibTransId="{D54233DA-7795-49E5-BB1B-A9D8776F1171}"/>
    <dgm:cxn modelId="{CBE86CEE-6E5D-4228-AA0B-E5D60EA969BE}" type="presOf" srcId="{142B6651-DA8E-42BE-8C07-27CD2A3892A1}" destId="{4BF77C89-3E87-4AB7-9F9B-62E64AB472BA}" srcOrd="1" destOrd="0" presId="urn:microsoft.com/office/officeart/2005/8/layout/chart3"/>
    <dgm:cxn modelId="{29AB97B9-BAC5-4CBF-A7C9-29937C4E44B1}" type="presOf" srcId="{9803F01F-7725-4367-9770-6E1068BB33E9}" destId="{28A875DF-E635-43B7-8D40-C02DBA758BE5}" srcOrd="0" destOrd="0" presId="urn:microsoft.com/office/officeart/2005/8/layout/chart3"/>
    <dgm:cxn modelId="{CB796757-D110-4B19-8F02-4A13B9362AF0}" type="presOf" srcId="{4FA5ADC6-1032-4162-AFD9-3BFB34694C7A}" destId="{76322793-4F8F-4509-9AB2-F4801E090A37}" srcOrd="1" destOrd="0" presId="urn:microsoft.com/office/officeart/2005/8/layout/chart3"/>
    <dgm:cxn modelId="{693C8653-F914-454C-83DB-458DB07857ED}" srcId="{9803F01F-7725-4367-9770-6E1068BB33E9}" destId="{4FA5ADC6-1032-4162-AFD9-3BFB34694C7A}" srcOrd="0" destOrd="0" parTransId="{5AF8B53A-29F9-4F13-A3EB-92389A0D7268}" sibTransId="{27BA62E0-8863-42DB-8E4C-22D827C8257F}"/>
    <dgm:cxn modelId="{E4E2B2BE-5A16-472A-AF0D-1A18533DD3DF}" type="presOf" srcId="{142B6651-DA8E-42BE-8C07-27CD2A3892A1}" destId="{7728F913-19CA-49BC-A21B-FE7F6F690699}" srcOrd="0" destOrd="0" presId="urn:microsoft.com/office/officeart/2005/8/layout/chart3"/>
    <dgm:cxn modelId="{35851183-2C76-4FCB-B309-DAEE28EB9BAC}" type="presOf" srcId="{B81B0B6C-DCC1-4EFD-87F9-4C12D85183A7}" destId="{BA87E4E0-B924-4D71-8237-F6E4D4A7F0E4}" srcOrd="1" destOrd="0" presId="urn:microsoft.com/office/officeart/2005/8/layout/chart3"/>
    <dgm:cxn modelId="{A2AC708C-56F7-43F1-B380-9633B8B8EBFA}" type="presOf" srcId="{4FA5ADC6-1032-4162-AFD9-3BFB34694C7A}" destId="{9CD265B0-7A00-4A83-8E11-ECFEB8BD0239}" srcOrd="0" destOrd="0" presId="urn:microsoft.com/office/officeart/2005/8/layout/chart3"/>
    <dgm:cxn modelId="{0B0D2211-88DD-49AD-B1A0-52C69644EDAB}" type="presOf" srcId="{B81B0B6C-DCC1-4EFD-87F9-4C12D85183A7}" destId="{FA2FB0AF-3B1B-46D9-A97F-89846A903B85}" srcOrd="0" destOrd="0" presId="urn:microsoft.com/office/officeart/2005/8/layout/chart3"/>
    <dgm:cxn modelId="{BA1BC7B9-B289-4A8B-9545-17EB9E3D404D}" type="presParOf" srcId="{28A875DF-E635-43B7-8D40-C02DBA758BE5}" destId="{9CD265B0-7A00-4A83-8E11-ECFEB8BD0239}" srcOrd="0" destOrd="0" presId="urn:microsoft.com/office/officeart/2005/8/layout/chart3"/>
    <dgm:cxn modelId="{1846C1BC-B975-4C60-BFCD-DD0EE7EC40B5}" type="presParOf" srcId="{28A875DF-E635-43B7-8D40-C02DBA758BE5}" destId="{76322793-4F8F-4509-9AB2-F4801E090A37}" srcOrd="1" destOrd="0" presId="urn:microsoft.com/office/officeart/2005/8/layout/chart3"/>
    <dgm:cxn modelId="{F262771D-2046-436D-B08E-A5A6FF47C489}" type="presParOf" srcId="{28A875DF-E635-43B7-8D40-C02DBA758BE5}" destId="{FA2FB0AF-3B1B-46D9-A97F-89846A903B85}" srcOrd="2" destOrd="0" presId="urn:microsoft.com/office/officeart/2005/8/layout/chart3"/>
    <dgm:cxn modelId="{ACBD6329-28CD-41EA-BA47-A60B438AB351}" type="presParOf" srcId="{28A875DF-E635-43B7-8D40-C02DBA758BE5}" destId="{BA87E4E0-B924-4D71-8237-F6E4D4A7F0E4}" srcOrd="3" destOrd="0" presId="urn:microsoft.com/office/officeart/2005/8/layout/chart3"/>
    <dgm:cxn modelId="{10151D03-F523-4C87-BCC4-4ACFC66967AF}" type="presParOf" srcId="{28A875DF-E635-43B7-8D40-C02DBA758BE5}" destId="{7728F913-19CA-49BC-A21B-FE7F6F690699}" srcOrd="4" destOrd="0" presId="urn:microsoft.com/office/officeart/2005/8/layout/chart3"/>
    <dgm:cxn modelId="{B8D0DA05-885C-4A9B-868B-25F7D9DA333F}" type="presParOf" srcId="{28A875DF-E635-43B7-8D40-C02DBA758BE5}" destId="{4BF77C89-3E87-4AB7-9F9B-62E64AB472B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98B9183-40EE-4441-9002-DA78A9DACE2D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38EFC-6D21-42EE-976A-59EFF62E40F2}">
      <dgm:prSet phldrT="[Text]"/>
      <dgm:spPr>
        <a:solidFill>
          <a:schemeClr val="accent1">
            <a:alpha val="98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0E68B8E-8A91-4622-8771-4475D9724D3F}" type="parTrans" cxnId="{0B87BAE8-6967-4942-9C37-C34BAA53B791}">
      <dgm:prSet/>
      <dgm:spPr/>
      <dgm:t>
        <a:bodyPr/>
        <a:lstStyle/>
        <a:p>
          <a:endParaRPr lang="en-US"/>
        </a:p>
      </dgm:t>
    </dgm:pt>
    <dgm:pt modelId="{F78E75C9-000B-4F57-B787-EF08DC0435A1}" type="sibTrans" cxnId="{0B87BAE8-6967-4942-9C37-C34BAA53B791}">
      <dgm:prSet/>
      <dgm:spPr/>
      <dgm:t>
        <a:bodyPr/>
        <a:lstStyle/>
        <a:p>
          <a:endParaRPr lang="en-US"/>
        </a:p>
      </dgm:t>
    </dgm:pt>
    <dgm:pt modelId="{ACD6683A-EB6C-4418-A2FA-EC2057D3A4A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C647E50-7E82-446A-A5D4-42B9D69527CA}" type="parTrans" cxnId="{2E689010-2794-438E-9050-077C8529E18D}">
      <dgm:prSet/>
      <dgm:spPr/>
      <dgm:t>
        <a:bodyPr/>
        <a:lstStyle/>
        <a:p>
          <a:endParaRPr lang="en-US"/>
        </a:p>
      </dgm:t>
    </dgm:pt>
    <dgm:pt modelId="{2430305C-4393-46EA-9EFD-442FFDDA8F5F}" type="sibTrans" cxnId="{2E689010-2794-438E-9050-077C8529E18D}">
      <dgm:prSet/>
      <dgm:spPr/>
      <dgm:t>
        <a:bodyPr/>
        <a:lstStyle/>
        <a:p>
          <a:endParaRPr lang="en-US"/>
        </a:p>
      </dgm:t>
    </dgm:pt>
    <dgm:pt modelId="{35BF04C4-AF00-4578-BC06-1C01632A4CC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1609554-6D42-4A4F-BB8A-D4A3EF412080}" type="parTrans" cxnId="{D6D883F4-39E2-427C-BDAC-8B34476EA0E2}">
      <dgm:prSet/>
      <dgm:spPr/>
      <dgm:t>
        <a:bodyPr/>
        <a:lstStyle/>
        <a:p>
          <a:endParaRPr lang="en-US"/>
        </a:p>
      </dgm:t>
    </dgm:pt>
    <dgm:pt modelId="{1245E2DE-714B-4BDB-9EA5-542BA04B1E43}" type="sibTrans" cxnId="{D6D883F4-39E2-427C-BDAC-8B34476EA0E2}">
      <dgm:prSet/>
      <dgm:spPr/>
      <dgm:t>
        <a:bodyPr/>
        <a:lstStyle/>
        <a:p>
          <a:endParaRPr lang="en-US"/>
        </a:p>
      </dgm:t>
    </dgm:pt>
    <dgm:pt modelId="{27A0854A-36DF-4FED-A474-1A0EEF073738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9996053-A841-46E6-8452-9F18F2E82828}" type="parTrans" cxnId="{47FE2084-F1CE-442F-9CE3-C77857D62D61}">
      <dgm:prSet/>
      <dgm:spPr/>
      <dgm:t>
        <a:bodyPr/>
        <a:lstStyle/>
        <a:p>
          <a:endParaRPr lang="en-US"/>
        </a:p>
      </dgm:t>
    </dgm:pt>
    <dgm:pt modelId="{68BA09D7-0155-4D8E-BDD8-574876DA6878}" type="sibTrans" cxnId="{47FE2084-F1CE-442F-9CE3-C77857D62D61}">
      <dgm:prSet/>
      <dgm:spPr/>
      <dgm:t>
        <a:bodyPr/>
        <a:lstStyle/>
        <a:p>
          <a:endParaRPr lang="en-US"/>
        </a:p>
      </dgm:t>
    </dgm:pt>
    <dgm:pt modelId="{F8AA2C7A-C9CD-4B18-B166-4EF9F2C5645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D8D8E1B-0975-4183-8189-954DBD036A29}" type="parTrans" cxnId="{EE2238AB-84ED-4AE1-8EC3-DD4EF04FEE33}">
      <dgm:prSet/>
      <dgm:spPr/>
      <dgm:t>
        <a:bodyPr/>
        <a:lstStyle/>
        <a:p>
          <a:endParaRPr lang="en-US"/>
        </a:p>
      </dgm:t>
    </dgm:pt>
    <dgm:pt modelId="{A8CA7C66-8EAE-41CF-98D0-4F33D1076B10}" type="sibTrans" cxnId="{EE2238AB-84ED-4AE1-8EC3-DD4EF04FEE33}">
      <dgm:prSet/>
      <dgm:spPr/>
      <dgm:t>
        <a:bodyPr/>
        <a:lstStyle/>
        <a:p>
          <a:endParaRPr lang="en-US"/>
        </a:p>
      </dgm:t>
    </dgm:pt>
    <dgm:pt modelId="{B55967AC-F830-4CDF-B983-21E42B7E18E0}" type="pres">
      <dgm:prSet presAssocID="{898B9183-40EE-4441-9002-DA78A9DACE2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912215-3B03-4B18-A459-2BCF50890327}" type="pres">
      <dgm:prSet presAssocID="{898B9183-40EE-4441-9002-DA78A9DACE2D}" presName="radial" presStyleCnt="0">
        <dgm:presLayoutVars>
          <dgm:animLvl val="ctr"/>
        </dgm:presLayoutVars>
      </dgm:prSet>
      <dgm:spPr/>
    </dgm:pt>
    <dgm:pt modelId="{3256B74C-51C6-429C-AB12-05FC1412176B}" type="pres">
      <dgm:prSet presAssocID="{5D438EFC-6D21-42EE-976A-59EFF62E40F2}" presName="centerShape" presStyleLbl="vennNode1" presStyleIdx="0" presStyleCnt="5"/>
      <dgm:spPr/>
      <dgm:t>
        <a:bodyPr/>
        <a:lstStyle/>
        <a:p>
          <a:endParaRPr lang="en-US"/>
        </a:p>
      </dgm:t>
    </dgm:pt>
    <dgm:pt modelId="{DC0AE7F4-3DA4-4A19-8F99-A59283065038}" type="pres">
      <dgm:prSet presAssocID="{ACD6683A-EB6C-4418-A2FA-EC2057D3A4A7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0C68B9-F2A6-4962-AA74-17C057916509}" type="pres">
      <dgm:prSet presAssocID="{35BF04C4-AF00-4578-BC06-1C01632A4CCB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D69E7-2FB7-4B52-AEF4-A19699384552}" type="pres">
      <dgm:prSet presAssocID="{27A0854A-36DF-4FED-A474-1A0EEF073738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206DF-64BD-4DBF-8281-5D61150BD572}" type="pres">
      <dgm:prSet presAssocID="{F8AA2C7A-C9CD-4B18-B166-4EF9F2C5645A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689010-2794-438E-9050-077C8529E18D}" srcId="{5D438EFC-6D21-42EE-976A-59EFF62E40F2}" destId="{ACD6683A-EB6C-4418-A2FA-EC2057D3A4A7}" srcOrd="0" destOrd="0" parTransId="{DC647E50-7E82-446A-A5D4-42B9D69527CA}" sibTransId="{2430305C-4393-46EA-9EFD-442FFDDA8F5F}"/>
    <dgm:cxn modelId="{01E36B64-B7A3-4041-B5C4-75361819EA94}" type="presOf" srcId="{5D438EFC-6D21-42EE-976A-59EFF62E40F2}" destId="{3256B74C-51C6-429C-AB12-05FC1412176B}" srcOrd="0" destOrd="0" presId="urn:microsoft.com/office/officeart/2005/8/layout/radial3"/>
    <dgm:cxn modelId="{1EE45FDF-8CE7-4B73-B815-C3D6B6052E47}" type="presOf" srcId="{898B9183-40EE-4441-9002-DA78A9DACE2D}" destId="{B55967AC-F830-4CDF-B983-21E42B7E18E0}" srcOrd="0" destOrd="0" presId="urn:microsoft.com/office/officeart/2005/8/layout/radial3"/>
    <dgm:cxn modelId="{D6D883F4-39E2-427C-BDAC-8B34476EA0E2}" srcId="{5D438EFC-6D21-42EE-976A-59EFF62E40F2}" destId="{35BF04C4-AF00-4578-BC06-1C01632A4CCB}" srcOrd="1" destOrd="0" parTransId="{C1609554-6D42-4A4F-BB8A-D4A3EF412080}" sibTransId="{1245E2DE-714B-4BDB-9EA5-542BA04B1E43}"/>
    <dgm:cxn modelId="{EE2238AB-84ED-4AE1-8EC3-DD4EF04FEE33}" srcId="{5D438EFC-6D21-42EE-976A-59EFF62E40F2}" destId="{F8AA2C7A-C9CD-4B18-B166-4EF9F2C5645A}" srcOrd="3" destOrd="0" parTransId="{9D8D8E1B-0975-4183-8189-954DBD036A29}" sibTransId="{A8CA7C66-8EAE-41CF-98D0-4F33D1076B10}"/>
    <dgm:cxn modelId="{A212C9CE-4BD0-4521-B518-DAC38FC2C574}" type="presOf" srcId="{ACD6683A-EB6C-4418-A2FA-EC2057D3A4A7}" destId="{DC0AE7F4-3DA4-4A19-8F99-A59283065038}" srcOrd="0" destOrd="0" presId="urn:microsoft.com/office/officeart/2005/8/layout/radial3"/>
    <dgm:cxn modelId="{3378F59B-56FB-4DA6-B77E-3227DF9568A4}" type="presOf" srcId="{35BF04C4-AF00-4578-BC06-1C01632A4CCB}" destId="{300C68B9-F2A6-4962-AA74-17C057916509}" srcOrd="0" destOrd="0" presId="urn:microsoft.com/office/officeart/2005/8/layout/radial3"/>
    <dgm:cxn modelId="{0B87BAE8-6967-4942-9C37-C34BAA53B791}" srcId="{898B9183-40EE-4441-9002-DA78A9DACE2D}" destId="{5D438EFC-6D21-42EE-976A-59EFF62E40F2}" srcOrd="0" destOrd="0" parTransId="{90E68B8E-8A91-4622-8771-4475D9724D3F}" sibTransId="{F78E75C9-000B-4F57-B787-EF08DC0435A1}"/>
    <dgm:cxn modelId="{1C7DACDA-65CD-4221-B856-41C445BD3A49}" type="presOf" srcId="{F8AA2C7A-C9CD-4B18-B166-4EF9F2C5645A}" destId="{507206DF-64BD-4DBF-8281-5D61150BD572}" srcOrd="0" destOrd="0" presId="urn:microsoft.com/office/officeart/2005/8/layout/radial3"/>
    <dgm:cxn modelId="{79FB1193-4326-421F-88EB-F868AC6250A1}" type="presOf" srcId="{27A0854A-36DF-4FED-A474-1A0EEF073738}" destId="{BD6D69E7-2FB7-4B52-AEF4-A19699384552}" srcOrd="0" destOrd="0" presId="urn:microsoft.com/office/officeart/2005/8/layout/radial3"/>
    <dgm:cxn modelId="{47FE2084-F1CE-442F-9CE3-C77857D62D61}" srcId="{5D438EFC-6D21-42EE-976A-59EFF62E40F2}" destId="{27A0854A-36DF-4FED-A474-1A0EEF073738}" srcOrd="2" destOrd="0" parTransId="{C9996053-A841-46E6-8452-9F18F2E82828}" sibTransId="{68BA09D7-0155-4D8E-BDD8-574876DA6878}"/>
    <dgm:cxn modelId="{A9358C37-927C-4557-A3AF-2F57E9E24500}" type="presParOf" srcId="{B55967AC-F830-4CDF-B983-21E42B7E18E0}" destId="{34912215-3B03-4B18-A459-2BCF50890327}" srcOrd="0" destOrd="0" presId="urn:microsoft.com/office/officeart/2005/8/layout/radial3"/>
    <dgm:cxn modelId="{BE774BA1-2837-4204-9DE6-9C4FBBE17A25}" type="presParOf" srcId="{34912215-3B03-4B18-A459-2BCF50890327}" destId="{3256B74C-51C6-429C-AB12-05FC1412176B}" srcOrd="0" destOrd="0" presId="urn:microsoft.com/office/officeart/2005/8/layout/radial3"/>
    <dgm:cxn modelId="{F601BBE6-DA94-40A6-B349-02AAAAA1B93A}" type="presParOf" srcId="{34912215-3B03-4B18-A459-2BCF50890327}" destId="{DC0AE7F4-3DA4-4A19-8F99-A59283065038}" srcOrd="1" destOrd="0" presId="urn:microsoft.com/office/officeart/2005/8/layout/radial3"/>
    <dgm:cxn modelId="{B817817F-D2F5-4966-8B31-3DE3464C1BA0}" type="presParOf" srcId="{34912215-3B03-4B18-A459-2BCF50890327}" destId="{300C68B9-F2A6-4962-AA74-17C057916509}" srcOrd="2" destOrd="0" presId="urn:microsoft.com/office/officeart/2005/8/layout/radial3"/>
    <dgm:cxn modelId="{62ECB44A-3CE3-4671-A91E-0A5380C329EF}" type="presParOf" srcId="{34912215-3B03-4B18-A459-2BCF50890327}" destId="{BD6D69E7-2FB7-4B52-AEF4-A19699384552}" srcOrd="3" destOrd="0" presId="urn:microsoft.com/office/officeart/2005/8/layout/radial3"/>
    <dgm:cxn modelId="{07A2F9E5-158D-414B-A1C3-210FB3C238D0}" type="presParOf" srcId="{34912215-3B03-4B18-A459-2BCF50890327}" destId="{507206DF-64BD-4DBF-8281-5D61150BD57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F63EFF-408F-4B01-9970-61F52673947D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4430CD-526C-4C59-8817-B794CC452F8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FE0EC9A-602F-469A-A240-6D352C0A4515}" type="parTrans" cxnId="{A9D92483-5967-49F8-88E7-F4A35DD26F5B}">
      <dgm:prSet/>
      <dgm:spPr/>
      <dgm:t>
        <a:bodyPr/>
        <a:lstStyle/>
        <a:p>
          <a:endParaRPr lang="en-US"/>
        </a:p>
      </dgm:t>
    </dgm:pt>
    <dgm:pt modelId="{5DB85BC5-FB7B-465A-A461-9F9BEF3C2D6C}" type="sibTrans" cxnId="{A9D92483-5967-49F8-88E7-F4A35DD26F5B}">
      <dgm:prSet/>
      <dgm:spPr/>
      <dgm:t>
        <a:bodyPr/>
        <a:lstStyle/>
        <a:p>
          <a:endParaRPr lang="en-US"/>
        </a:p>
      </dgm:t>
    </dgm:pt>
    <dgm:pt modelId="{AD326D12-8C6B-48E1-A9F4-17C86F3F043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6E1FFE1-8F2E-4575-8122-7023DCD8AF5A}" type="parTrans" cxnId="{9AAF4562-CDDD-43B0-A260-64C0831A7B12}">
      <dgm:prSet/>
      <dgm:spPr/>
      <dgm:t>
        <a:bodyPr/>
        <a:lstStyle/>
        <a:p>
          <a:endParaRPr lang="en-US"/>
        </a:p>
      </dgm:t>
    </dgm:pt>
    <dgm:pt modelId="{CB92C876-0DEF-4CD1-B755-F031FB1D9BE5}" type="sibTrans" cxnId="{9AAF4562-CDDD-43B0-A260-64C0831A7B12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79892A3-7A4F-4240-AD48-B5293E559E2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446531D-A871-4F71-AB10-95FD2CF3470F}" type="parTrans" cxnId="{650CD24B-9C54-4B25-BFB2-6787F483A878}">
      <dgm:prSet/>
      <dgm:spPr/>
      <dgm:t>
        <a:bodyPr/>
        <a:lstStyle/>
        <a:p>
          <a:endParaRPr lang="en-US"/>
        </a:p>
      </dgm:t>
    </dgm:pt>
    <dgm:pt modelId="{F7BBDD83-1061-41D7-A4A4-9BE4B7597573}" type="sibTrans" cxnId="{650CD24B-9C54-4B25-BFB2-6787F483A878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AB59658-C5A5-4566-B96B-71C9D76A385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512DB77-E323-43FA-A0B8-53726A26123D}" type="parTrans" cxnId="{3CE89EB5-0E73-4B32-A723-DD0427F749D2}">
      <dgm:prSet/>
      <dgm:spPr/>
      <dgm:t>
        <a:bodyPr/>
        <a:lstStyle/>
        <a:p>
          <a:endParaRPr lang="en-US"/>
        </a:p>
      </dgm:t>
    </dgm:pt>
    <dgm:pt modelId="{C03B09FF-D753-4DDD-BEC5-20B63EF9E924}" type="sibTrans" cxnId="{3CE89EB5-0E73-4B32-A723-DD0427F749D2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9B95EDB2-40B5-4ADD-805A-DCD9F8C0450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152D206-23CF-46D4-894C-341F56AB3CF6}" type="parTrans" cxnId="{9A431379-EF26-44F3-A245-98423B9800D2}">
      <dgm:prSet/>
      <dgm:spPr/>
      <dgm:t>
        <a:bodyPr/>
        <a:lstStyle/>
        <a:p>
          <a:endParaRPr lang="en-US"/>
        </a:p>
      </dgm:t>
    </dgm:pt>
    <dgm:pt modelId="{CFF05FB6-7708-432E-8B22-23C03A6C27E4}" type="sibTrans" cxnId="{9A431379-EF26-44F3-A245-98423B9800D2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6BA002E-EA45-49F7-B422-404BC49B20E5}" type="pres">
      <dgm:prSet presAssocID="{F8F63EFF-408F-4B01-9970-61F52673947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61B1E3-EA4D-49D7-A2A8-AF8390B4B0B2}" type="pres">
      <dgm:prSet presAssocID="{494430CD-526C-4C59-8817-B794CC452F83}" presName="centerShape" presStyleLbl="node0" presStyleIdx="0" presStyleCnt="1"/>
      <dgm:spPr/>
      <dgm:t>
        <a:bodyPr/>
        <a:lstStyle/>
        <a:p>
          <a:endParaRPr lang="en-US"/>
        </a:p>
      </dgm:t>
    </dgm:pt>
    <dgm:pt modelId="{9151C727-D0A5-4473-A308-577A56100143}" type="pres">
      <dgm:prSet presAssocID="{AD326D12-8C6B-48E1-A9F4-17C86F3F043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21B11-14C9-405D-8483-4A410DF99323}" type="pres">
      <dgm:prSet presAssocID="{AD326D12-8C6B-48E1-A9F4-17C86F3F0436}" presName="dummy" presStyleCnt="0"/>
      <dgm:spPr/>
    </dgm:pt>
    <dgm:pt modelId="{64D85A20-E3D3-4EAC-8991-9D94C502D95D}" type="pres">
      <dgm:prSet presAssocID="{CB92C876-0DEF-4CD1-B755-F031FB1D9BE5}" presName="sibTrans" presStyleLbl="sibTrans2D1" presStyleIdx="0" presStyleCnt="4"/>
      <dgm:spPr/>
      <dgm:t>
        <a:bodyPr/>
        <a:lstStyle/>
        <a:p>
          <a:endParaRPr lang="en-US"/>
        </a:p>
      </dgm:t>
    </dgm:pt>
    <dgm:pt modelId="{D81C3ED7-0DD0-4AA6-B425-97B391E3BF5D}" type="pres">
      <dgm:prSet presAssocID="{679892A3-7A4F-4240-AD48-B5293E559E2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F7D4F-B8E2-4F9E-B9E6-F7B427952A21}" type="pres">
      <dgm:prSet presAssocID="{679892A3-7A4F-4240-AD48-B5293E559E23}" presName="dummy" presStyleCnt="0"/>
      <dgm:spPr/>
    </dgm:pt>
    <dgm:pt modelId="{CD21F8BF-3370-426A-9774-55A07F3FD66F}" type="pres">
      <dgm:prSet presAssocID="{F7BBDD83-1061-41D7-A4A4-9BE4B759757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8E67EED-2A4F-4384-9CC9-0B9547F5A902}" type="pres">
      <dgm:prSet presAssocID="{EAB59658-C5A5-4566-B96B-71C9D76A385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3236C-6A9D-4510-9913-1272392AE7F3}" type="pres">
      <dgm:prSet presAssocID="{EAB59658-C5A5-4566-B96B-71C9D76A3851}" presName="dummy" presStyleCnt="0"/>
      <dgm:spPr/>
    </dgm:pt>
    <dgm:pt modelId="{6B204393-B496-4EAA-9A0C-D7E0ED04F61F}" type="pres">
      <dgm:prSet presAssocID="{C03B09FF-D753-4DDD-BEC5-20B63EF9E924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8F06C9A-0DE2-490E-A7E8-2DCF2C505A25}" type="pres">
      <dgm:prSet presAssocID="{9B95EDB2-40B5-4ADD-805A-DCD9F8C0450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B05D0-47C5-406F-AD1F-AA852EB2204C}" type="pres">
      <dgm:prSet presAssocID="{9B95EDB2-40B5-4ADD-805A-DCD9F8C04507}" presName="dummy" presStyleCnt="0"/>
      <dgm:spPr/>
    </dgm:pt>
    <dgm:pt modelId="{D95045B2-673D-4CA2-832B-FA4B0F738F9F}" type="pres">
      <dgm:prSet presAssocID="{CFF05FB6-7708-432E-8B22-23C03A6C27E4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3F59CDEA-D92C-4264-A851-7DEF7E643B86}" type="presOf" srcId="{9B95EDB2-40B5-4ADD-805A-DCD9F8C04507}" destId="{B8F06C9A-0DE2-490E-A7E8-2DCF2C505A25}" srcOrd="0" destOrd="0" presId="urn:microsoft.com/office/officeart/2005/8/layout/radial6"/>
    <dgm:cxn modelId="{28D3776B-2913-40C7-A256-70ED1D20FB64}" type="presOf" srcId="{CFF05FB6-7708-432E-8B22-23C03A6C27E4}" destId="{D95045B2-673D-4CA2-832B-FA4B0F738F9F}" srcOrd="0" destOrd="0" presId="urn:microsoft.com/office/officeart/2005/8/layout/radial6"/>
    <dgm:cxn modelId="{59FB595E-3D4A-41F9-8431-6FA5A1EF76D8}" type="presOf" srcId="{CB92C876-0DEF-4CD1-B755-F031FB1D9BE5}" destId="{64D85A20-E3D3-4EAC-8991-9D94C502D95D}" srcOrd="0" destOrd="0" presId="urn:microsoft.com/office/officeart/2005/8/layout/radial6"/>
    <dgm:cxn modelId="{838A781B-0C30-4A9F-99E3-D33ECF23B65A}" type="presOf" srcId="{EAB59658-C5A5-4566-B96B-71C9D76A3851}" destId="{48E67EED-2A4F-4384-9CC9-0B9547F5A902}" srcOrd="0" destOrd="0" presId="urn:microsoft.com/office/officeart/2005/8/layout/radial6"/>
    <dgm:cxn modelId="{F16E6EC1-5F5E-4565-80DA-A17C8A5F3F57}" type="presOf" srcId="{679892A3-7A4F-4240-AD48-B5293E559E23}" destId="{D81C3ED7-0DD0-4AA6-B425-97B391E3BF5D}" srcOrd="0" destOrd="0" presId="urn:microsoft.com/office/officeart/2005/8/layout/radial6"/>
    <dgm:cxn modelId="{EED13B17-F710-41C2-944F-1D0CE14BB59C}" type="presOf" srcId="{F7BBDD83-1061-41D7-A4A4-9BE4B7597573}" destId="{CD21F8BF-3370-426A-9774-55A07F3FD66F}" srcOrd="0" destOrd="0" presId="urn:microsoft.com/office/officeart/2005/8/layout/radial6"/>
    <dgm:cxn modelId="{9A431379-EF26-44F3-A245-98423B9800D2}" srcId="{494430CD-526C-4C59-8817-B794CC452F83}" destId="{9B95EDB2-40B5-4ADD-805A-DCD9F8C04507}" srcOrd="3" destOrd="0" parTransId="{D152D206-23CF-46D4-894C-341F56AB3CF6}" sibTransId="{CFF05FB6-7708-432E-8B22-23C03A6C27E4}"/>
    <dgm:cxn modelId="{9AAF4562-CDDD-43B0-A260-64C0831A7B12}" srcId="{494430CD-526C-4C59-8817-B794CC452F83}" destId="{AD326D12-8C6B-48E1-A9F4-17C86F3F0436}" srcOrd="0" destOrd="0" parTransId="{D6E1FFE1-8F2E-4575-8122-7023DCD8AF5A}" sibTransId="{CB92C876-0DEF-4CD1-B755-F031FB1D9BE5}"/>
    <dgm:cxn modelId="{058BC931-33DD-4A25-A921-3D862F454F3F}" type="presOf" srcId="{F8F63EFF-408F-4B01-9970-61F52673947D}" destId="{06BA002E-EA45-49F7-B422-404BC49B20E5}" srcOrd="0" destOrd="0" presId="urn:microsoft.com/office/officeart/2005/8/layout/radial6"/>
    <dgm:cxn modelId="{A9D92483-5967-49F8-88E7-F4A35DD26F5B}" srcId="{F8F63EFF-408F-4B01-9970-61F52673947D}" destId="{494430CD-526C-4C59-8817-B794CC452F83}" srcOrd="0" destOrd="0" parTransId="{DFE0EC9A-602F-469A-A240-6D352C0A4515}" sibTransId="{5DB85BC5-FB7B-465A-A461-9F9BEF3C2D6C}"/>
    <dgm:cxn modelId="{7F1A6A89-7DAF-4CF7-825A-50FE6C43CF2E}" type="presOf" srcId="{AD326D12-8C6B-48E1-A9F4-17C86F3F0436}" destId="{9151C727-D0A5-4473-A308-577A56100143}" srcOrd="0" destOrd="0" presId="urn:microsoft.com/office/officeart/2005/8/layout/radial6"/>
    <dgm:cxn modelId="{B56DDE4A-0D79-4E0A-8BD5-BD45DF9D196F}" type="presOf" srcId="{494430CD-526C-4C59-8817-B794CC452F83}" destId="{DE61B1E3-EA4D-49D7-A2A8-AF8390B4B0B2}" srcOrd="0" destOrd="0" presId="urn:microsoft.com/office/officeart/2005/8/layout/radial6"/>
    <dgm:cxn modelId="{458661B6-B351-4F06-8931-B47233F40D51}" type="presOf" srcId="{C03B09FF-D753-4DDD-BEC5-20B63EF9E924}" destId="{6B204393-B496-4EAA-9A0C-D7E0ED04F61F}" srcOrd="0" destOrd="0" presId="urn:microsoft.com/office/officeart/2005/8/layout/radial6"/>
    <dgm:cxn modelId="{3CE89EB5-0E73-4B32-A723-DD0427F749D2}" srcId="{494430CD-526C-4C59-8817-B794CC452F83}" destId="{EAB59658-C5A5-4566-B96B-71C9D76A3851}" srcOrd="2" destOrd="0" parTransId="{5512DB77-E323-43FA-A0B8-53726A26123D}" sibTransId="{C03B09FF-D753-4DDD-BEC5-20B63EF9E924}"/>
    <dgm:cxn modelId="{650CD24B-9C54-4B25-BFB2-6787F483A878}" srcId="{494430CD-526C-4C59-8817-B794CC452F83}" destId="{679892A3-7A4F-4240-AD48-B5293E559E23}" srcOrd="1" destOrd="0" parTransId="{B446531D-A871-4F71-AB10-95FD2CF3470F}" sibTransId="{F7BBDD83-1061-41D7-A4A4-9BE4B7597573}"/>
    <dgm:cxn modelId="{64E88482-AF31-4978-928F-4EC8B6269FFD}" type="presParOf" srcId="{06BA002E-EA45-49F7-B422-404BC49B20E5}" destId="{DE61B1E3-EA4D-49D7-A2A8-AF8390B4B0B2}" srcOrd="0" destOrd="0" presId="urn:microsoft.com/office/officeart/2005/8/layout/radial6"/>
    <dgm:cxn modelId="{ABAA4A5D-F9BB-4A25-833E-2F451D834B30}" type="presParOf" srcId="{06BA002E-EA45-49F7-B422-404BC49B20E5}" destId="{9151C727-D0A5-4473-A308-577A56100143}" srcOrd="1" destOrd="0" presId="urn:microsoft.com/office/officeart/2005/8/layout/radial6"/>
    <dgm:cxn modelId="{74A6367E-F62E-465E-95CD-C32660BE1B72}" type="presParOf" srcId="{06BA002E-EA45-49F7-B422-404BC49B20E5}" destId="{CFC21B11-14C9-405D-8483-4A410DF99323}" srcOrd="2" destOrd="0" presId="urn:microsoft.com/office/officeart/2005/8/layout/radial6"/>
    <dgm:cxn modelId="{E5E751DC-91CB-4C0D-A000-3575315A55B1}" type="presParOf" srcId="{06BA002E-EA45-49F7-B422-404BC49B20E5}" destId="{64D85A20-E3D3-4EAC-8991-9D94C502D95D}" srcOrd="3" destOrd="0" presId="urn:microsoft.com/office/officeart/2005/8/layout/radial6"/>
    <dgm:cxn modelId="{06CBEFE9-0976-4B36-B7FA-29D30DD606AE}" type="presParOf" srcId="{06BA002E-EA45-49F7-B422-404BC49B20E5}" destId="{D81C3ED7-0DD0-4AA6-B425-97B391E3BF5D}" srcOrd="4" destOrd="0" presId="urn:microsoft.com/office/officeart/2005/8/layout/radial6"/>
    <dgm:cxn modelId="{73CAA665-33A6-49F6-8095-A7BA753E0D07}" type="presParOf" srcId="{06BA002E-EA45-49F7-B422-404BC49B20E5}" destId="{76AF7D4F-B8E2-4F9E-B9E6-F7B427952A21}" srcOrd="5" destOrd="0" presId="urn:microsoft.com/office/officeart/2005/8/layout/radial6"/>
    <dgm:cxn modelId="{D837F6D3-1E52-4118-A600-C0AD20888AA7}" type="presParOf" srcId="{06BA002E-EA45-49F7-B422-404BC49B20E5}" destId="{CD21F8BF-3370-426A-9774-55A07F3FD66F}" srcOrd="6" destOrd="0" presId="urn:microsoft.com/office/officeart/2005/8/layout/radial6"/>
    <dgm:cxn modelId="{D69E2249-BEB2-45E6-8C59-BC58746DFAF0}" type="presParOf" srcId="{06BA002E-EA45-49F7-B422-404BC49B20E5}" destId="{48E67EED-2A4F-4384-9CC9-0B9547F5A902}" srcOrd="7" destOrd="0" presId="urn:microsoft.com/office/officeart/2005/8/layout/radial6"/>
    <dgm:cxn modelId="{FCBF6915-CB48-4D8E-84D5-450F146F8FDE}" type="presParOf" srcId="{06BA002E-EA45-49F7-B422-404BC49B20E5}" destId="{40A3236C-6A9D-4510-9913-1272392AE7F3}" srcOrd="8" destOrd="0" presId="urn:microsoft.com/office/officeart/2005/8/layout/radial6"/>
    <dgm:cxn modelId="{B6130138-1B12-42EB-9585-B9B231B9614D}" type="presParOf" srcId="{06BA002E-EA45-49F7-B422-404BC49B20E5}" destId="{6B204393-B496-4EAA-9A0C-D7E0ED04F61F}" srcOrd="9" destOrd="0" presId="urn:microsoft.com/office/officeart/2005/8/layout/radial6"/>
    <dgm:cxn modelId="{796ADC81-F900-4B2A-8110-8525A5DA0841}" type="presParOf" srcId="{06BA002E-EA45-49F7-B422-404BC49B20E5}" destId="{B8F06C9A-0DE2-490E-A7E8-2DCF2C505A25}" srcOrd="10" destOrd="0" presId="urn:microsoft.com/office/officeart/2005/8/layout/radial6"/>
    <dgm:cxn modelId="{49702E20-C9A0-476C-B1C9-AD5151BB3626}" type="presParOf" srcId="{06BA002E-EA45-49F7-B422-404BC49B20E5}" destId="{E9EB05D0-47C5-406F-AD1F-AA852EB2204C}" srcOrd="11" destOrd="0" presId="urn:microsoft.com/office/officeart/2005/8/layout/radial6"/>
    <dgm:cxn modelId="{8CACF094-8B85-4972-94F7-17D1C8DD6992}" type="presParOf" srcId="{06BA002E-EA45-49F7-B422-404BC49B20E5}" destId="{D95045B2-673D-4CA2-832B-FA4B0F738F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B3C072F-10ED-4B69-B7A7-7EFF503F94F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241A03C-AE7E-4E0B-8518-6D1F26BBF1E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701797E-C580-4649-B9F8-C1B48B477791}" type="parTrans" cxnId="{7573CF2A-2BF8-4228-A46D-861AB8136B85}">
      <dgm:prSet/>
      <dgm:spPr/>
      <dgm:t>
        <a:bodyPr/>
        <a:lstStyle/>
        <a:p>
          <a:endParaRPr lang="en-US"/>
        </a:p>
      </dgm:t>
    </dgm:pt>
    <dgm:pt modelId="{527A30C5-1BF8-4C1F-B6DE-94EF2948E807}" type="sibTrans" cxnId="{7573CF2A-2BF8-4228-A46D-861AB8136B85}">
      <dgm:prSet/>
      <dgm:spPr/>
      <dgm:t>
        <a:bodyPr/>
        <a:lstStyle/>
        <a:p>
          <a:endParaRPr lang="en-US"/>
        </a:p>
      </dgm:t>
    </dgm:pt>
    <dgm:pt modelId="{8AABB40E-1F5E-4DD2-B927-98BE3F52384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BBC6D56-3F1B-4039-98B7-F69E903D3205}" type="parTrans" cxnId="{06E1BD25-630A-4F6F-B445-EC9B1A5774E1}">
      <dgm:prSet/>
      <dgm:spPr/>
      <dgm:t>
        <a:bodyPr/>
        <a:lstStyle/>
        <a:p>
          <a:endParaRPr lang="en-US"/>
        </a:p>
      </dgm:t>
    </dgm:pt>
    <dgm:pt modelId="{5E3AB50A-B07C-4303-AF0E-8023827167D9}" type="sibTrans" cxnId="{06E1BD25-630A-4F6F-B445-EC9B1A5774E1}">
      <dgm:prSet/>
      <dgm:spPr/>
      <dgm:t>
        <a:bodyPr/>
        <a:lstStyle/>
        <a:p>
          <a:endParaRPr lang="en-US"/>
        </a:p>
      </dgm:t>
    </dgm:pt>
    <dgm:pt modelId="{2808421A-92BD-45C9-ADD5-14DE3050E6A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30DF6BB-2C98-4587-A129-78F46AE54665}" type="parTrans" cxnId="{6C313392-0DF1-43ED-8DBA-F53CDE2D19B7}">
      <dgm:prSet/>
      <dgm:spPr/>
      <dgm:t>
        <a:bodyPr/>
        <a:lstStyle/>
        <a:p>
          <a:endParaRPr lang="en-US"/>
        </a:p>
      </dgm:t>
    </dgm:pt>
    <dgm:pt modelId="{7ED5D815-99ED-42B1-BFDA-90D30C084FA2}" type="sibTrans" cxnId="{6C313392-0DF1-43ED-8DBA-F53CDE2D19B7}">
      <dgm:prSet/>
      <dgm:spPr/>
      <dgm:t>
        <a:bodyPr/>
        <a:lstStyle/>
        <a:p>
          <a:endParaRPr lang="en-US"/>
        </a:p>
      </dgm:t>
    </dgm:pt>
    <dgm:pt modelId="{00E711B4-85C4-4751-8177-8CF7A021661E}" type="pres">
      <dgm:prSet presAssocID="{6B3C072F-10ED-4B69-B7A7-7EFF503F94F5}" presName="compositeShape" presStyleCnt="0">
        <dgm:presLayoutVars>
          <dgm:chMax val="7"/>
          <dgm:dir/>
          <dgm:resizeHandles val="exact"/>
        </dgm:presLayoutVars>
      </dgm:prSet>
      <dgm:spPr/>
    </dgm:pt>
    <dgm:pt modelId="{75FB3CC1-B4CB-460E-8C14-64D07F884B81}" type="pres">
      <dgm:prSet presAssocID="{6B3C072F-10ED-4B69-B7A7-7EFF503F94F5}" presName="wedge1" presStyleLbl="node1" presStyleIdx="0" presStyleCnt="3"/>
      <dgm:spPr/>
      <dgm:t>
        <a:bodyPr/>
        <a:lstStyle/>
        <a:p>
          <a:endParaRPr lang="en-US"/>
        </a:p>
      </dgm:t>
    </dgm:pt>
    <dgm:pt modelId="{9A6F70AE-C259-4929-B76C-9A94E2EE0551}" type="pres">
      <dgm:prSet presAssocID="{6B3C072F-10ED-4B69-B7A7-7EFF503F94F5}" presName="dummy1a" presStyleCnt="0"/>
      <dgm:spPr/>
    </dgm:pt>
    <dgm:pt modelId="{2A1D678C-978C-4F6D-A8F3-B58E467053E5}" type="pres">
      <dgm:prSet presAssocID="{6B3C072F-10ED-4B69-B7A7-7EFF503F94F5}" presName="dummy1b" presStyleCnt="0"/>
      <dgm:spPr/>
    </dgm:pt>
    <dgm:pt modelId="{24711643-9AF3-4F8B-9C6E-44816B79B305}" type="pres">
      <dgm:prSet presAssocID="{6B3C072F-10ED-4B69-B7A7-7EFF503F94F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E30B7-70F9-48FD-81AE-B681980FE3D8}" type="pres">
      <dgm:prSet presAssocID="{6B3C072F-10ED-4B69-B7A7-7EFF503F94F5}" presName="wedge2" presStyleLbl="node1" presStyleIdx="1" presStyleCnt="3"/>
      <dgm:spPr/>
      <dgm:t>
        <a:bodyPr/>
        <a:lstStyle/>
        <a:p>
          <a:endParaRPr lang="en-US"/>
        </a:p>
      </dgm:t>
    </dgm:pt>
    <dgm:pt modelId="{8C1C0B55-E3CF-4DD1-964E-1E577B59E87B}" type="pres">
      <dgm:prSet presAssocID="{6B3C072F-10ED-4B69-B7A7-7EFF503F94F5}" presName="dummy2a" presStyleCnt="0"/>
      <dgm:spPr/>
    </dgm:pt>
    <dgm:pt modelId="{079348A4-0526-46C7-AE16-20A8224FC318}" type="pres">
      <dgm:prSet presAssocID="{6B3C072F-10ED-4B69-B7A7-7EFF503F94F5}" presName="dummy2b" presStyleCnt="0"/>
      <dgm:spPr/>
    </dgm:pt>
    <dgm:pt modelId="{E27C0FC8-ED62-401A-B60D-6089EBA4E24F}" type="pres">
      <dgm:prSet presAssocID="{6B3C072F-10ED-4B69-B7A7-7EFF503F94F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01E7D-727B-44DB-8BE8-18522ABA79CB}" type="pres">
      <dgm:prSet presAssocID="{6B3C072F-10ED-4B69-B7A7-7EFF503F94F5}" presName="wedge3" presStyleLbl="node1" presStyleIdx="2" presStyleCnt="3"/>
      <dgm:spPr/>
      <dgm:t>
        <a:bodyPr/>
        <a:lstStyle/>
        <a:p>
          <a:endParaRPr lang="en-US"/>
        </a:p>
      </dgm:t>
    </dgm:pt>
    <dgm:pt modelId="{1305F7E1-3411-40B0-B287-DCC8196BD3D5}" type="pres">
      <dgm:prSet presAssocID="{6B3C072F-10ED-4B69-B7A7-7EFF503F94F5}" presName="dummy3a" presStyleCnt="0"/>
      <dgm:spPr/>
    </dgm:pt>
    <dgm:pt modelId="{1A70AF05-7EB5-45F6-B36B-56A8148C52CC}" type="pres">
      <dgm:prSet presAssocID="{6B3C072F-10ED-4B69-B7A7-7EFF503F94F5}" presName="dummy3b" presStyleCnt="0"/>
      <dgm:spPr/>
    </dgm:pt>
    <dgm:pt modelId="{B6118388-0A2E-4789-8532-05E5CF001A7D}" type="pres">
      <dgm:prSet presAssocID="{6B3C072F-10ED-4B69-B7A7-7EFF503F94F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222A3-7587-4CB7-A7EE-C7427EE5BECB}" type="pres">
      <dgm:prSet presAssocID="{527A30C5-1BF8-4C1F-B6DE-94EF2948E807}" presName="arrowWedge1" presStyleLbl="fgSibTrans2D1" presStyleIdx="0" presStyleCnt="3"/>
      <dgm:spPr>
        <a:solidFill>
          <a:schemeClr val="accent3"/>
        </a:solidFill>
      </dgm:spPr>
    </dgm:pt>
    <dgm:pt modelId="{60DB2010-BDAE-4DB7-87D2-7E4AEBBC86F2}" type="pres">
      <dgm:prSet presAssocID="{5E3AB50A-B07C-4303-AF0E-8023827167D9}" presName="arrowWedge2" presStyleLbl="fgSibTrans2D1" presStyleIdx="1" presStyleCnt="3"/>
      <dgm:spPr>
        <a:solidFill>
          <a:schemeClr val="accent5"/>
        </a:solidFill>
      </dgm:spPr>
    </dgm:pt>
    <dgm:pt modelId="{A60EB2B7-AFDC-434D-B099-3A78AAB4B5E5}" type="pres">
      <dgm:prSet presAssocID="{7ED5D815-99ED-42B1-BFDA-90D30C084FA2}" presName="arrowWedge3" presStyleLbl="fgSibTrans2D1" presStyleIdx="2" presStyleCnt="3"/>
      <dgm:spPr>
        <a:solidFill>
          <a:schemeClr val="accent2"/>
        </a:solidFill>
      </dgm:spPr>
    </dgm:pt>
  </dgm:ptLst>
  <dgm:cxnLst>
    <dgm:cxn modelId="{E404C794-E206-402A-A12B-56234A7A9073}" type="presOf" srcId="{B241A03C-AE7E-4E0B-8518-6D1F26BBF1EF}" destId="{75FB3CC1-B4CB-460E-8C14-64D07F884B81}" srcOrd="0" destOrd="0" presId="urn:microsoft.com/office/officeart/2005/8/layout/cycle8"/>
    <dgm:cxn modelId="{36ACB1EC-E625-42DE-A6E8-8B0A319B3B6F}" type="presOf" srcId="{2808421A-92BD-45C9-ADD5-14DE3050E6A2}" destId="{9FE01E7D-727B-44DB-8BE8-18522ABA79CB}" srcOrd="0" destOrd="0" presId="urn:microsoft.com/office/officeart/2005/8/layout/cycle8"/>
    <dgm:cxn modelId="{6F285A3A-16E1-41F3-8D0C-3336EF2A79D0}" type="presOf" srcId="{8AABB40E-1F5E-4DD2-B927-98BE3F523840}" destId="{7CDE30B7-70F9-48FD-81AE-B681980FE3D8}" srcOrd="0" destOrd="0" presId="urn:microsoft.com/office/officeart/2005/8/layout/cycle8"/>
    <dgm:cxn modelId="{7573CF2A-2BF8-4228-A46D-861AB8136B85}" srcId="{6B3C072F-10ED-4B69-B7A7-7EFF503F94F5}" destId="{B241A03C-AE7E-4E0B-8518-6D1F26BBF1EF}" srcOrd="0" destOrd="0" parTransId="{E701797E-C580-4649-B9F8-C1B48B477791}" sibTransId="{527A30C5-1BF8-4C1F-B6DE-94EF2948E807}"/>
    <dgm:cxn modelId="{E261D9EA-A21E-4A9B-AD54-B108D0BC1D4A}" type="presOf" srcId="{B241A03C-AE7E-4E0B-8518-6D1F26BBF1EF}" destId="{24711643-9AF3-4F8B-9C6E-44816B79B305}" srcOrd="1" destOrd="0" presId="urn:microsoft.com/office/officeart/2005/8/layout/cycle8"/>
    <dgm:cxn modelId="{C92F4CA9-51E9-4002-B21C-32AB216BC66A}" type="presOf" srcId="{2808421A-92BD-45C9-ADD5-14DE3050E6A2}" destId="{B6118388-0A2E-4789-8532-05E5CF001A7D}" srcOrd="1" destOrd="0" presId="urn:microsoft.com/office/officeart/2005/8/layout/cycle8"/>
    <dgm:cxn modelId="{6B3FAD6C-E39F-424C-B0EB-EBEF71715731}" type="presOf" srcId="{6B3C072F-10ED-4B69-B7A7-7EFF503F94F5}" destId="{00E711B4-85C4-4751-8177-8CF7A021661E}" srcOrd="0" destOrd="0" presId="urn:microsoft.com/office/officeart/2005/8/layout/cycle8"/>
    <dgm:cxn modelId="{6C313392-0DF1-43ED-8DBA-F53CDE2D19B7}" srcId="{6B3C072F-10ED-4B69-B7A7-7EFF503F94F5}" destId="{2808421A-92BD-45C9-ADD5-14DE3050E6A2}" srcOrd="2" destOrd="0" parTransId="{530DF6BB-2C98-4587-A129-78F46AE54665}" sibTransId="{7ED5D815-99ED-42B1-BFDA-90D30C084FA2}"/>
    <dgm:cxn modelId="{CEE19784-51FD-48E0-804D-2B5B61E7E2AE}" type="presOf" srcId="{8AABB40E-1F5E-4DD2-B927-98BE3F523840}" destId="{E27C0FC8-ED62-401A-B60D-6089EBA4E24F}" srcOrd="1" destOrd="0" presId="urn:microsoft.com/office/officeart/2005/8/layout/cycle8"/>
    <dgm:cxn modelId="{06E1BD25-630A-4F6F-B445-EC9B1A5774E1}" srcId="{6B3C072F-10ED-4B69-B7A7-7EFF503F94F5}" destId="{8AABB40E-1F5E-4DD2-B927-98BE3F523840}" srcOrd="1" destOrd="0" parTransId="{CBBC6D56-3F1B-4039-98B7-F69E903D3205}" sibTransId="{5E3AB50A-B07C-4303-AF0E-8023827167D9}"/>
    <dgm:cxn modelId="{C3259865-E44B-4F7B-81D4-F1746EC67441}" type="presParOf" srcId="{00E711B4-85C4-4751-8177-8CF7A021661E}" destId="{75FB3CC1-B4CB-460E-8C14-64D07F884B81}" srcOrd="0" destOrd="0" presId="urn:microsoft.com/office/officeart/2005/8/layout/cycle8"/>
    <dgm:cxn modelId="{8C11A575-6016-4F4A-8189-3131D6404A2F}" type="presParOf" srcId="{00E711B4-85C4-4751-8177-8CF7A021661E}" destId="{9A6F70AE-C259-4929-B76C-9A94E2EE0551}" srcOrd="1" destOrd="0" presId="urn:microsoft.com/office/officeart/2005/8/layout/cycle8"/>
    <dgm:cxn modelId="{1BB00D4F-7461-47E7-B53E-BC7B324D4597}" type="presParOf" srcId="{00E711B4-85C4-4751-8177-8CF7A021661E}" destId="{2A1D678C-978C-4F6D-A8F3-B58E467053E5}" srcOrd="2" destOrd="0" presId="urn:microsoft.com/office/officeart/2005/8/layout/cycle8"/>
    <dgm:cxn modelId="{FB92A7B7-9626-411A-BB5B-D96BAA14FF12}" type="presParOf" srcId="{00E711B4-85C4-4751-8177-8CF7A021661E}" destId="{24711643-9AF3-4F8B-9C6E-44816B79B305}" srcOrd="3" destOrd="0" presId="urn:microsoft.com/office/officeart/2005/8/layout/cycle8"/>
    <dgm:cxn modelId="{7B3A0A16-65FD-4BF1-B579-8FC86624CE6F}" type="presParOf" srcId="{00E711B4-85C4-4751-8177-8CF7A021661E}" destId="{7CDE30B7-70F9-48FD-81AE-B681980FE3D8}" srcOrd="4" destOrd="0" presId="urn:microsoft.com/office/officeart/2005/8/layout/cycle8"/>
    <dgm:cxn modelId="{F2ABD54A-A40E-4B5C-93B5-CC1D660B3D77}" type="presParOf" srcId="{00E711B4-85C4-4751-8177-8CF7A021661E}" destId="{8C1C0B55-E3CF-4DD1-964E-1E577B59E87B}" srcOrd="5" destOrd="0" presId="urn:microsoft.com/office/officeart/2005/8/layout/cycle8"/>
    <dgm:cxn modelId="{DDEC0C4F-189B-424A-B46B-91EE3BD22604}" type="presParOf" srcId="{00E711B4-85C4-4751-8177-8CF7A021661E}" destId="{079348A4-0526-46C7-AE16-20A8224FC318}" srcOrd="6" destOrd="0" presId="urn:microsoft.com/office/officeart/2005/8/layout/cycle8"/>
    <dgm:cxn modelId="{728AA118-7770-4E06-AA96-0A0E542614A5}" type="presParOf" srcId="{00E711B4-85C4-4751-8177-8CF7A021661E}" destId="{E27C0FC8-ED62-401A-B60D-6089EBA4E24F}" srcOrd="7" destOrd="0" presId="urn:microsoft.com/office/officeart/2005/8/layout/cycle8"/>
    <dgm:cxn modelId="{D4203532-8C44-44B7-97CD-F0B6F2852B4F}" type="presParOf" srcId="{00E711B4-85C4-4751-8177-8CF7A021661E}" destId="{9FE01E7D-727B-44DB-8BE8-18522ABA79CB}" srcOrd="8" destOrd="0" presId="urn:microsoft.com/office/officeart/2005/8/layout/cycle8"/>
    <dgm:cxn modelId="{ABD29697-C490-476B-8B3A-0A44B85EC57E}" type="presParOf" srcId="{00E711B4-85C4-4751-8177-8CF7A021661E}" destId="{1305F7E1-3411-40B0-B287-DCC8196BD3D5}" srcOrd="9" destOrd="0" presId="urn:microsoft.com/office/officeart/2005/8/layout/cycle8"/>
    <dgm:cxn modelId="{40368657-758E-4870-B789-13D0E8E9E131}" type="presParOf" srcId="{00E711B4-85C4-4751-8177-8CF7A021661E}" destId="{1A70AF05-7EB5-45F6-B36B-56A8148C52CC}" srcOrd="10" destOrd="0" presId="urn:microsoft.com/office/officeart/2005/8/layout/cycle8"/>
    <dgm:cxn modelId="{D28A971D-BEFE-4D28-9BE1-F9687923642D}" type="presParOf" srcId="{00E711B4-85C4-4751-8177-8CF7A021661E}" destId="{B6118388-0A2E-4789-8532-05E5CF001A7D}" srcOrd="11" destOrd="0" presId="urn:microsoft.com/office/officeart/2005/8/layout/cycle8"/>
    <dgm:cxn modelId="{98E2A733-9529-4AAB-8EC5-0F0A2A066AB9}" type="presParOf" srcId="{00E711B4-85C4-4751-8177-8CF7A021661E}" destId="{F39222A3-7587-4CB7-A7EE-C7427EE5BECB}" srcOrd="12" destOrd="0" presId="urn:microsoft.com/office/officeart/2005/8/layout/cycle8"/>
    <dgm:cxn modelId="{8B50E28E-694D-48FA-9C26-B33EB435B35D}" type="presParOf" srcId="{00E711B4-85C4-4751-8177-8CF7A021661E}" destId="{60DB2010-BDAE-4DB7-87D2-7E4AEBBC86F2}" srcOrd="13" destOrd="0" presId="urn:microsoft.com/office/officeart/2005/8/layout/cycle8"/>
    <dgm:cxn modelId="{157F841B-226D-42E8-9DB8-F35FFFFFE7F2}" type="presParOf" srcId="{00E711B4-85C4-4751-8177-8CF7A021661E}" destId="{A60EB2B7-AFDC-434D-B099-3A78AAB4B5E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F02ECBE-6AF2-4FC8-99C9-0FA4BC226E0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9B0230-71BE-4A74-A187-6026B5F2ADA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5C92F2C-CCDC-43DB-8C69-35F041B45927}" type="parTrans" cxnId="{B5137FD5-D0D3-4E2C-89F3-4FA70B108220}">
      <dgm:prSet/>
      <dgm:spPr/>
      <dgm:t>
        <a:bodyPr/>
        <a:lstStyle/>
        <a:p>
          <a:endParaRPr lang="en-US"/>
        </a:p>
      </dgm:t>
    </dgm:pt>
    <dgm:pt modelId="{2365099F-170B-4AC0-9493-7F04D9596EE0}" type="sibTrans" cxnId="{B5137FD5-D0D3-4E2C-89F3-4FA70B108220}">
      <dgm:prSet/>
      <dgm:spPr/>
      <dgm:t>
        <a:bodyPr/>
        <a:lstStyle/>
        <a:p>
          <a:endParaRPr lang="en-US"/>
        </a:p>
      </dgm:t>
    </dgm:pt>
    <dgm:pt modelId="{6A4BB115-D948-460C-9D18-5F79E26FA4C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0C13DBA-1EAF-464A-AF2C-B90698E5F2CB}" type="parTrans" cxnId="{ABFD29D8-4138-4762-8188-C2D6FD076F56}">
      <dgm:prSet/>
      <dgm:spPr/>
      <dgm:t>
        <a:bodyPr/>
        <a:lstStyle/>
        <a:p>
          <a:endParaRPr lang="en-US"/>
        </a:p>
      </dgm:t>
    </dgm:pt>
    <dgm:pt modelId="{EA1FD1E3-7F6F-462E-AE42-7A824A44304A}" type="sibTrans" cxnId="{ABFD29D8-4138-4762-8188-C2D6FD076F56}">
      <dgm:prSet/>
      <dgm:spPr/>
      <dgm:t>
        <a:bodyPr/>
        <a:lstStyle/>
        <a:p>
          <a:endParaRPr lang="en-US"/>
        </a:p>
      </dgm:t>
    </dgm:pt>
    <dgm:pt modelId="{BC54120D-6E10-4E34-B929-7A35DFC6A33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390F8E8-3E4F-4661-8038-32FD0DB78107}" type="parTrans" cxnId="{99AF10AE-5F80-4FEB-8711-99059E0781B6}">
      <dgm:prSet/>
      <dgm:spPr/>
      <dgm:t>
        <a:bodyPr/>
        <a:lstStyle/>
        <a:p>
          <a:endParaRPr lang="en-US"/>
        </a:p>
      </dgm:t>
    </dgm:pt>
    <dgm:pt modelId="{1FA0A3E6-1915-42B4-A365-1C0F25FE45F3}" type="sibTrans" cxnId="{99AF10AE-5F80-4FEB-8711-99059E0781B6}">
      <dgm:prSet/>
      <dgm:spPr/>
      <dgm:t>
        <a:bodyPr/>
        <a:lstStyle/>
        <a:p>
          <a:endParaRPr lang="en-US"/>
        </a:p>
      </dgm:t>
    </dgm:pt>
    <dgm:pt modelId="{8BDB8E08-9FDA-465F-8076-157372CF245B}" type="pres">
      <dgm:prSet presAssocID="{2F02ECBE-6AF2-4FC8-99C9-0FA4BC226E0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5195560-DF5A-4436-BC05-0CAD18F512C9}" type="pres">
      <dgm:prSet presAssocID="{1E9B0230-71BE-4A74-A187-6026B5F2ADA6}" presName="Accent1" presStyleCnt="0"/>
      <dgm:spPr/>
    </dgm:pt>
    <dgm:pt modelId="{5B11C652-6A47-499F-9ADD-F73C19618035}" type="pres">
      <dgm:prSet presAssocID="{1E9B0230-71BE-4A74-A187-6026B5F2ADA6}" presName="Accent" presStyleLbl="node1" presStyleIdx="0" presStyleCnt="3"/>
      <dgm:spPr>
        <a:scene3d>
          <a:camera prst="isometricOffAxis2Left"/>
          <a:lightRig rig="contrasting" dir="t"/>
        </a:scene3d>
        <a:sp3d extrusionH="76200" contourW="12700" prstMaterial="matte">
          <a:bevelT prst="relaxedInset"/>
          <a:extrusionClr>
            <a:schemeClr val="bg1"/>
          </a:extrusionClr>
          <a:contourClr>
            <a:schemeClr val="accent1"/>
          </a:contourClr>
        </a:sp3d>
      </dgm:spPr>
    </dgm:pt>
    <dgm:pt modelId="{F4598487-BCFE-4EEA-B762-E8DB98618660}" type="pres">
      <dgm:prSet presAssocID="{1E9B0230-71BE-4A74-A187-6026B5F2ADA6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69832-52B8-45EF-9788-D8AE6FDC9FE8}" type="pres">
      <dgm:prSet presAssocID="{6A4BB115-D948-460C-9D18-5F79E26FA4CE}" presName="Accent2" presStyleCnt="0"/>
      <dgm:spPr/>
    </dgm:pt>
    <dgm:pt modelId="{E663633B-1DD5-41C5-A508-4F172483594C}" type="pres">
      <dgm:prSet presAssocID="{6A4BB115-D948-460C-9D18-5F79E26FA4CE}" presName="Accent" presStyleLbl="node1" presStyleIdx="1" presStyleCnt="3"/>
      <dgm:spPr>
        <a:solidFill>
          <a:schemeClr val="accent2"/>
        </a:solidFill>
        <a:scene3d>
          <a:camera prst="isometricOffAxis2Left"/>
          <a:lightRig rig="contrasting" dir="t"/>
        </a:scene3d>
        <a:sp3d extrusionH="76200" contourW="12700" prstMaterial="matte">
          <a:bevelT prst="relaxedInset"/>
          <a:extrusionClr>
            <a:schemeClr val="bg1"/>
          </a:extrusionClr>
          <a:contourClr>
            <a:schemeClr val="accent2"/>
          </a:contourClr>
        </a:sp3d>
      </dgm:spPr>
    </dgm:pt>
    <dgm:pt modelId="{95DD9FE6-551B-44F1-B035-BCEC4F8A52A2}" type="pres">
      <dgm:prSet presAssocID="{6A4BB115-D948-460C-9D18-5F79E26FA4CE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12BE8-5803-4693-B896-438D4C87F8DC}" type="pres">
      <dgm:prSet presAssocID="{BC54120D-6E10-4E34-B929-7A35DFC6A330}" presName="Accent3" presStyleCnt="0"/>
      <dgm:spPr/>
    </dgm:pt>
    <dgm:pt modelId="{0F3EBB3D-C7E8-4E82-A3AF-F4540D7A1C0F}" type="pres">
      <dgm:prSet presAssocID="{BC54120D-6E10-4E34-B929-7A35DFC6A330}" presName="Accent" presStyleLbl="node1" presStyleIdx="2" presStyleCnt="3"/>
      <dgm:spPr>
        <a:solidFill>
          <a:schemeClr val="accent3"/>
        </a:solidFill>
        <a:scene3d>
          <a:camera prst="isometricOffAxis2Left"/>
          <a:lightRig rig="contrasting" dir="t"/>
        </a:scene3d>
        <a:sp3d extrusionH="76200" contourW="12700" prstMaterial="matte">
          <a:bevelT prst="relaxedInset"/>
          <a:extrusionClr>
            <a:schemeClr val="bg1"/>
          </a:extrusionClr>
          <a:contourClr>
            <a:schemeClr val="accent3"/>
          </a:contourClr>
        </a:sp3d>
      </dgm:spPr>
    </dgm:pt>
    <dgm:pt modelId="{0AF474C0-C126-4F3A-9DF9-300CCD562241}" type="pres">
      <dgm:prSet presAssocID="{BC54120D-6E10-4E34-B929-7A35DFC6A33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9905A3-139B-4829-8882-DBC2D6871658}" type="presOf" srcId="{6A4BB115-D948-460C-9D18-5F79E26FA4CE}" destId="{95DD9FE6-551B-44F1-B035-BCEC4F8A52A2}" srcOrd="0" destOrd="0" presId="urn:microsoft.com/office/officeart/2009/layout/CircleArrowProcess"/>
    <dgm:cxn modelId="{ABFD29D8-4138-4762-8188-C2D6FD076F56}" srcId="{2F02ECBE-6AF2-4FC8-99C9-0FA4BC226E05}" destId="{6A4BB115-D948-460C-9D18-5F79E26FA4CE}" srcOrd="1" destOrd="0" parTransId="{80C13DBA-1EAF-464A-AF2C-B90698E5F2CB}" sibTransId="{EA1FD1E3-7F6F-462E-AE42-7A824A44304A}"/>
    <dgm:cxn modelId="{87E68E83-6251-488F-9012-3B4AB53B4BDB}" type="presOf" srcId="{2F02ECBE-6AF2-4FC8-99C9-0FA4BC226E05}" destId="{8BDB8E08-9FDA-465F-8076-157372CF245B}" srcOrd="0" destOrd="0" presId="urn:microsoft.com/office/officeart/2009/layout/CircleArrowProcess"/>
    <dgm:cxn modelId="{99AF10AE-5F80-4FEB-8711-99059E0781B6}" srcId="{2F02ECBE-6AF2-4FC8-99C9-0FA4BC226E05}" destId="{BC54120D-6E10-4E34-B929-7A35DFC6A330}" srcOrd="2" destOrd="0" parTransId="{8390F8E8-3E4F-4661-8038-32FD0DB78107}" sibTransId="{1FA0A3E6-1915-42B4-A365-1C0F25FE45F3}"/>
    <dgm:cxn modelId="{B5137FD5-D0D3-4E2C-89F3-4FA70B108220}" srcId="{2F02ECBE-6AF2-4FC8-99C9-0FA4BC226E05}" destId="{1E9B0230-71BE-4A74-A187-6026B5F2ADA6}" srcOrd="0" destOrd="0" parTransId="{05C92F2C-CCDC-43DB-8C69-35F041B45927}" sibTransId="{2365099F-170B-4AC0-9493-7F04D9596EE0}"/>
    <dgm:cxn modelId="{3A031B1C-BB66-4AED-BFA3-CA8CC4610C1D}" type="presOf" srcId="{1E9B0230-71BE-4A74-A187-6026B5F2ADA6}" destId="{F4598487-BCFE-4EEA-B762-E8DB98618660}" srcOrd="0" destOrd="0" presId="urn:microsoft.com/office/officeart/2009/layout/CircleArrowProcess"/>
    <dgm:cxn modelId="{9CFB0039-ECD6-4519-8C69-BACC757B0833}" type="presOf" srcId="{BC54120D-6E10-4E34-B929-7A35DFC6A330}" destId="{0AF474C0-C126-4F3A-9DF9-300CCD562241}" srcOrd="0" destOrd="0" presId="urn:microsoft.com/office/officeart/2009/layout/CircleArrowProcess"/>
    <dgm:cxn modelId="{A5920644-BC37-4D7F-ACB3-0256739E3053}" type="presParOf" srcId="{8BDB8E08-9FDA-465F-8076-157372CF245B}" destId="{65195560-DF5A-4436-BC05-0CAD18F512C9}" srcOrd="0" destOrd="0" presId="urn:microsoft.com/office/officeart/2009/layout/CircleArrowProcess"/>
    <dgm:cxn modelId="{57954A07-C5C6-477A-88C9-2A2B98C676B3}" type="presParOf" srcId="{65195560-DF5A-4436-BC05-0CAD18F512C9}" destId="{5B11C652-6A47-499F-9ADD-F73C19618035}" srcOrd="0" destOrd="0" presId="urn:microsoft.com/office/officeart/2009/layout/CircleArrowProcess"/>
    <dgm:cxn modelId="{60AA8D0C-085D-4ED3-A4D8-2783E594C1A4}" type="presParOf" srcId="{8BDB8E08-9FDA-465F-8076-157372CF245B}" destId="{F4598487-BCFE-4EEA-B762-E8DB98618660}" srcOrd="1" destOrd="0" presId="urn:microsoft.com/office/officeart/2009/layout/CircleArrowProcess"/>
    <dgm:cxn modelId="{46CC07AD-565A-48F4-A216-CB752D4A6808}" type="presParOf" srcId="{8BDB8E08-9FDA-465F-8076-157372CF245B}" destId="{FCC69832-52B8-45EF-9788-D8AE6FDC9FE8}" srcOrd="2" destOrd="0" presId="urn:microsoft.com/office/officeart/2009/layout/CircleArrowProcess"/>
    <dgm:cxn modelId="{2A7A907F-C1D2-4CBD-974B-726812B6CB86}" type="presParOf" srcId="{FCC69832-52B8-45EF-9788-D8AE6FDC9FE8}" destId="{E663633B-1DD5-41C5-A508-4F172483594C}" srcOrd="0" destOrd="0" presId="urn:microsoft.com/office/officeart/2009/layout/CircleArrowProcess"/>
    <dgm:cxn modelId="{102312A5-B611-4CB2-A396-9833FCDEE9AA}" type="presParOf" srcId="{8BDB8E08-9FDA-465F-8076-157372CF245B}" destId="{95DD9FE6-551B-44F1-B035-BCEC4F8A52A2}" srcOrd="3" destOrd="0" presId="urn:microsoft.com/office/officeart/2009/layout/CircleArrowProcess"/>
    <dgm:cxn modelId="{B4836ECD-C4AC-4A60-95A0-95BDB1FBEAE1}" type="presParOf" srcId="{8BDB8E08-9FDA-465F-8076-157372CF245B}" destId="{57E12BE8-5803-4693-B896-438D4C87F8DC}" srcOrd="4" destOrd="0" presId="urn:microsoft.com/office/officeart/2009/layout/CircleArrowProcess"/>
    <dgm:cxn modelId="{C77D58CC-2BAE-4109-BCE2-6EB161C83B52}" type="presParOf" srcId="{57E12BE8-5803-4693-B896-438D4C87F8DC}" destId="{0F3EBB3D-C7E8-4E82-A3AF-F4540D7A1C0F}" srcOrd="0" destOrd="0" presId="urn:microsoft.com/office/officeart/2009/layout/CircleArrowProcess"/>
    <dgm:cxn modelId="{6D932A02-4EF9-4C19-8994-99E250D94026}" type="presParOf" srcId="{8BDB8E08-9FDA-465F-8076-157372CF245B}" destId="{0AF474C0-C126-4F3A-9DF9-300CCD56224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67CDE51-CAF9-407B-B0A6-1512A9ADB0E4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23504A-CD6E-4F6C-A2B4-885C9581A818}">
      <dgm:prSet phldrT="[Text]" custT="1"/>
      <dgm:spPr/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2014</a:t>
          </a:r>
          <a:endParaRPr lang="en-US" sz="3200" dirty="0">
            <a:latin typeface="Bebas Neue" panose="020B0606020202050201" pitchFamily="34" charset="0"/>
          </a:endParaRPr>
        </a:p>
      </dgm:t>
    </dgm:pt>
    <dgm:pt modelId="{B16D991A-135E-4109-815F-225567D7F336}" type="parTrans" cxnId="{1893498E-5C68-44B3-AFF8-EDCA5C832A0F}">
      <dgm:prSet/>
      <dgm:spPr/>
      <dgm:t>
        <a:bodyPr/>
        <a:lstStyle/>
        <a:p>
          <a:endParaRPr lang="en-US"/>
        </a:p>
      </dgm:t>
    </dgm:pt>
    <dgm:pt modelId="{8F19CD1D-97CD-48B2-A23E-994AA6C2C539}" type="sibTrans" cxnId="{1893498E-5C68-44B3-AFF8-EDCA5C832A0F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A8FACF7E-8A01-4B5B-9BAF-32DE6F7611D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2012</a:t>
          </a:r>
          <a:endParaRPr lang="en-US" sz="3200" dirty="0">
            <a:latin typeface="Bebas Neue" panose="020B0606020202050201" pitchFamily="34" charset="0"/>
          </a:endParaRPr>
        </a:p>
      </dgm:t>
    </dgm:pt>
    <dgm:pt modelId="{A0B18AEF-0DA1-4A18-9B1E-BD0163FDF4BA}" type="parTrans" cxnId="{B85E33F0-11DF-4A0C-8561-A723481C56EA}">
      <dgm:prSet/>
      <dgm:spPr/>
      <dgm:t>
        <a:bodyPr/>
        <a:lstStyle/>
        <a:p>
          <a:endParaRPr lang="en-US"/>
        </a:p>
      </dgm:t>
    </dgm:pt>
    <dgm:pt modelId="{DF610230-20C6-48B9-AA58-9F56ADCE2544}" type="sibTrans" cxnId="{B85E33F0-11DF-4A0C-8561-A723481C56E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48369162-537F-4EDB-A2B5-F7567DD3D45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2013</a:t>
          </a:r>
          <a:endParaRPr lang="en-US" sz="3200" dirty="0">
            <a:latin typeface="Bebas Neue" panose="020B0606020202050201" pitchFamily="34" charset="0"/>
          </a:endParaRPr>
        </a:p>
      </dgm:t>
    </dgm:pt>
    <dgm:pt modelId="{80A6B44B-AAA9-4B94-ABEB-BEA1D11427D1}" type="parTrans" cxnId="{86B44E70-873C-49C2-9687-C48948746D3A}">
      <dgm:prSet/>
      <dgm:spPr/>
      <dgm:t>
        <a:bodyPr/>
        <a:lstStyle/>
        <a:p>
          <a:endParaRPr lang="en-US"/>
        </a:p>
      </dgm:t>
    </dgm:pt>
    <dgm:pt modelId="{7CD59027-1152-47B5-9A3F-6E92EA2B297B}" type="sibTrans" cxnId="{86B44E70-873C-49C2-9687-C48948746D3A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229511CA-E27C-4163-817C-815C370218C2}" type="pres">
      <dgm:prSet presAssocID="{867CDE51-CAF9-407B-B0A6-1512A9ADB0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E257B1-4994-4958-A871-AD132F27D785}" type="pres">
      <dgm:prSet presAssocID="{0723504A-CD6E-4F6C-A2B4-885C9581A81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FDBED-C696-4911-B815-499453AC9465}" type="pres">
      <dgm:prSet presAssocID="{8F19CD1D-97CD-48B2-A23E-994AA6C2C53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35742DB-93EC-4784-8B5B-AF2E7C75F2E5}" type="pres">
      <dgm:prSet presAssocID="{8F19CD1D-97CD-48B2-A23E-994AA6C2C53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F7172A0-61E4-4BA1-BB85-219A894C4306}" type="pres">
      <dgm:prSet presAssocID="{A8FACF7E-8A01-4B5B-9BAF-32DE6F7611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A8FBA-7326-488B-BEEE-D4A5C2BF47E5}" type="pres">
      <dgm:prSet presAssocID="{DF610230-20C6-48B9-AA58-9F56ADCE254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8D6D268-D4D9-4220-91A7-61DDB9493ABF}" type="pres">
      <dgm:prSet presAssocID="{DF610230-20C6-48B9-AA58-9F56ADCE254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CBA06EA-90DB-42D2-BD58-FE88C57FA993}" type="pres">
      <dgm:prSet presAssocID="{48369162-537F-4EDB-A2B5-F7567DD3D45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779B8-4688-400F-AC71-FEF9912942DC}" type="pres">
      <dgm:prSet presAssocID="{7CD59027-1152-47B5-9A3F-6E92EA2B297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AECA3E8-A2AD-4F7A-918E-6245004A9A71}" type="pres">
      <dgm:prSet presAssocID="{7CD59027-1152-47B5-9A3F-6E92EA2B297B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F710A51-099A-4588-86DA-6633457C0DCF}" type="presOf" srcId="{48369162-537F-4EDB-A2B5-F7567DD3D451}" destId="{CCBA06EA-90DB-42D2-BD58-FE88C57FA993}" srcOrd="0" destOrd="0" presId="urn:microsoft.com/office/officeart/2005/8/layout/cycle7"/>
    <dgm:cxn modelId="{8E9B782F-521C-436E-9C4D-173CA26DA527}" type="presOf" srcId="{DF610230-20C6-48B9-AA58-9F56ADCE2544}" destId="{08D6D268-D4D9-4220-91A7-61DDB9493ABF}" srcOrd="1" destOrd="0" presId="urn:microsoft.com/office/officeart/2005/8/layout/cycle7"/>
    <dgm:cxn modelId="{FF931A53-9247-4B7A-BE27-72FE31847B13}" type="presOf" srcId="{867CDE51-CAF9-407B-B0A6-1512A9ADB0E4}" destId="{229511CA-E27C-4163-817C-815C370218C2}" srcOrd="0" destOrd="0" presId="urn:microsoft.com/office/officeart/2005/8/layout/cycle7"/>
    <dgm:cxn modelId="{26EB8628-9499-49FE-83F2-E3B8B3C9A3E7}" type="presOf" srcId="{7CD59027-1152-47B5-9A3F-6E92EA2B297B}" destId="{EAECA3E8-A2AD-4F7A-918E-6245004A9A71}" srcOrd="1" destOrd="0" presId="urn:microsoft.com/office/officeart/2005/8/layout/cycle7"/>
    <dgm:cxn modelId="{19F37F52-D7CE-47CA-9EEB-4F189781D17E}" type="presOf" srcId="{8F19CD1D-97CD-48B2-A23E-994AA6C2C539}" destId="{522FDBED-C696-4911-B815-499453AC9465}" srcOrd="0" destOrd="0" presId="urn:microsoft.com/office/officeart/2005/8/layout/cycle7"/>
    <dgm:cxn modelId="{8CAD2F93-156A-4BD7-92E3-B7EF9E7F6177}" type="presOf" srcId="{8F19CD1D-97CD-48B2-A23E-994AA6C2C539}" destId="{135742DB-93EC-4784-8B5B-AF2E7C75F2E5}" srcOrd="1" destOrd="0" presId="urn:microsoft.com/office/officeart/2005/8/layout/cycle7"/>
    <dgm:cxn modelId="{A8FDDAFC-5516-4000-A126-87A2E4B5243C}" type="presOf" srcId="{A8FACF7E-8A01-4B5B-9BAF-32DE6F7611D0}" destId="{6F7172A0-61E4-4BA1-BB85-219A894C4306}" srcOrd="0" destOrd="0" presId="urn:microsoft.com/office/officeart/2005/8/layout/cycle7"/>
    <dgm:cxn modelId="{B85E33F0-11DF-4A0C-8561-A723481C56EA}" srcId="{867CDE51-CAF9-407B-B0A6-1512A9ADB0E4}" destId="{A8FACF7E-8A01-4B5B-9BAF-32DE6F7611D0}" srcOrd="1" destOrd="0" parTransId="{A0B18AEF-0DA1-4A18-9B1E-BD0163FDF4BA}" sibTransId="{DF610230-20C6-48B9-AA58-9F56ADCE2544}"/>
    <dgm:cxn modelId="{23166665-D101-43C8-83DE-001D0480567F}" type="presOf" srcId="{7CD59027-1152-47B5-9A3F-6E92EA2B297B}" destId="{B95779B8-4688-400F-AC71-FEF9912942DC}" srcOrd="0" destOrd="0" presId="urn:microsoft.com/office/officeart/2005/8/layout/cycle7"/>
    <dgm:cxn modelId="{34F13631-B765-4EB2-898E-8645DA53A790}" type="presOf" srcId="{DF610230-20C6-48B9-AA58-9F56ADCE2544}" destId="{2FDA8FBA-7326-488B-BEEE-D4A5C2BF47E5}" srcOrd="0" destOrd="0" presId="urn:microsoft.com/office/officeart/2005/8/layout/cycle7"/>
    <dgm:cxn modelId="{1893498E-5C68-44B3-AFF8-EDCA5C832A0F}" srcId="{867CDE51-CAF9-407B-B0A6-1512A9ADB0E4}" destId="{0723504A-CD6E-4F6C-A2B4-885C9581A818}" srcOrd="0" destOrd="0" parTransId="{B16D991A-135E-4109-815F-225567D7F336}" sibTransId="{8F19CD1D-97CD-48B2-A23E-994AA6C2C539}"/>
    <dgm:cxn modelId="{86B44E70-873C-49C2-9687-C48948746D3A}" srcId="{867CDE51-CAF9-407B-B0A6-1512A9ADB0E4}" destId="{48369162-537F-4EDB-A2B5-F7567DD3D451}" srcOrd="2" destOrd="0" parTransId="{80A6B44B-AAA9-4B94-ABEB-BEA1D11427D1}" sibTransId="{7CD59027-1152-47B5-9A3F-6E92EA2B297B}"/>
    <dgm:cxn modelId="{E070CBAE-EB77-42EA-A183-9DDDE7F6A761}" type="presOf" srcId="{0723504A-CD6E-4F6C-A2B4-885C9581A818}" destId="{BAE257B1-4994-4958-A871-AD132F27D785}" srcOrd="0" destOrd="0" presId="urn:microsoft.com/office/officeart/2005/8/layout/cycle7"/>
    <dgm:cxn modelId="{633C9D43-ECA7-499B-A326-2A1AE67F979B}" type="presParOf" srcId="{229511CA-E27C-4163-817C-815C370218C2}" destId="{BAE257B1-4994-4958-A871-AD132F27D785}" srcOrd="0" destOrd="0" presId="urn:microsoft.com/office/officeart/2005/8/layout/cycle7"/>
    <dgm:cxn modelId="{F9AC6B17-7D3A-4F3C-86C0-DCE91385A1BC}" type="presParOf" srcId="{229511CA-E27C-4163-817C-815C370218C2}" destId="{522FDBED-C696-4911-B815-499453AC9465}" srcOrd="1" destOrd="0" presId="urn:microsoft.com/office/officeart/2005/8/layout/cycle7"/>
    <dgm:cxn modelId="{555ADC04-5CD1-476C-8E02-29685E89E8C3}" type="presParOf" srcId="{522FDBED-C696-4911-B815-499453AC9465}" destId="{135742DB-93EC-4784-8B5B-AF2E7C75F2E5}" srcOrd="0" destOrd="0" presId="urn:microsoft.com/office/officeart/2005/8/layout/cycle7"/>
    <dgm:cxn modelId="{AB92450D-8051-4B12-80A8-C91A15CD7D70}" type="presParOf" srcId="{229511CA-E27C-4163-817C-815C370218C2}" destId="{6F7172A0-61E4-4BA1-BB85-219A894C4306}" srcOrd="2" destOrd="0" presId="urn:microsoft.com/office/officeart/2005/8/layout/cycle7"/>
    <dgm:cxn modelId="{DB20ACE1-1B30-4187-9D9E-BC56A3C161A2}" type="presParOf" srcId="{229511CA-E27C-4163-817C-815C370218C2}" destId="{2FDA8FBA-7326-488B-BEEE-D4A5C2BF47E5}" srcOrd="3" destOrd="0" presId="urn:microsoft.com/office/officeart/2005/8/layout/cycle7"/>
    <dgm:cxn modelId="{E43A8C4B-A385-4F7F-9A76-9E90C7B72848}" type="presParOf" srcId="{2FDA8FBA-7326-488B-BEEE-D4A5C2BF47E5}" destId="{08D6D268-D4D9-4220-91A7-61DDB9493ABF}" srcOrd="0" destOrd="0" presId="urn:microsoft.com/office/officeart/2005/8/layout/cycle7"/>
    <dgm:cxn modelId="{4946657F-5011-4C91-8AB1-C831D7CA1DAF}" type="presParOf" srcId="{229511CA-E27C-4163-817C-815C370218C2}" destId="{CCBA06EA-90DB-42D2-BD58-FE88C57FA993}" srcOrd="4" destOrd="0" presId="urn:microsoft.com/office/officeart/2005/8/layout/cycle7"/>
    <dgm:cxn modelId="{5B338ECA-C9F9-4817-8BE7-635412BF3005}" type="presParOf" srcId="{229511CA-E27C-4163-817C-815C370218C2}" destId="{B95779B8-4688-400F-AC71-FEF9912942DC}" srcOrd="5" destOrd="0" presId="urn:microsoft.com/office/officeart/2005/8/layout/cycle7"/>
    <dgm:cxn modelId="{C860E495-7498-496D-852B-D83D1F37831B}" type="presParOf" srcId="{B95779B8-4688-400F-AC71-FEF9912942DC}" destId="{EAECA3E8-A2AD-4F7A-918E-6245004A9A7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1A6899E-3553-4BA3-BF18-CFA49723A375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02E390-4FDF-4C48-AC80-303C6DBDAF7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A41E525-9586-4092-B425-7F42A5E00713}" type="parTrans" cxnId="{DE8EA8EB-8601-4892-91AE-D631A24CAB08}">
      <dgm:prSet/>
      <dgm:spPr/>
      <dgm:t>
        <a:bodyPr/>
        <a:lstStyle/>
        <a:p>
          <a:endParaRPr lang="en-US"/>
        </a:p>
      </dgm:t>
    </dgm:pt>
    <dgm:pt modelId="{CDE9B2E2-6EA4-4114-A950-861892E63FE2}" type="sibTrans" cxnId="{DE8EA8EB-8601-4892-91AE-D631A24CAB08}">
      <dgm:prSet/>
      <dgm:spPr/>
      <dgm:t>
        <a:bodyPr/>
        <a:lstStyle/>
        <a:p>
          <a:endParaRPr lang="en-US"/>
        </a:p>
      </dgm:t>
    </dgm:pt>
    <dgm:pt modelId="{3EAC6497-935A-40C6-80CF-8ADBAFB92AE3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B3CC595-E666-461C-8DDC-08D0A51C4909}" type="parTrans" cxnId="{AECE1C11-E951-4E1A-B182-8BA66678B0D3}">
      <dgm:prSet/>
      <dgm:spPr/>
      <dgm:t>
        <a:bodyPr/>
        <a:lstStyle/>
        <a:p>
          <a:endParaRPr lang="en-US"/>
        </a:p>
      </dgm:t>
    </dgm:pt>
    <dgm:pt modelId="{E18F42F6-8853-406E-988D-52ACE99F9751}" type="sibTrans" cxnId="{AECE1C11-E951-4E1A-B182-8BA66678B0D3}">
      <dgm:prSet/>
      <dgm:spPr/>
      <dgm:t>
        <a:bodyPr/>
        <a:lstStyle/>
        <a:p>
          <a:endParaRPr lang="en-US"/>
        </a:p>
      </dgm:t>
    </dgm:pt>
    <dgm:pt modelId="{81A968B2-B8B0-461C-8FFF-8B54465DF9F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868EDDB-EEE6-4BA6-BCDB-24AAA77A76DD}" type="parTrans" cxnId="{21C92A0D-E538-43D9-922A-352B14A7A033}">
      <dgm:prSet/>
      <dgm:spPr/>
      <dgm:t>
        <a:bodyPr/>
        <a:lstStyle/>
        <a:p>
          <a:endParaRPr lang="en-US"/>
        </a:p>
      </dgm:t>
    </dgm:pt>
    <dgm:pt modelId="{F6486A8D-DEC2-402C-AA3B-855C5E7C97EF}" type="sibTrans" cxnId="{21C92A0D-E538-43D9-922A-352B14A7A033}">
      <dgm:prSet/>
      <dgm:spPr/>
      <dgm:t>
        <a:bodyPr/>
        <a:lstStyle/>
        <a:p>
          <a:endParaRPr lang="en-US"/>
        </a:p>
      </dgm:t>
    </dgm:pt>
    <dgm:pt modelId="{5624233D-B100-48E2-8C21-D88101D63C1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21B6F6B-6BE3-4853-8C38-5786B2C39867}" type="parTrans" cxnId="{AAB5241B-5FB5-4ABE-91B5-CCFF75194444}">
      <dgm:prSet/>
      <dgm:spPr/>
      <dgm:t>
        <a:bodyPr/>
        <a:lstStyle/>
        <a:p>
          <a:endParaRPr lang="en-US"/>
        </a:p>
      </dgm:t>
    </dgm:pt>
    <dgm:pt modelId="{981EF252-B8DA-48FA-BD7D-1E9B0CBBA4EE}" type="sibTrans" cxnId="{AAB5241B-5FB5-4ABE-91B5-CCFF75194444}">
      <dgm:prSet/>
      <dgm:spPr/>
      <dgm:t>
        <a:bodyPr/>
        <a:lstStyle/>
        <a:p>
          <a:endParaRPr lang="en-US"/>
        </a:p>
      </dgm:t>
    </dgm:pt>
    <dgm:pt modelId="{9312BB5F-4DDD-4EB8-9845-20644784ECA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6BECE26-9F2F-46DE-A056-1581EA99470A}" type="parTrans" cxnId="{917E72CC-5045-4BAC-9D5A-21C3DDAF3B53}">
      <dgm:prSet/>
      <dgm:spPr/>
      <dgm:t>
        <a:bodyPr/>
        <a:lstStyle/>
        <a:p>
          <a:endParaRPr lang="en-US"/>
        </a:p>
      </dgm:t>
    </dgm:pt>
    <dgm:pt modelId="{A97E7851-D47C-4775-B623-8D447F0BCB7C}" type="sibTrans" cxnId="{917E72CC-5045-4BAC-9D5A-21C3DDAF3B53}">
      <dgm:prSet/>
      <dgm:spPr/>
      <dgm:t>
        <a:bodyPr/>
        <a:lstStyle/>
        <a:p>
          <a:endParaRPr lang="en-US"/>
        </a:p>
      </dgm:t>
    </dgm:pt>
    <dgm:pt modelId="{48ECCF32-AB1C-4398-A79F-DC2ADA5F55A2}">
      <dgm:prSet phldrT="[Text]"/>
      <dgm:spPr>
        <a:solidFill>
          <a:schemeClr val="accent3">
            <a:alpha val="97000"/>
          </a:schemeClr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F9CA687-2A77-494D-942A-0418A06867B9}" type="parTrans" cxnId="{696E4A61-4411-4506-8E2E-6B937A96AED6}">
      <dgm:prSet/>
      <dgm:spPr/>
      <dgm:t>
        <a:bodyPr/>
        <a:lstStyle/>
        <a:p>
          <a:endParaRPr lang="en-US"/>
        </a:p>
      </dgm:t>
    </dgm:pt>
    <dgm:pt modelId="{AC31A268-D6DB-4616-8DEE-C046A9E15F84}" type="sibTrans" cxnId="{696E4A61-4411-4506-8E2E-6B937A96AED6}">
      <dgm:prSet/>
      <dgm:spPr/>
      <dgm:t>
        <a:bodyPr/>
        <a:lstStyle/>
        <a:p>
          <a:endParaRPr lang="en-US"/>
        </a:p>
      </dgm:t>
    </dgm:pt>
    <dgm:pt modelId="{AC68E0B5-BCF1-4E45-A026-99300F14A6E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A64141-FD93-445E-ABF7-A66D552CFEE9}" type="parTrans" cxnId="{A3D3B95F-CC0D-4008-B893-CCBAC15C7205}">
      <dgm:prSet/>
      <dgm:spPr/>
      <dgm:t>
        <a:bodyPr/>
        <a:lstStyle/>
        <a:p>
          <a:endParaRPr lang="en-US"/>
        </a:p>
      </dgm:t>
    </dgm:pt>
    <dgm:pt modelId="{49B12252-1717-4488-AD7E-0CF9A8BC360A}" type="sibTrans" cxnId="{A3D3B95F-CC0D-4008-B893-CCBAC15C7205}">
      <dgm:prSet/>
      <dgm:spPr/>
      <dgm:t>
        <a:bodyPr/>
        <a:lstStyle/>
        <a:p>
          <a:endParaRPr lang="en-US"/>
        </a:p>
      </dgm:t>
    </dgm:pt>
    <dgm:pt modelId="{20EDB038-299A-4B83-852F-0DC27B82B62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3A8E75E-C0CB-46A4-A1EF-6C238722C8A9}" type="parTrans" cxnId="{F2BEBDF4-77FE-4A6A-928D-B616321F0D9E}">
      <dgm:prSet/>
      <dgm:spPr/>
      <dgm:t>
        <a:bodyPr/>
        <a:lstStyle/>
        <a:p>
          <a:endParaRPr lang="en-US"/>
        </a:p>
      </dgm:t>
    </dgm:pt>
    <dgm:pt modelId="{8CDE399E-C6A1-405C-8FE7-42FD34A1DBD5}" type="sibTrans" cxnId="{F2BEBDF4-77FE-4A6A-928D-B616321F0D9E}">
      <dgm:prSet/>
      <dgm:spPr/>
      <dgm:t>
        <a:bodyPr/>
        <a:lstStyle/>
        <a:p>
          <a:endParaRPr lang="en-US"/>
        </a:p>
      </dgm:t>
    </dgm:pt>
    <dgm:pt modelId="{90C8615A-DEDF-4771-AC15-30B9A51D3E0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5AB46E5-D80F-4D3E-AC3F-5758B8618C8B}" type="sibTrans" cxnId="{61569709-7AE2-40A6-A59D-6A1B97FC2548}">
      <dgm:prSet/>
      <dgm:spPr/>
      <dgm:t>
        <a:bodyPr/>
        <a:lstStyle/>
        <a:p>
          <a:endParaRPr lang="en-US"/>
        </a:p>
      </dgm:t>
    </dgm:pt>
    <dgm:pt modelId="{EB29C976-51B4-4A21-A04F-D7DBAB0DDF3A}" type="parTrans" cxnId="{61569709-7AE2-40A6-A59D-6A1B97FC2548}">
      <dgm:prSet/>
      <dgm:spPr/>
      <dgm:t>
        <a:bodyPr/>
        <a:lstStyle/>
        <a:p>
          <a:endParaRPr lang="en-US"/>
        </a:p>
      </dgm:t>
    </dgm:pt>
    <dgm:pt modelId="{6C6E2503-D497-4678-883A-ECDD73A2FDC8}" type="pres">
      <dgm:prSet presAssocID="{E1A6899E-3553-4BA3-BF18-CFA49723A375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44DC4DF-2F25-437F-96D2-49AB014127CE}" type="pres">
      <dgm:prSet presAssocID="{E1A6899E-3553-4BA3-BF18-CFA49723A375}" presName="arc1" presStyleLbl="node1" presStyleIdx="0" presStyleCnt="4"/>
      <dgm:spPr>
        <a:solidFill>
          <a:schemeClr val="accent4">
            <a:lumMod val="75000"/>
          </a:schemeClr>
        </a:solidFill>
      </dgm:spPr>
    </dgm:pt>
    <dgm:pt modelId="{5EA465BB-BEA5-450C-B576-B088F04BC6F2}" type="pres">
      <dgm:prSet presAssocID="{E1A6899E-3553-4BA3-BF18-CFA49723A375}" presName="arc3" presStyleLbl="node1" presStyleIdx="1" presStyleCnt="4"/>
      <dgm:spPr>
        <a:solidFill>
          <a:schemeClr val="accent6">
            <a:lumMod val="50000"/>
          </a:schemeClr>
        </a:solidFill>
      </dgm:spPr>
    </dgm:pt>
    <dgm:pt modelId="{FF083C14-D2D6-4437-94EB-EB107BFFFB0D}" type="pres">
      <dgm:prSet presAssocID="{E1A6899E-3553-4BA3-BF18-CFA49723A375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42BB1-6849-40F4-80C7-E841782A26E2}" type="pres">
      <dgm:prSet presAssocID="{E1A6899E-3553-4BA3-BF18-CFA49723A375}" presName="arc2" presStyleLbl="node1" presStyleIdx="2" presStyleCnt="4"/>
      <dgm:spPr>
        <a:solidFill>
          <a:schemeClr val="accent5">
            <a:lumMod val="60000"/>
            <a:lumOff val="40000"/>
          </a:schemeClr>
        </a:solidFill>
      </dgm:spPr>
    </dgm:pt>
    <dgm:pt modelId="{96578907-3BBA-4442-98EB-5438895F06DA}" type="pres">
      <dgm:prSet presAssocID="{E1A6899E-3553-4BA3-BF18-CFA49723A375}" presName="arc4" presStyleLbl="node1" presStyleIdx="3" presStyleCnt="4"/>
      <dgm:spPr>
        <a:solidFill>
          <a:schemeClr val="accent4"/>
        </a:solidFill>
      </dgm:spPr>
    </dgm:pt>
    <dgm:pt modelId="{7DD944F4-E4AD-4DBC-8230-FAEC14A4D7E5}" type="pres">
      <dgm:prSet presAssocID="{E1A6899E-3553-4BA3-BF18-CFA49723A375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0968F-079B-41DC-98BD-FB5D67C8125A}" type="pres">
      <dgm:prSet presAssocID="{E1A6899E-3553-4BA3-BF18-CFA49723A375}" presName="middleComposite" presStyleCnt="0"/>
      <dgm:spPr/>
    </dgm:pt>
    <dgm:pt modelId="{80645580-0E02-4063-932A-EB88EC03C1E0}" type="pres">
      <dgm:prSet presAssocID="{9312BB5F-4DDD-4EB8-9845-20644784ECAB}" presName="circ1" presStyleLbl="vennNode1" presStyleIdx="0" presStyleCnt="8"/>
      <dgm:spPr/>
      <dgm:t>
        <a:bodyPr/>
        <a:lstStyle/>
        <a:p>
          <a:endParaRPr lang="en-US"/>
        </a:p>
      </dgm:t>
    </dgm:pt>
    <dgm:pt modelId="{D29FA496-03AB-4221-BF79-5FE4D0C125FB}" type="pres">
      <dgm:prSet presAssocID="{9312BB5F-4DDD-4EB8-9845-20644784ECAB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A5DD244-7D8C-48D5-B018-DCDE4CF9C5A2}" type="pres">
      <dgm:prSet presAssocID="{48ECCF32-AB1C-4398-A79F-DC2ADA5F55A2}" presName="circ2" presStyleLbl="vennNode1" presStyleIdx="1" presStyleCnt="8"/>
      <dgm:spPr/>
      <dgm:t>
        <a:bodyPr/>
        <a:lstStyle/>
        <a:p>
          <a:endParaRPr lang="en-US"/>
        </a:p>
      </dgm:t>
    </dgm:pt>
    <dgm:pt modelId="{F969C369-552B-42A5-BAB2-1AED49C7EF06}" type="pres">
      <dgm:prSet presAssocID="{48ECCF32-AB1C-4398-A79F-DC2ADA5F55A2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B4BB37D-82DA-423F-B905-C69367E69F2B}" type="pres">
      <dgm:prSet presAssocID="{E1A6899E-3553-4BA3-BF18-CFA49723A375}" presName="leftComposite" presStyleCnt="0"/>
      <dgm:spPr/>
    </dgm:pt>
    <dgm:pt modelId="{C70BB71F-A114-4685-9429-29030D678C20}" type="pres">
      <dgm:prSet presAssocID="{3EAC6497-935A-40C6-80CF-8ADBAFB92AE3}" presName="childText1_1" presStyleLbl="vennNode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1E8B551-5BCC-437C-9159-4F390E49CDEB}" type="pres">
      <dgm:prSet presAssocID="{3EAC6497-935A-40C6-80CF-8ADBAFB92AE3}" presName="ellipse1" presStyleLbl="vennNode1" presStyleIdx="3" presStyleCnt="8"/>
      <dgm:spPr>
        <a:solidFill>
          <a:schemeClr val="accent4"/>
        </a:solidFill>
      </dgm:spPr>
    </dgm:pt>
    <dgm:pt modelId="{3CD152D0-F225-4325-9CA0-0E99BCB1802E}" type="pres">
      <dgm:prSet presAssocID="{3EAC6497-935A-40C6-80CF-8ADBAFB92AE3}" presName="ellipse2" presStyleLbl="vennNode1" presStyleIdx="4" presStyleCnt="8"/>
      <dgm:spPr>
        <a:solidFill>
          <a:schemeClr val="accent5"/>
        </a:solidFill>
      </dgm:spPr>
    </dgm:pt>
    <dgm:pt modelId="{F32F8850-4B06-4942-BD48-0D1E377F0A65}" type="pres">
      <dgm:prSet presAssocID="{81A968B2-B8B0-461C-8FFF-8B54465DF9F7}" presName="childText1_2" presStyleLbl="vennNode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B732E20-E788-43A9-86C1-E6FBD2DBE223}" type="pres">
      <dgm:prSet presAssocID="{81A968B2-B8B0-461C-8FFF-8B54465DF9F7}" presName="ellipse3" presStyleLbl="vennNode1" presStyleIdx="6" presStyleCnt="8"/>
      <dgm:spPr>
        <a:solidFill>
          <a:schemeClr val="accent6"/>
        </a:solidFill>
      </dgm:spPr>
    </dgm:pt>
    <dgm:pt modelId="{38C573CB-D074-4F3A-BF05-8BFD1787BDB9}" type="pres">
      <dgm:prSet presAssocID="{5624233D-B100-48E2-8C21-D88101D63C13}" presName="childText1_3" presStyleLbl="vennNode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6E95DA-D6E1-4F23-A631-C418AF045F1B}" type="pres">
      <dgm:prSet presAssocID="{E1A6899E-3553-4BA3-BF18-CFA49723A375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EE50AF-BE35-4E56-B992-D1DEF206FBA6}" type="pres">
      <dgm:prSet presAssocID="{E1A6899E-3553-4BA3-BF18-CFA49723A375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DB0E42-1C22-4A1D-9917-251CF6A45A87}" type="presOf" srcId="{E1A6899E-3553-4BA3-BF18-CFA49723A375}" destId="{6C6E2503-D497-4678-883A-ECDD73A2FDC8}" srcOrd="0" destOrd="0" presId="urn:microsoft.com/office/officeart/2009/3/layout/PhasedProcess"/>
    <dgm:cxn modelId="{C3BFC39E-201F-43BC-869C-9AE20D923684}" type="presOf" srcId="{48ECCF32-AB1C-4398-A79F-DC2ADA5F55A2}" destId="{F969C369-552B-42A5-BAB2-1AED49C7EF06}" srcOrd="1" destOrd="0" presId="urn:microsoft.com/office/officeart/2009/3/layout/PhasedProcess"/>
    <dgm:cxn modelId="{3DE9ADA5-BDC2-4C30-9AF1-D7072D784B57}" type="presOf" srcId="{5624233D-B100-48E2-8C21-D88101D63C13}" destId="{38C573CB-D074-4F3A-BF05-8BFD1787BDB9}" srcOrd="0" destOrd="0" presId="urn:microsoft.com/office/officeart/2009/3/layout/PhasedProcess"/>
    <dgm:cxn modelId="{61569709-7AE2-40A6-A59D-6A1B97FC2548}" srcId="{E1A6899E-3553-4BA3-BF18-CFA49723A375}" destId="{90C8615A-DEDF-4771-AC15-30B9A51D3E04}" srcOrd="1" destOrd="0" parTransId="{EB29C976-51B4-4A21-A04F-D7DBAB0DDF3A}" sibTransId="{15AB46E5-D80F-4D3E-AC3F-5758B8618C8B}"/>
    <dgm:cxn modelId="{AAB5241B-5FB5-4ABE-91B5-CCFF75194444}" srcId="{F002E390-4FDF-4C48-AC80-303C6DBDAF70}" destId="{5624233D-B100-48E2-8C21-D88101D63C13}" srcOrd="2" destOrd="0" parTransId="{C21B6F6B-6BE3-4853-8C38-5786B2C39867}" sibTransId="{981EF252-B8DA-48FA-BD7D-1E9B0CBBA4EE}"/>
    <dgm:cxn modelId="{917E72CC-5045-4BAC-9D5A-21C3DDAF3B53}" srcId="{90C8615A-DEDF-4771-AC15-30B9A51D3E04}" destId="{9312BB5F-4DDD-4EB8-9845-20644784ECAB}" srcOrd="0" destOrd="0" parTransId="{D6BECE26-9F2F-46DE-A056-1581EA99470A}" sibTransId="{A97E7851-D47C-4775-B623-8D447F0BCB7C}"/>
    <dgm:cxn modelId="{F530C344-D503-4910-A9E8-3D27EE9EF61E}" type="presOf" srcId="{90C8615A-DEDF-4771-AC15-30B9A51D3E04}" destId="{FF083C14-D2D6-4437-94EB-EB107BFFFB0D}" srcOrd="0" destOrd="0" presId="urn:microsoft.com/office/officeart/2009/3/layout/PhasedProcess"/>
    <dgm:cxn modelId="{B74D456F-0BCD-43B7-9DE8-9F06F31751D5}" type="presOf" srcId="{F002E390-4FDF-4C48-AC80-303C6DBDAF70}" destId="{92EE50AF-BE35-4E56-B992-D1DEF206FBA6}" srcOrd="0" destOrd="0" presId="urn:microsoft.com/office/officeart/2009/3/layout/PhasedProcess"/>
    <dgm:cxn modelId="{7292A8AA-15B4-4AD8-BFFA-3336F79876DE}" type="presOf" srcId="{9312BB5F-4DDD-4EB8-9845-20644784ECAB}" destId="{D29FA496-03AB-4221-BF79-5FE4D0C125FB}" srcOrd="1" destOrd="0" presId="urn:microsoft.com/office/officeart/2009/3/layout/PhasedProcess"/>
    <dgm:cxn modelId="{696E4A61-4411-4506-8E2E-6B937A96AED6}" srcId="{90C8615A-DEDF-4771-AC15-30B9A51D3E04}" destId="{48ECCF32-AB1C-4398-A79F-DC2ADA5F55A2}" srcOrd="1" destOrd="0" parTransId="{CF9CA687-2A77-494D-942A-0418A06867B9}" sibTransId="{AC31A268-D6DB-4616-8DEE-C046A9E15F84}"/>
    <dgm:cxn modelId="{F2BEBDF4-77FE-4A6A-928D-B616321F0D9E}" srcId="{AC68E0B5-BCF1-4E45-A026-99300F14A6EA}" destId="{20EDB038-299A-4B83-852F-0DC27B82B627}" srcOrd="0" destOrd="0" parTransId="{83A8E75E-C0CB-46A4-A1EF-6C238722C8A9}" sibTransId="{8CDE399E-C6A1-405C-8FE7-42FD34A1DBD5}"/>
    <dgm:cxn modelId="{7A6FFD9E-7D32-42E9-BD07-EE5EE353940D}" type="presOf" srcId="{3EAC6497-935A-40C6-80CF-8ADBAFB92AE3}" destId="{C70BB71F-A114-4685-9429-29030D678C20}" srcOrd="0" destOrd="0" presId="urn:microsoft.com/office/officeart/2009/3/layout/PhasedProcess"/>
    <dgm:cxn modelId="{DE8EA8EB-8601-4892-91AE-D631A24CAB08}" srcId="{E1A6899E-3553-4BA3-BF18-CFA49723A375}" destId="{F002E390-4FDF-4C48-AC80-303C6DBDAF70}" srcOrd="0" destOrd="0" parTransId="{9A41E525-9586-4092-B425-7F42A5E00713}" sibTransId="{CDE9B2E2-6EA4-4114-A950-861892E63FE2}"/>
    <dgm:cxn modelId="{A8A4D20F-6B6D-4A18-870B-629F7E420BDB}" type="presOf" srcId="{48ECCF32-AB1C-4398-A79F-DC2ADA5F55A2}" destId="{0A5DD244-7D8C-48D5-B018-DCDE4CF9C5A2}" srcOrd="0" destOrd="0" presId="urn:microsoft.com/office/officeart/2009/3/layout/PhasedProcess"/>
    <dgm:cxn modelId="{B78F3E0C-0D43-444F-B324-B8CB3CB90B06}" type="presOf" srcId="{AC68E0B5-BCF1-4E45-A026-99300F14A6EA}" destId="{7DD944F4-E4AD-4DBC-8230-FAEC14A4D7E5}" srcOrd="0" destOrd="0" presId="urn:microsoft.com/office/officeart/2009/3/layout/PhasedProcess"/>
    <dgm:cxn modelId="{AECE1C11-E951-4E1A-B182-8BA66678B0D3}" srcId="{F002E390-4FDF-4C48-AC80-303C6DBDAF70}" destId="{3EAC6497-935A-40C6-80CF-8ADBAFB92AE3}" srcOrd="0" destOrd="0" parTransId="{6B3CC595-E666-461C-8DDC-08D0A51C4909}" sibTransId="{E18F42F6-8853-406E-988D-52ACE99F9751}"/>
    <dgm:cxn modelId="{21C92A0D-E538-43D9-922A-352B14A7A033}" srcId="{F002E390-4FDF-4C48-AC80-303C6DBDAF70}" destId="{81A968B2-B8B0-461C-8FFF-8B54465DF9F7}" srcOrd="1" destOrd="0" parTransId="{A868EDDB-EEE6-4BA6-BCDB-24AAA77A76DD}" sibTransId="{F6486A8D-DEC2-402C-AA3B-855C5E7C97EF}"/>
    <dgm:cxn modelId="{A3D3B95F-CC0D-4008-B893-CCBAC15C7205}" srcId="{E1A6899E-3553-4BA3-BF18-CFA49723A375}" destId="{AC68E0B5-BCF1-4E45-A026-99300F14A6EA}" srcOrd="2" destOrd="0" parTransId="{03A64141-FD93-445E-ABF7-A66D552CFEE9}" sibTransId="{49B12252-1717-4488-AD7E-0CF9A8BC360A}"/>
    <dgm:cxn modelId="{E6631A74-80CC-4D58-9721-F6F9BD96D5BF}" type="presOf" srcId="{20EDB038-299A-4B83-852F-0DC27B82B627}" destId="{C16E95DA-D6E1-4F23-A631-C418AF045F1B}" srcOrd="0" destOrd="0" presId="urn:microsoft.com/office/officeart/2009/3/layout/PhasedProcess"/>
    <dgm:cxn modelId="{57D14B88-9846-42C1-9BA4-1198964EEA4D}" type="presOf" srcId="{9312BB5F-4DDD-4EB8-9845-20644784ECAB}" destId="{80645580-0E02-4063-932A-EB88EC03C1E0}" srcOrd="0" destOrd="0" presId="urn:microsoft.com/office/officeart/2009/3/layout/PhasedProcess"/>
    <dgm:cxn modelId="{1610AE72-842A-4D47-8DFA-B240ADBC376F}" type="presOf" srcId="{81A968B2-B8B0-461C-8FFF-8B54465DF9F7}" destId="{F32F8850-4B06-4942-BD48-0D1E377F0A65}" srcOrd="0" destOrd="0" presId="urn:microsoft.com/office/officeart/2009/3/layout/PhasedProcess"/>
    <dgm:cxn modelId="{2033E20A-743C-4E33-B385-2F7A6410F1AC}" type="presParOf" srcId="{6C6E2503-D497-4678-883A-ECDD73A2FDC8}" destId="{944DC4DF-2F25-437F-96D2-49AB014127CE}" srcOrd="0" destOrd="0" presId="urn:microsoft.com/office/officeart/2009/3/layout/PhasedProcess"/>
    <dgm:cxn modelId="{61AD476F-2606-4938-91E8-96EB80678BA6}" type="presParOf" srcId="{6C6E2503-D497-4678-883A-ECDD73A2FDC8}" destId="{5EA465BB-BEA5-450C-B576-B088F04BC6F2}" srcOrd="1" destOrd="0" presId="urn:microsoft.com/office/officeart/2009/3/layout/PhasedProcess"/>
    <dgm:cxn modelId="{2DDC84E0-56E9-4269-9A3D-864D9D02BAE2}" type="presParOf" srcId="{6C6E2503-D497-4678-883A-ECDD73A2FDC8}" destId="{FF083C14-D2D6-4437-94EB-EB107BFFFB0D}" srcOrd="2" destOrd="0" presId="urn:microsoft.com/office/officeart/2009/3/layout/PhasedProcess"/>
    <dgm:cxn modelId="{D81E3DA4-DDDD-43E2-B7D4-22322A27B00F}" type="presParOf" srcId="{6C6E2503-D497-4678-883A-ECDD73A2FDC8}" destId="{A2142BB1-6849-40F4-80C7-E841782A26E2}" srcOrd="3" destOrd="0" presId="urn:microsoft.com/office/officeart/2009/3/layout/PhasedProcess"/>
    <dgm:cxn modelId="{137485BB-0505-4E4A-9E68-C108AC5E8417}" type="presParOf" srcId="{6C6E2503-D497-4678-883A-ECDD73A2FDC8}" destId="{96578907-3BBA-4442-98EB-5438895F06DA}" srcOrd="4" destOrd="0" presId="urn:microsoft.com/office/officeart/2009/3/layout/PhasedProcess"/>
    <dgm:cxn modelId="{2540F90D-CC92-40D8-8D03-A39BCFE4AB50}" type="presParOf" srcId="{6C6E2503-D497-4678-883A-ECDD73A2FDC8}" destId="{7DD944F4-E4AD-4DBC-8230-FAEC14A4D7E5}" srcOrd="5" destOrd="0" presId="urn:microsoft.com/office/officeart/2009/3/layout/PhasedProcess"/>
    <dgm:cxn modelId="{B67623AE-0C59-4FCE-A585-9C4DE1907D35}" type="presParOf" srcId="{6C6E2503-D497-4678-883A-ECDD73A2FDC8}" destId="{3250968F-079B-41DC-98BD-FB5D67C8125A}" srcOrd="6" destOrd="0" presId="urn:microsoft.com/office/officeart/2009/3/layout/PhasedProcess"/>
    <dgm:cxn modelId="{A39FE342-FCC6-4561-86EF-B34AFFA05D03}" type="presParOf" srcId="{3250968F-079B-41DC-98BD-FB5D67C8125A}" destId="{80645580-0E02-4063-932A-EB88EC03C1E0}" srcOrd="0" destOrd="0" presId="urn:microsoft.com/office/officeart/2009/3/layout/PhasedProcess"/>
    <dgm:cxn modelId="{AD35A8BC-B70E-466A-B9D5-CDB0EA793813}" type="presParOf" srcId="{3250968F-079B-41DC-98BD-FB5D67C8125A}" destId="{D29FA496-03AB-4221-BF79-5FE4D0C125FB}" srcOrd="1" destOrd="0" presId="urn:microsoft.com/office/officeart/2009/3/layout/PhasedProcess"/>
    <dgm:cxn modelId="{2640B643-EFB2-4C64-976B-4C34131CC292}" type="presParOf" srcId="{3250968F-079B-41DC-98BD-FB5D67C8125A}" destId="{0A5DD244-7D8C-48D5-B018-DCDE4CF9C5A2}" srcOrd="2" destOrd="0" presId="urn:microsoft.com/office/officeart/2009/3/layout/PhasedProcess"/>
    <dgm:cxn modelId="{A96C7997-DCA0-497A-9531-50054B662AB9}" type="presParOf" srcId="{3250968F-079B-41DC-98BD-FB5D67C8125A}" destId="{F969C369-552B-42A5-BAB2-1AED49C7EF06}" srcOrd="3" destOrd="0" presId="urn:microsoft.com/office/officeart/2009/3/layout/PhasedProcess"/>
    <dgm:cxn modelId="{EF1EAAE0-B357-41C3-8A57-D0B173E2D522}" type="presParOf" srcId="{6C6E2503-D497-4678-883A-ECDD73A2FDC8}" destId="{9B4BB37D-82DA-423F-B905-C69367E69F2B}" srcOrd="7" destOrd="0" presId="urn:microsoft.com/office/officeart/2009/3/layout/PhasedProcess"/>
    <dgm:cxn modelId="{839DD7E3-9EF8-45E5-807F-173E2469D602}" type="presParOf" srcId="{9B4BB37D-82DA-423F-B905-C69367E69F2B}" destId="{C70BB71F-A114-4685-9429-29030D678C20}" srcOrd="0" destOrd="0" presId="urn:microsoft.com/office/officeart/2009/3/layout/PhasedProcess"/>
    <dgm:cxn modelId="{95BEBB51-A1BD-4CA4-A891-18651425B2F5}" type="presParOf" srcId="{9B4BB37D-82DA-423F-B905-C69367E69F2B}" destId="{91E8B551-5BCC-437C-9159-4F390E49CDEB}" srcOrd="1" destOrd="0" presId="urn:microsoft.com/office/officeart/2009/3/layout/PhasedProcess"/>
    <dgm:cxn modelId="{313A763F-FBC6-4A4A-979A-CDB343FF83ED}" type="presParOf" srcId="{9B4BB37D-82DA-423F-B905-C69367E69F2B}" destId="{3CD152D0-F225-4325-9CA0-0E99BCB1802E}" srcOrd="2" destOrd="0" presId="urn:microsoft.com/office/officeart/2009/3/layout/PhasedProcess"/>
    <dgm:cxn modelId="{CDBDC850-7325-46E1-9558-ABF9C332408E}" type="presParOf" srcId="{9B4BB37D-82DA-423F-B905-C69367E69F2B}" destId="{F32F8850-4B06-4942-BD48-0D1E377F0A65}" srcOrd="3" destOrd="0" presId="urn:microsoft.com/office/officeart/2009/3/layout/PhasedProcess"/>
    <dgm:cxn modelId="{B1D3AD7B-CB9E-4DD1-AF3E-E000ECA8A59D}" type="presParOf" srcId="{9B4BB37D-82DA-423F-B905-C69367E69F2B}" destId="{9B732E20-E788-43A9-86C1-E6FBD2DBE223}" srcOrd="4" destOrd="0" presId="urn:microsoft.com/office/officeart/2009/3/layout/PhasedProcess"/>
    <dgm:cxn modelId="{2C55A1AD-7F71-4874-BCCA-69D92642A128}" type="presParOf" srcId="{9B4BB37D-82DA-423F-B905-C69367E69F2B}" destId="{38C573CB-D074-4F3A-BF05-8BFD1787BDB9}" srcOrd="5" destOrd="0" presId="urn:microsoft.com/office/officeart/2009/3/layout/PhasedProcess"/>
    <dgm:cxn modelId="{D6926632-9044-474C-8C7B-0BF94A580BEC}" type="presParOf" srcId="{6C6E2503-D497-4678-883A-ECDD73A2FDC8}" destId="{C16E95DA-D6E1-4F23-A631-C418AF045F1B}" srcOrd="8" destOrd="0" presId="urn:microsoft.com/office/officeart/2009/3/layout/PhasedProcess"/>
    <dgm:cxn modelId="{8C1B63AF-C475-4D05-8D45-D2483997E32C}" type="presParOf" srcId="{6C6E2503-D497-4678-883A-ECDD73A2FDC8}" destId="{92EE50AF-BE35-4E56-B992-D1DEF206FBA6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CC532D3-66F0-4DEA-8868-E3B18D2A73A1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01B8686-1E29-4077-84DF-B977381FB3C2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2012</a:t>
          </a:r>
          <a:endParaRPr lang="en-US" sz="32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96689449-F524-42C9-A22F-32E59756DCE3}" type="parTrans" cxnId="{6CFD915C-A474-4732-9578-58F4525D899F}">
      <dgm:prSet/>
      <dgm:spPr/>
      <dgm:t>
        <a:bodyPr/>
        <a:lstStyle/>
        <a:p>
          <a:endParaRPr lang="en-US"/>
        </a:p>
      </dgm:t>
    </dgm:pt>
    <dgm:pt modelId="{C72211CE-C10A-40A1-B15B-36DA389F492B}" type="sibTrans" cxnId="{6CFD915C-A474-4732-9578-58F4525D899F}">
      <dgm:prSet/>
      <dgm:spPr/>
      <dgm:t>
        <a:bodyPr/>
        <a:lstStyle/>
        <a:p>
          <a:endParaRPr lang="en-US"/>
        </a:p>
      </dgm:t>
    </dgm:pt>
    <dgm:pt modelId="{594EDC98-4413-46EE-9308-3942D6F7DF6A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32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2013</a:t>
          </a:r>
          <a:endParaRPr lang="en-US" sz="32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ED6247A3-AA9D-448A-8CEE-88D264305FFD}" type="parTrans" cxnId="{6C5AF07D-F084-4373-8B06-006557E6AED2}">
      <dgm:prSet/>
      <dgm:spPr/>
      <dgm:t>
        <a:bodyPr/>
        <a:lstStyle/>
        <a:p>
          <a:endParaRPr lang="en-US"/>
        </a:p>
      </dgm:t>
    </dgm:pt>
    <dgm:pt modelId="{FDFC6766-B57A-4D7C-A4D3-7EC8842B379C}" type="sibTrans" cxnId="{6C5AF07D-F084-4373-8B06-006557E6AED2}">
      <dgm:prSet/>
      <dgm:spPr/>
      <dgm:t>
        <a:bodyPr/>
        <a:lstStyle/>
        <a:p>
          <a:endParaRPr lang="en-US"/>
        </a:p>
      </dgm:t>
    </dgm:pt>
    <dgm:pt modelId="{0DF9E332-87CC-4DA9-8D80-0C6A859A7E62}">
      <dgm:prSet phldrT="[Text]"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en-US" sz="32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2014</a:t>
          </a:r>
          <a:endParaRPr lang="en-US" sz="32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BA63FEEB-2A7D-41F0-8AF3-C70CC7F2D5EB}" type="parTrans" cxnId="{A7C3C39F-D41A-483F-8797-78DF107F21A1}">
      <dgm:prSet/>
      <dgm:spPr/>
      <dgm:t>
        <a:bodyPr/>
        <a:lstStyle/>
        <a:p>
          <a:endParaRPr lang="en-US"/>
        </a:p>
      </dgm:t>
    </dgm:pt>
    <dgm:pt modelId="{5651A18D-158A-4CE5-9F36-5F00F35D510E}" type="sibTrans" cxnId="{A7C3C39F-D41A-483F-8797-78DF107F21A1}">
      <dgm:prSet/>
      <dgm:spPr/>
      <dgm:t>
        <a:bodyPr/>
        <a:lstStyle/>
        <a:p>
          <a:endParaRPr lang="en-US"/>
        </a:p>
      </dgm:t>
    </dgm:pt>
    <dgm:pt modelId="{9B74D922-4717-4802-99E6-50A7587AD4BD}" type="pres">
      <dgm:prSet presAssocID="{1CC532D3-66F0-4DEA-8868-E3B18D2A73A1}" presName="Name0" presStyleCnt="0">
        <dgm:presLayoutVars>
          <dgm:dir/>
          <dgm:resizeHandles val="exact"/>
        </dgm:presLayoutVars>
      </dgm:prSet>
      <dgm:spPr/>
    </dgm:pt>
    <dgm:pt modelId="{D77FFDE0-63F2-4493-9101-FF5B04A66C67}" type="pres">
      <dgm:prSet presAssocID="{201B8686-1E29-4077-84DF-B977381FB3C2}" presName="composite" presStyleCnt="0"/>
      <dgm:spPr/>
    </dgm:pt>
    <dgm:pt modelId="{D76D77A5-0F6B-4C4F-8A91-6B39183B2472}" type="pres">
      <dgm:prSet presAssocID="{201B8686-1E29-4077-84DF-B977381FB3C2}" presName="bgChev" presStyleLbl="node1" presStyleIdx="0" presStyleCnt="3"/>
      <dgm:spPr/>
    </dgm:pt>
    <dgm:pt modelId="{60C352A0-6AF8-4F99-B7B3-E8A858523F3A}" type="pres">
      <dgm:prSet presAssocID="{201B8686-1E29-4077-84DF-B977381FB3C2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7F1F5-24A6-4EA0-84BC-468177D8C258}" type="pres">
      <dgm:prSet presAssocID="{C72211CE-C10A-40A1-B15B-36DA389F492B}" presName="compositeSpace" presStyleCnt="0"/>
      <dgm:spPr/>
    </dgm:pt>
    <dgm:pt modelId="{B456F2B9-9511-44A2-8091-3BDAC0C9B9E6}" type="pres">
      <dgm:prSet presAssocID="{594EDC98-4413-46EE-9308-3942D6F7DF6A}" presName="composite" presStyleCnt="0"/>
      <dgm:spPr/>
    </dgm:pt>
    <dgm:pt modelId="{BC5CCE8E-07BF-458C-A81D-C3CDA3D182DF}" type="pres">
      <dgm:prSet presAssocID="{594EDC98-4413-46EE-9308-3942D6F7DF6A}" presName="bgChev" presStyleLbl="node1" presStyleIdx="1" presStyleCnt="3"/>
      <dgm:spPr>
        <a:solidFill>
          <a:schemeClr val="accent2"/>
        </a:solidFill>
      </dgm:spPr>
    </dgm:pt>
    <dgm:pt modelId="{14A83804-28E7-4365-B217-63C65D9D0136}" type="pres">
      <dgm:prSet presAssocID="{594EDC98-4413-46EE-9308-3942D6F7DF6A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781B0-F514-45F6-A73C-5E1917AE5B51}" type="pres">
      <dgm:prSet presAssocID="{FDFC6766-B57A-4D7C-A4D3-7EC8842B379C}" presName="compositeSpace" presStyleCnt="0"/>
      <dgm:spPr/>
    </dgm:pt>
    <dgm:pt modelId="{DE81BE6D-BA57-4A6D-8857-D35B6816E20F}" type="pres">
      <dgm:prSet presAssocID="{0DF9E332-87CC-4DA9-8D80-0C6A859A7E62}" presName="composite" presStyleCnt="0"/>
      <dgm:spPr/>
    </dgm:pt>
    <dgm:pt modelId="{86852D92-4201-428E-8900-614894CA2C41}" type="pres">
      <dgm:prSet presAssocID="{0DF9E332-87CC-4DA9-8D80-0C6A859A7E62}" presName="bgChev" presStyleLbl="node1" presStyleIdx="2" presStyleCnt="3"/>
      <dgm:spPr>
        <a:solidFill>
          <a:schemeClr val="accent3"/>
        </a:solidFill>
      </dgm:spPr>
    </dgm:pt>
    <dgm:pt modelId="{2653CF83-AD5E-4741-85A9-B024E00B0C49}" type="pres">
      <dgm:prSet presAssocID="{0DF9E332-87CC-4DA9-8D80-0C6A859A7E62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5AF07D-F084-4373-8B06-006557E6AED2}" srcId="{1CC532D3-66F0-4DEA-8868-E3B18D2A73A1}" destId="{594EDC98-4413-46EE-9308-3942D6F7DF6A}" srcOrd="1" destOrd="0" parTransId="{ED6247A3-AA9D-448A-8CEE-88D264305FFD}" sibTransId="{FDFC6766-B57A-4D7C-A4D3-7EC8842B379C}"/>
    <dgm:cxn modelId="{147F708E-F26A-44BF-9825-2B24B81342A1}" type="presOf" srcId="{0DF9E332-87CC-4DA9-8D80-0C6A859A7E62}" destId="{2653CF83-AD5E-4741-85A9-B024E00B0C49}" srcOrd="0" destOrd="0" presId="urn:microsoft.com/office/officeart/2005/8/layout/chevronAccent+Icon"/>
    <dgm:cxn modelId="{4C4F0B1B-975D-4268-B09E-33A3820A2417}" type="presOf" srcId="{1CC532D3-66F0-4DEA-8868-E3B18D2A73A1}" destId="{9B74D922-4717-4802-99E6-50A7587AD4BD}" srcOrd="0" destOrd="0" presId="urn:microsoft.com/office/officeart/2005/8/layout/chevronAccent+Icon"/>
    <dgm:cxn modelId="{8FE47D46-5A65-49E7-B943-4ADDBE293A49}" type="presOf" srcId="{594EDC98-4413-46EE-9308-3942D6F7DF6A}" destId="{14A83804-28E7-4365-B217-63C65D9D0136}" srcOrd="0" destOrd="0" presId="urn:microsoft.com/office/officeart/2005/8/layout/chevronAccent+Icon"/>
    <dgm:cxn modelId="{A7C3C39F-D41A-483F-8797-78DF107F21A1}" srcId="{1CC532D3-66F0-4DEA-8868-E3B18D2A73A1}" destId="{0DF9E332-87CC-4DA9-8D80-0C6A859A7E62}" srcOrd="2" destOrd="0" parTransId="{BA63FEEB-2A7D-41F0-8AF3-C70CC7F2D5EB}" sibTransId="{5651A18D-158A-4CE5-9F36-5F00F35D510E}"/>
    <dgm:cxn modelId="{6CFD915C-A474-4732-9578-58F4525D899F}" srcId="{1CC532D3-66F0-4DEA-8868-E3B18D2A73A1}" destId="{201B8686-1E29-4077-84DF-B977381FB3C2}" srcOrd="0" destOrd="0" parTransId="{96689449-F524-42C9-A22F-32E59756DCE3}" sibTransId="{C72211CE-C10A-40A1-B15B-36DA389F492B}"/>
    <dgm:cxn modelId="{CFC19490-F41C-4F3B-B9F0-B9FE4A8D93D3}" type="presOf" srcId="{201B8686-1E29-4077-84DF-B977381FB3C2}" destId="{60C352A0-6AF8-4F99-B7B3-E8A858523F3A}" srcOrd="0" destOrd="0" presId="urn:microsoft.com/office/officeart/2005/8/layout/chevronAccent+Icon"/>
    <dgm:cxn modelId="{9CAA0B2C-D577-44C3-9284-8C5601B2EDC3}" type="presParOf" srcId="{9B74D922-4717-4802-99E6-50A7587AD4BD}" destId="{D77FFDE0-63F2-4493-9101-FF5B04A66C67}" srcOrd="0" destOrd="0" presId="urn:microsoft.com/office/officeart/2005/8/layout/chevronAccent+Icon"/>
    <dgm:cxn modelId="{FF8B86C3-57C1-4E41-B2FD-77A36B963AC5}" type="presParOf" srcId="{D77FFDE0-63F2-4493-9101-FF5B04A66C67}" destId="{D76D77A5-0F6B-4C4F-8A91-6B39183B2472}" srcOrd="0" destOrd="0" presId="urn:microsoft.com/office/officeart/2005/8/layout/chevronAccent+Icon"/>
    <dgm:cxn modelId="{1F7F5E32-132C-4729-97A5-EDB75D244C40}" type="presParOf" srcId="{D77FFDE0-63F2-4493-9101-FF5B04A66C67}" destId="{60C352A0-6AF8-4F99-B7B3-E8A858523F3A}" srcOrd="1" destOrd="0" presId="urn:microsoft.com/office/officeart/2005/8/layout/chevronAccent+Icon"/>
    <dgm:cxn modelId="{A6ABDC63-04A1-4131-B4AF-B095BB362D4B}" type="presParOf" srcId="{9B74D922-4717-4802-99E6-50A7587AD4BD}" destId="{D037F1F5-24A6-4EA0-84BC-468177D8C258}" srcOrd="1" destOrd="0" presId="urn:microsoft.com/office/officeart/2005/8/layout/chevronAccent+Icon"/>
    <dgm:cxn modelId="{BF41A709-B20B-4BF4-B4EA-0FE33BDE18B3}" type="presParOf" srcId="{9B74D922-4717-4802-99E6-50A7587AD4BD}" destId="{B456F2B9-9511-44A2-8091-3BDAC0C9B9E6}" srcOrd="2" destOrd="0" presId="urn:microsoft.com/office/officeart/2005/8/layout/chevronAccent+Icon"/>
    <dgm:cxn modelId="{C4E5FC0C-F4FA-4751-95D4-1C5BE774C11D}" type="presParOf" srcId="{B456F2B9-9511-44A2-8091-3BDAC0C9B9E6}" destId="{BC5CCE8E-07BF-458C-A81D-C3CDA3D182DF}" srcOrd="0" destOrd="0" presId="urn:microsoft.com/office/officeart/2005/8/layout/chevronAccent+Icon"/>
    <dgm:cxn modelId="{03C986BD-1D40-406C-8D66-F67E08D27BB3}" type="presParOf" srcId="{B456F2B9-9511-44A2-8091-3BDAC0C9B9E6}" destId="{14A83804-28E7-4365-B217-63C65D9D0136}" srcOrd="1" destOrd="0" presId="urn:microsoft.com/office/officeart/2005/8/layout/chevronAccent+Icon"/>
    <dgm:cxn modelId="{C74FB5CF-B804-4E93-86F1-3043531CF1F1}" type="presParOf" srcId="{9B74D922-4717-4802-99E6-50A7587AD4BD}" destId="{15F781B0-F514-45F6-A73C-5E1917AE5B51}" srcOrd="3" destOrd="0" presId="urn:microsoft.com/office/officeart/2005/8/layout/chevronAccent+Icon"/>
    <dgm:cxn modelId="{B6EB3487-3D52-4D7C-8986-6B911AD4E211}" type="presParOf" srcId="{9B74D922-4717-4802-99E6-50A7587AD4BD}" destId="{DE81BE6D-BA57-4A6D-8857-D35B6816E20F}" srcOrd="4" destOrd="0" presId="urn:microsoft.com/office/officeart/2005/8/layout/chevronAccent+Icon"/>
    <dgm:cxn modelId="{31967373-42C6-417E-8CD7-1FAFDDB4C8B1}" type="presParOf" srcId="{DE81BE6D-BA57-4A6D-8857-D35B6816E20F}" destId="{86852D92-4201-428E-8900-614894CA2C41}" srcOrd="0" destOrd="0" presId="urn:microsoft.com/office/officeart/2005/8/layout/chevronAccent+Icon"/>
    <dgm:cxn modelId="{040625A3-EE51-4E40-B31A-842757517E5B}" type="presParOf" srcId="{DE81BE6D-BA57-4A6D-8857-D35B6816E20F}" destId="{2653CF83-AD5E-4741-85A9-B024E00B0C49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6D327A4-ECFB-4FE4-A93B-1F9CB5D7E965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31A78D-8721-4C4C-9AB7-88D29174311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1722229-26DE-4341-9736-2669304EB0CA}" type="parTrans" cxnId="{4E3ADAE1-11A6-4CA5-8FB4-E191D403CAAE}">
      <dgm:prSet/>
      <dgm:spPr/>
      <dgm:t>
        <a:bodyPr/>
        <a:lstStyle/>
        <a:p>
          <a:endParaRPr lang="en-US"/>
        </a:p>
      </dgm:t>
    </dgm:pt>
    <dgm:pt modelId="{AAE1CDE4-B21D-4F2F-8B19-155EA284B578}" type="sibTrans" cxnId="{4E3ADAE1-11A6-4CA5-8FB4-E191D403CAAE}">
      <dgm:prSet/>
      <dgm:spPr/>
      <dgm:t>
        <a:bodyPr/>
        <a:lstStyle/>
        <a:p>
          <a:endParaRPr lang="en-US"/>
        </a:p>
      </dgm:t>
    </dgm:pt>
    <dgm:pt modelId="{727049B7-623F-445F-9B62-BFDE484E224A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Text here</a:t>
          </a:r>
          <a:endParaRPr lang="en-US" sz="32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C0785F18-DDF7-41DF-9810-26A28DFFA15C}" type="parTrans" cxnId="{D93BC12E-0180-455F-878E-CB3C5805BC72}">
      <dgm:prSet/>
      <dgm:spPr/>
      <dgm:t>
        <a:bodyPr/>
        <a:lstStyle/>
        <a:p>
          <a:endParaRPr lang="en-US"/>
        </a:p>
      </dgm:t>
    </dgm:pt>
    <dgm:pt modelId="{A98B9C12-5FAD-4C03-9B3E-2A0EDE7E73EB}" type="sibTrans" cxnId="{D93BC12E-0180-455F-878E-CB3C5805BC72}">
      <dgm:prSet/>
      <dgm:spPr/>
      <dgm:t>
        <a:bodyPr/>
        <a:lstStyle/>
        <a:p>
          <a:endParaRPr lang="en-US"/>
        </a:p>
      </dgm:t>
    </dgm:pt>
    <dgm:pt modelId="{C0B77610-753D-400E-BB83-A98A515ACAFC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Text here</a:t>
          </a:r>
          <a:endParaRPr lang="en-US" sz="32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5CB259B6-A938-4BC4-A156-CD00B9EBE02B}" type="parTrans" cxnId="{4E0318D7-D2F8-4C57-B502-A3B677A64E48}">
      <dgm:prSet/>
      <dgm:spPr/>
      <dgm:t>
        <a:bodyPr/>
        <a:lstStyle/>
        <a:p>
          <a:endParaRPr lang="en-US"/>
        </a:p>
      </dgm:t>
    </dgm:pt>
    <dgm:pt modelId="{7452CE00-4221-487B-8397-E3F991DE1812}" type="sibTrans" cxnId="{4E0318D7-D2F8-4C57-B502-A3B677A64E48}">
      <dgm:prSet/>
      <dgm:spPr/>
      <dgm:t>
        <a:bodyPr/>
        <a:lstStyle/>
        <a:p>
          <a:endParaRPr lang="en-US"/>
        </a:p>
      </dgm:t>
    </dgm:pt>
    <dgm:pt modelId="{5F245DEC-245C-4D95-B213-C494DA7C2E9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CBC832D-BC8E-4D04-8B5E-1FE5F3222D21}" type="parTrans" cxnId="{D6728367-7140-433F-B42A-C4FBD17AED99}">
      <dgm:prSet/>
      <dgm:spPr/>
      <dgm:t>
        <a:bodyPr/>
        <a:lstStyle/>
        <a:p>
          <a:endParaRPr lang="en-US"/>
        </a:p>
      </dgm:t>
    </dgm:pt>
    <dgm:pt modelId="{CCAB1C23-C899-4350-8A55-D4D7F8155C2E}" type="sibTrans" cxnId="{D6728367-7140-433F-B42A-C4FBD17AED99}">
      <dgm:prSet/>
      <dgm:spPr/>
      <dgm:t>
        <a:bodyPr/>
        <a:lstStyle/>
        <a:p>
          <a:endParaRPr lang="en-US"/>
        </a:p>
      </dgm:t>
    </dgm:pt>
    <dgm:pt modelId="{B8DDEC95-5BAB-4549-B820-0869D10D8ED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432E908-37BB-4128-9D64-B547AD7181A2}" type="parTrans" cxnId="{98BB0FE0-47DE-4769-8548-58C32AD6BAEA}">
      <dgm:prSet/>
      <dgm:spPr/>
      <dgm:t>
        <a:bodyPr/>
        <a:lstStyle/>
        <a:p>
          <a:endParaRPr lang="en-US"/>
        </a:p>
      </dgm:t>
    </dgm:pt>
    <dgm:pt modelId="{3FFDEABB-7570-4D58-9159-E34296F24C61}" type="sibTrans" cxnId="{98BB0FE0-47DE-4769-8548-58C32AD6BAEA}">
      <dgm:prSet/>
      <dgm:spPr/>
      <dgm:t>
        <a:bodyPr/>
        <a:lstStyle/>
        <a:p>
          <a:endParaRPr lang="en-US"/>
        </a:p>
      </dgm:t>
    </dgm:pt>
    <dgm:pt modelId="{EC019AB3-BFAF-4BDD-970F-BF3DAFE1D6F4}" type="pres">
      <dgm:prSet presAssocID="{76D327A4-ECFB-4FE4-A93B-1F9CB5D7E965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en-US"/>
        </a:p>
      </dgm:t>
    </dgm:pt>
    <dgm:pt modelId="{AB5587A9-435F-4C1A-8D58-994A33EA5EB9}" type="pres">
      <dgm:prSet presAssocID="{C431A78D-8721-4C4C-9AB7-88D29174311A}" presName="parTx1" presStyleLbl="node1" presStyleIdx="0" presStyleCnt="3"/>
      <dgm:spPr/>
      <dgm:t>
        <a:bodyPr/>
        <a:lstStyle/>
        <a:p>
          <a:endParaRPr lang="en-US"/>
        </a:p>
      </dgm:t>
    </dgm:pt>
    <dgm:pt modelId="{577BFA6C-AB2D-46AB-93BC-152987F56FBE}" type="pres">
      <dgm:prSet presAssocID="{C431A78D-8721-4C4C-9AB7-88D29174311A}" presName="spPre1" presStyleCnt="0"/>
      <dgm:spPr/>
    </dgm:pt>
    <dgm:pt modelId="{80B082CE-9B91-4B21-B82A-23C5EEBB3087}" type="pres">
      <dgm:prSet presAssocID="{C431A78D-8721-4C4C-9AB7-88D29174311A}" presName="chLin1" presStyleCnt="0"/>
      <dgm:spPr/>
    </dgm:pt>
    <dgm:pt modelId="{985C97F1-62D3-4ABC-B7F1-3629D9840399}" type="pres">
      <dgm:prSet presAssocID="{C0785F18-DDF7-41DF-9810-26A28DFFA15C}" presName="Name11" presStyleLbl="parChTrans1D1" presStyleIdx="0" presStyleCnt="8"/>
      <dgm:spPr/>
    </dgm:pt>
    <dgm:pt modelId="{A3DBEAFF-DE1F-4D96-8C41-8BB82893BBF8}" type="pres">
      <dgm:prSet presAssocID="{C0785F18-DDF7-41DF-9810-26A28DFFA15C}" presName="Name31" presStyleLbl="parChTrans1D1" presStyleIdx="1" presStyleCnt="8"/>
      <dgm:spPr/>
    </dgm:pt>
    <dgm:pt modelId="{8F920543-233D-4FED-BB34-1A19AC384053}" type="pres">
      <dgm:prSet presAssocID="{727049B7-623F-445F-9B62-BFDE484E224A}" presName="txAndLines1" presStyleCnt="0"/>
      <dgm:spPr/>
    </dgm:pt>
    <dgm:pt modelId="{5F6CFC1D-550E-4D76-A551-1EEA6A72CB99}" type="pres">
      <dgm:prSet presAssocID="{727049B7-623F-445F-9B62-BFDE484E224A}" presName="anchor1" presStyleCnt="0"/>
      <dgm:spPr/>
    </dgm:pt>
    <dgm:pt modelId="{1FF92C4B-90FA-4377-94FE-9B406C696217}" type="pres">
      <dgm:prSet presAssocID="{727049B7-623F-445F-9B62-BFDE484E224A}" presName="backup1" presStyleCnt="0"/>
      <dgm:spPr/>
    </dgm:pt>
    <dgm:pt modelId="{BA6280D7-8DF1-42AA-81BF-4E6D751EBF62}" type="pres">
      <dgm:prSet presAssocID="{727049B7-623F-445F-9B62-BFDE484E224A}" presName="preLine1" presStyleLbl="parChTrans1D1" presStyleIdx="2" presStyleCnt="8"/>
      <dgm:spPr/>
    </dgm:pt>
    <dgm:pt modelId="{32C562F8-69E1-4786-822C-6FCD1F946393}" type="pres">
      <dgm:prSet presAssocID="{727049B7-623F-445F-9B62-BFDE484E224A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E1E9D-EBF5-4A7A-947E-7375BEF45020}" type="pres">
      <dgm:prSet presAssocID="{727049B7-623F-445F-9B62-BFDE484E224A}" presName="postLine1" presStyleLbl="parChTrans1D1" presStyleIdx="3" presStyleCnt="8"/>
      <dgm:spPr/>
    </dgm:pt>
    <dgm:pt modelId="{69C3C4C6-52CB-48C7-B78C-56F0C7E2F824}" type="pres">
      <dgm:prSet presAssocID="{5CB259B6-A938-4BC4-A156-CD00B9EBE02B}" presName="Name11" presStyleLbl="parChTrans1D1" presStyleIdx="4" presStyleCnt="8"/>
      <dgm:spPr/>
    </dgm:pt>
    <dgm:pt modelId="{003B576F-55A8-4092-ACD4-437055627AAE}" type="pres">
      <dgm:prSet presAssocID="{5CB259B6-A938-4BC4-A156-CD00B9EBE02B}" presName="Name31" presStyleLbl="parChTrans1D1" presStyleIdx="5" presStyleCnt="8"/>
      <dgm:spPr/>
    </dgm:pt>
    <dgm:pt modelId="{87B68D85-201F-4B8D-A3E0-49EB09EDF0D8}" type="pres">
      <dgm:prSet presAssocID="{C0B77610-753D-400E-BB83-A98A515ACAFC}" presName="txAndLines1" presStyleCnt="0"/>
      <dgm:spPr/>
    </dgm:pt>
    <dgm:pt modelId="{D7B2E523-CDC7-48A2-8CC2-3A86F6C01672}" type="pres">
      <dgm:prSet presAssocID="{C0B77610-753D-400E-BB83-A98A515ACAFC}" presName="anchor1" presStyleCnt="0"/>
      <dgm:spPr/>
    </dgm:pt>
    <dgm:pt modelId="{86B47FD7-1011-432B-A9D6-1A28E5093F31}" type="pres">
      <dgm:prSet presAssocID="{C0B77610-753D-400E-BB83-A98A515ACAFC}" presName="backup1" presStyleCnt="0"/>
      <dgm:spPr/>
    </dgm:pt>
    <dgm:pt modelId="{05D8122F-3C33-41D9-9D5B-B97DFCF35A21}" type="pres">
      <dgm:prSet presAssocID="{C0B77610-753D-400E-BB83-A98A515ACAFC}" presName="preLine1" presStyleLbl="parChTrans1D1" presStyleIdx="6" presStyleCnt="8"/>
      <dgm:spPr/>
    </dgm:pt>
    <dgm:pt modelId="{CA4DAB11-2347-44A0-8E05-9B14BCE80583}" type="pres">
      <dgm:prSet presAssocID="{C0B77610-753D-400E-BB83-A98A515ACAFC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AB582-5DAB-4CA9-B790-61EF7EB461AA}" type="pres">
      <dgm:prSet presAssocID="{C0B77610-753D-400E-BB83-A98A515ACAFC}" presName="postLine1" presStyleLbl="parChTrans1D1" presStyleIdx="7" presStyleCnt="8"/>
      <dgm:spPr/>
    </dgm:pt>
    <dgm:pt modelId="{43DEF214-4590-4B71-ADED-5AC02E26D197}" type="pres">
      <dgm:prSet presAssocID="{C431A78D-8721-4C4C-9AB7-88D29174311A}" presName="spPost1" presStyleCnt="0"/>
      <dgm:spPr/>
    </dgm:pt>
    <dgm:pt modelId="{7F38014D-511E-48F5-A58B-FBA96737EAC5}" type="pres">
      <dgm:prSet presAssocID="{5F245DEC-245C-4D95-B213-C494DA7C2E93}" presName="parTx2" presStyleLbl="node1" presStyleIdx="1" presStyleCnt="3"/>
      <dgm:spPr/>
      <dgm:t>
        <a:bodyPr/>
        <a:lstStyle/>
        <a:p>
          <a:endParaRPr lang="en-US"/>
        </a:p>
      </dgm:t>
    </dgm:pt>
    <dgm:pt modelId="{9B82BE5E-F20F-465D-A3CC-A3867DFDA1BB}" type="pres">
      <dgm:prSet presAssocID="{B8DDEC95-5BAB-4549-B820-0869D10D8ED6}" presName="parTx3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4E3ADAE1-11A6-4CA5-8FB4-E191D403CAAE}" srcId="{76D327A4-ECFB-4FE4-A93B-1F9CB5D7E965}" destId="{C431A78D-8721-4C4C-9AB7-88D29174311A}" srcOrd="0" destOrd="0" parTransId="{11722229-26DE-4341-9736-2669304EB0CA}" sibTransId="{AAE1CDE4-B21D-4F2F-8B19-155EA284B578}"/>
    <dgm:cxn modelId="{93F7895E-E8D0-4A61-979D-D798943BDC38}" type="presOf" srcId="{727049B7-623F-445F-9B62-BFDE484E224A}" destId="{32C562F8-69E1-4786-822C-6FCD1F946393}" srcOrd="0" destOrd="0" presId="urn:microsoft.com/office/officeart/2009/3/layout/SubStepProcess"/>
    <dgm:cxn modelId="{988E6922-A917-4CFD-91E6-D292B1748937}" type="presOf" srcId="{76D327A4-ECFB-4FE4-A93B-1F9CB5D7E965}" destId="{EC019AB3-BFAF-4BDD-970F-BF3DAFE1D6F4}" srcOrd="0" destOrd="0" presId="urn:microsoft.com/office/officeart/2009/3/layout/SubStepProcess"/>
    <dgm:cxn modelId="{265A3C83-CA23-47BE-82E3-FA25736FF83E}" type="presOf" srcId="{C431A78D-8721-4C4C-9AB7-88D29174311A}" destId="{AB5587A9-435F-4C1A-8D58-994A33EA5EB9}" srcOrd="0" destOrd="0" presId="urn:microsoft.com/office/officeart/2009/3/layout/SubStepProcess"/>
    <dgm:cxn modelId="{E2AE621D-1A41-42C4-BB01-197DA886FEEA}" type="presOf" srcId="{C0B77610-753D-400E-BB83-A98A515ACAFC}" destId="{CA4DAB11-2347-44A0-8E05-9B14BCE80583}" srcOrd="0" destOrd="0" presId="urn:microsoft.com/office/officeart/2009/3/layout/SubStepProcess"/>
    <dgm:cxn modelId="{D6728367-7140-433F-B42A-C4FBD17AED99}" srcId="{76D327A4-ECFB-4FE4-A93B-1F9CB5D7E965}" destId="{5F245DEC-245C-4D95-B213-C494DA7C2E93}" srcOrd="1" destOrd="0" parTransId="{ECBC832D-BC8E-4D04-8B5E-1FE5F3222D21}" sibTransId="{CCAB1C23-C899-4350-8A55-D4D7F8155C2E}"/>
    <dgm:cxn modelId="{FAD0866B-A793-498D-BBD6-0A47190821B4}" type="presOf" srcId="{5F245DEC-245C-4D95-B213-C494DA7C2E93}" destId="{7F38014D-511E-48F5-A58B-FBA96737EAC5}" srcOrd="0" destOrd="0" presId="urn:microsoft.com/office/officeart/2009/3/layout/SubStepProcess"/>
    <dgm:cxn modelId="{D93BC12E-0180-455F-878E-CB3C5805BC72}" srcId="{C431A78D-8721-4C4C-9AB7-88D29174311A}" destId="{727049B7-623F-445F-9B62-BFDE484E224A}" srcOrd="0" destOrd="0" parTransId="{C0785F18-DDF7-41DF-9810-26A28DFFA15C}" sibTransId="{A98B9C12-5FAD-4C03-9B3E-2A0EDE7E73EB}"/>
    <dgm:cxn modelId="{A488C569-F50D-4F1C-8510-B464A14BE8D1}" type="presOf" srcId="{B8DDEC95-5BAB-4549-B820-0869D10D8ED6}" destId="{9B82BE5E-F20F-465D-A3CC-A3867DFDA1BB}" srcOrd="0" destOrd="0" presId="urn:microsoft.com/office/officeart/2009/3/layout/SubStepProcess"/>
    <dgm:cxn modelId="{4E0318D7-D2F8-4C57-B502-A3B677A64E48}" srcId="{C431A78D-8721-4C4C-9AB7-88D29174311A}" destId="{C0B77610-753D-400E-BB83-A98A515ACAFC}" srcOrd="1" destOrd="0" parTransId="{5CB259B6-A938-4BC4-A156-CD00B9EBE02B}" sibTransId="{7452CE00-4221-487B-8397-E3F991DE1812}"/>
    <dgm:cxn modelId="{98BB0FE0-47DE-4769-8548-58C32AD6BAEA}" srcId="{76D327A4-ECFB-4FE4-A93B-1F9CB5D7E965}" destId="{B8DDEC95-5BAB-4549-B820-0869D10D8ED6}" srcOrd="2" destOrd="0" parTransId="{8432E908-37BB-4128-9D64-B547AD7181A2}" sibTransId="{3FFDEABB-7570-4D58-9159-E34296F24C61}"/>
    <dgm:cxn modelId="{328C4260-3E46-4CB6-B913-2D2405399178}" type="presParOf" srcId="{EC019AB3-BFAF-4BDD-970F-BF3DAFE1D6F4}" destId="{AB5587A9-435F-4C1A-8D58-994A33EA5EB9}" srcOrd="0" destOrd="0" presId="urn:microsoft.com/office/officeart/2009/3/layout/SubStepProcess"/>
    <dgm:cxn modelId="{F3CA2DE6-A62E-4605-848E-D640C9FFF51F}" type="presParOf" srcId="{EC019AB3-BFAF-4BDD-970F-BF3DAFE1D6F4}" destId="{577BFA6C-AB2D-46AB-93BC-152987F56FBE}" srcOrd="1" destOrd="0" presId="urn:microsoft.com/office/officeart/2009/3/layout/SubStepProcess"/>
    <dgm:cxn modelId="{3445E847-625B-4A1B-9A93-E542E8167E7D}" type="presParOf" srcId="{EC019AB3-BFAF-4BDD-970F-BF3DAFE1D6F4}" destId="{80B082CE-9B91-4B21-B82A-23C5EEBB3087}" srcOrd="2" destOrd="0" presId="urn:microsoft.com/office/officeart/2009/3/layout/SubStepProcess"/>
    <dgm:cxn modelId="{15DC570C-4F04-40A4-8C07-D47385F0B283}" type="presParOf" srcId="{80B082CE-9B91-4B21-B82A-23C5EEBB3087}" destId="{985C97F1-62D3-4ABC-B7F1-3629D9840399}" srcOrd="0" destOrd="0" presId="urn:microsoft.com/office/officeart/2009/3/layout/SubStepProcess"/>
    <dgm:cxn modelId="{2674997C-7E33-4FB8-AE17-03C8D471F332}" type="presParOf" srcId="{80B082CE-9B91-4B21-B82A-23C5EEBB3087}" destId="{A3DBEAFF-DE1F-4D96-8C41-8BB82893BBF8}" srcOrd="1" destOrd="0" presId="urn:microsoft.com/office/officeart/2009/3/layout/SubStepProcess"/>
    <dgm:cxn modelId="{A0169265-2329-4462-AB84-A0D89894C5B6}" type="presParOf" srcId="{80B082CE-9B91-4B21-B82A-23C5EEBB3087}" destId="{8F920543-233D-4FED-BB34-1A19AC384053}" srcOrd="2" destOrd="0" presId="urn:microsoft.com/office/officeart/2009/3/layout/SubStepProcess"/>
    <dgm:cxn modelId="{C76596C2-8F25-4EA3-807B-461364172AB0}" type="presParOf" srcId="{8F920543-233D-4FED-BB34-1A19AC384053}" destId="{5F6CFC1D-550E-4D76-A551-1EEA6A72CB99}" srcOrd="0" destOrd="0" presId="urn:microsoft.com/office/officeart/2009/3/layout/SubStepProcess"/>
    <dgm:cxn modelId="{13D41683-CD94-42D9-94CD-A33C5800797E}" type="presParOf" srcId="{8F920543-233D-4FED-BB34-1A19AC384053}" destId="{1FF92C4B-90FA-4377-94FE-9B406C696217}" srcOrd="1" destOrd="0" presId="urn:microsoft.com/office/officeart/2009/3/layout/SubStepProcess"/>
    <dgm:cxn modelId="{9A7B78D8-7151-47FD-BFBD-11C60FEAAF9E}" type="presParOf" srcId="{8F920543-233D-4FED-BB34-1A19AC384053}" destId="{BA6280D7-8DF1-42AA-81BF-4E6D751EBF62}" srcOrd="2" destOrd="0" presId="urn:microsoft.com/office/officeart/2009/3/layout/SubStepProcess"/>
    <dgm:cxn modelId="{D1FA187F-65EA-4CE3-A011-A64A2524EEA9}" type="presParOf" srcId="{8F920543-233D-4FED-BB34-1A19AC384053}" destId="{32C562F8-69E1-4786-822C-6FCD1F946393}" srcOrd="3" destOrd="0" presId="urn:microsoft.com/office/officeart/2009/3/layout/SubStepProcess"/>
    <dgm:cxn modelId="{D4A55BD1-3D71-4864-8E89-21A8FE102617}" type="presParOf" srcId="{8F920543-233D-4FED-BB34-1A19AC384053}" destId="{743E1E9D-EBF5-4A7A-947E-7375BEF45020}" srcOrd="4" destOrd="0" presId="urn:microsoft.com/office/officeart/2009/3/layout/SubStepProcess"/>
    <dgm:cxn modelId="{1002A50A-05DE-472A-AA16-7D344FEA86FF}" type="presParOf" srcId="{80B082CE-9B91-4B21-B82A-23C5EEBB3087}" destId="{69C3C4C6-52CB-48C7-B78C-56F0C7E2F824}" srcOrd="3" destOrd="0" presId="urn:microsoft.com/office/officeart/2009/3/layout/SubStepProcess"/>
    <dgm:cxn modelId="{779D864A-F392-4943-93FA-0D0056B61B1A}" type="presParOf" srcId="{80B082CE-9B91-4B21-B82A-23C5EEBB3087}" destId="{003B576F-55A8-4092-ACD4-437055627AAE}" srcOrd="4" destOrd="0" presId="urn:microsoft.com/office/officeart/2009/3/layout/SubStepProcess"/>
    <dgm:cxn modelId="{69B6A29F-B2F4-4A81-8152-E4A8CFFC4D73}" type="presParOf" srcId="{80B082CE-9B91-4B21-B82A-23C5EEBB3087}" destId="{87B68D85-201F-4B8D-A3E0-49EB09EDF0D8}" srcOrd="5" destOrd="0" presId="urn:microsoft.com/office/officeart/2009/3/layout/SubStepProcess"/>
    <dgm:cxn modelId="{C19DC423-E3DA-44A9-B2D9-CA252478450E}" type="presParOf" srcId="{87B68D85-201F-4B8D-A3E0-49EB09EDF0D8}" destId="{D7B2E523-CDC7-48A2-8CC2-3A86F6C01672}" srcOrd="0" destOrd="0" presId="urn:microsoft.com/office/officeart/2009/3/layout/SubStepProcess"/>
    <dgm:cxn modelId="{04956755-AE79-4AA3-BCA6-55FB285C2A11}" type="presParOf" srcId="{87B68D85-201F-4B8D-A3E0-49EB09EDF0D8}" destId="{86B47FD7-1011-432B-A9D6-1A28E5093F31}" srcOrd="1" destOrd="0" presId="urn:microsoft.com/office/officeart/2009/3/layout/SubStepProcess"/>
    <dgm:cxn modelId="{332A2ACF-D4D3-4CC5-8390-FD4B3E191A39}" type="presParOf" srcId="{87B68D85-201F-4B8D-A3E0-49EB09EDF0D8}" destId="{05D8122F-3C33-41D9-9D5B-B97DFCF35A21}" srcOrd="2" destOrd="0" presId="urn:microsoft.com/office/officeart/2009/3/layout/SubStepProcess"/>
    <dgm:cxn modelId="{B86C6974-8787-4632-A471-F4062745D49F}" type="presParOf" srcId="{87B68D85-201F-4B8D-A3E0-49EB09EDF0D8}" destId="{CA4DAB11-2347-44A0-8E05-9B14BCE80583}" srcOrd="3" destOrd="0" presId="urn:microsoft.com/office/officeart/2009/3/layout/SubStepProcess"/>
    <dgm:cxn modelId="{6594BC95-9AB3-4A1A-B427-942B47930D8D}" type="presParOf" srcId="{87B68D85-201F-4B8D-A3E0-49EB09EDF0D8}" destId="{632AB582-5DAB-4CA9-B790-61EF7EB461AA}" srcOrd="4" destOrd="0" presId="urn:microsoft.com/office/officeart/2009/3/layout/SubStepProcess"/>
    <dgm:cxn modelId="{6F6AD700-353F-454A-B8C3-943B00AE60E4}" type="presParOf" srcId="{EC019AB3-BFAF-4BDD-970F-BF3DAFE1D6F4}" destId="{43DEF214-4590-4B71-ADED-5AC02E26D197}" srcOrd="3" destOrd="0" presId="urn:microsoft.com/office/officeart/2009/3/layout/SubStepProcess"/>
    <dgm:cxn modelId="{E6D791D5-18EA-4B72-8A3F-3B0BF3147771}" type="presParOf" srcId="{EC019AB3-BFAF-4BDD-970F-BF3DAFE1D6F4}" destId="{7F38014D-511E-48F5-A58B-FBA96737EAC5}" srcOrd="4" destOrd="0" presId="urn:microsoft.com/office/officeart/2009/3/layout/SubStepProcess"/>
    <dgm:cxn modelId="{049E0690-63FB-43D7-94B2-B0F00D56F2C1}" type="presParOf" srcId="{EC019AB3-BFAF-4BDD-970F-BF3DAFE1D6F4}" destId="{9B82BE5E-F20F-465D-A3CC-A3867DFDA1BB}" srcOrd="5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684E16E-0D42-44CC-A0BA-BD709ED30277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1F5E56-7AFC-4AB5-AC0F-42837C64777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519045-C578-40D1-931F-7312FDD583BC}" type="parTrans" cxnId="{69BCE3A0-90D6-4A85-B1DD-EC6E45FA7228}">
      <dgm:prSet/>
      <dgm:spPr/>
      <dgm:t>
        <a:bodyPr/>
        <a:lstStyle/>
        <a:p>
          <a:endParaRPr lang="en-US"/>
        </a:p>
      </dgm:t>
    </dgm:pt>
    <dgm:pt modelId="{62100289-C728-4725-99A0-AB021EA7391A}" type="sibTrans" cxnId="{69BCE3A0-90D6-4A85-B1DD-EC6E45FA7228}">
      <dgm:prSet/>
      <dgm:spPr/>
      <dgm:t>
        <a:bodyPr/>
        <a:lstStyle/>
        <a:p>
          <a:endParaRPr lang="en-US"/>
        </a:p>
      </dgm:t>
    </dgm:pt>
    <dgm:pt modelId="{A1FFDAEF-F048-4298-979B-1483494DB09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41ECD762-B88A-44CB-92F8-929E4D9A68DB}" type="parTrans" cxnId="{C826A2BA-B925-4A53-8F62-78C661FBD896}">
      <dgm:prSet/>
      <dgm:spPr/>
      <dgm:t>
        <a:bodyPr/>
        <a:lstStyle/>
        <a:p>
          <a:endParaRPr lang="en-US"/>
        </a:p>
      </dgm:t>
    </dgm:pt>
    <dgm:pt modelId="{E9B9F5E1-2A63-42A6-95ED-2FAC2A518784}" type="sibTrans" cxnId="{C826A2BA-B925-4A53-8F62-78C661FBD896}">
      <dgm:prSet/>
      <dgm:spPr/>
      <dgm:t>
        <a:bodyPr/>
        <a:lstStyle/>
        <a:p>
          <a:endParaRPr lang="en-US"/>
        </a:p>
      </dgm:t>
    </dgm:pt>
    <dgm:pt modelId="{C906B31B-D9B3-4DD2-83FB-E3F2EB06AC0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5235A7AA-B942-4CC2-A30F-AC3A9475A421}" type="parTrans" cxnId="{8A50A83D-E6B9-4DAB-9E82-4D0597375D42}">
      <dgm:prSet/>
      <dgm:spPr/>
      <dgm:t>
        <a:bodyPr/>
        <a:lstStyle/>
        <a:p>
          <a:endParaRPr lang="en-US"/>
        </a:p>
      </dgm:t>
    </dgm:pt>
    <dgm:pt modelId="{23CBE466-23B8-4779-90F3-75D7F823D010}" type="sibTrans" cxnId="{8A50A83D-E6B9-4DAB-9E82-4D0597375D42}">
      <dgm:prSet/>
      <dgm:spPr/>
      <dgm:t>
        <a:bodyPr/>
        <a:lstStyle/>
        <a:p>
          <a:endParaRPr lang="en-US"/>
        </a:p>
      </dgm:t>
    </dgm:pt>
    <dgm:pt modelId="{1EA0275D-4AB0-4424-8C45-01F5AC6D178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F52390E-21A0-48C9-8014-E09A0112917F}" type="parTrans" cxnId="{0C9A12C0-DDD5-4A4E-B685-058E0545A3F4}">
      <dgm:prSet/>
      <dgm:spPr/>
      <dgm:t>
        <a:bodyPr/>
        <a:lstStyle/>
        <a:p>
          <a:endParaRPr lang="en-US"/>
        </a:p>
      </dgm:t>
    </dgm:pt>
    <dgm:pt modelId="{EC1AA2A6-4DED-428B-BDD7-CBC20F30933B}" type="sibTrans" cxnId="{0C9A12C0-DDD5-4A4E-B685-058E0545A3F4}">
      <dgm:prSet/>
      <dgm:spPr/>
      <dgm:t>
        <a:bodyPr/>
        <a:lstStyle/>
        <a:p>
          <a:endParaRPr lang="en-US"/>
        </a:p>
      </dgm:t>
    </dgm:pt>
    <dgm:pt modelId="{38551414-CAA4-4625-957F-DBA32547F101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EB88456F-51F2-4844-9693-1741B2DE8FA1}" type="parTrans" cxnId="{CB161ACF-6BE0-42E6-94E8-9FFCADAF994F}">
      <dgm:prSet/>
      <dgm:spPr/>
      <dgm:t>
        <a:bodyPr/>
        <a:lstStyle/>
        <a:p>
          <a:endParaRPr lang="en-US"/>
        </a:p>
      </dgm:t>
    </dgm:pt>
    <dgm:pt modelId="{D6082858-0D45-4BB4-B2F8-CD47CDF2C735}" type="sibTrans" cxnId="{CB161ACF-6BE0-42E6-94E8-9FFCADAF994F}">
      <dgm:prSet/>
      <dgm:spPr/>
      <dgm:t>
        <a:bodyPr/>
        <a:lstStyle/>
        <a:p>
          <a:endParaRPr lang="en-US"/>
        </a:p>
      </dgm:t>
    </dgm:pt>
    <dgm:pt modelId="{802DB653-62FB-40C1-9E27-3EF7F3B0C91A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795166EF-73B7-4EB6-8BE6-259EDF97F089}" type="parTrans" cxnId="{25C2E313-8BF8-4CC0-B9AF-D750103F64F1}">
      <dgm:prSet/>
      <dgm:spPr/>
      <dgm:t>
        <a:bodyPr/>
        <a:lstStyle/>
        <a:p>
          <a:endParaRPr lang="en-US"/>
        </a:p>
      </dgm:t>
    </dgm:pt>
    <dgm:pt modelId="{C9130A00-753C-401A-BED1-901378FE35AC}" type="sibTrans" cxnId="{25C2E313-8BF8-4CC0-B9AF-D750103F64F1}">
      <dgm:prSet/>
      <dgm:spPr/>
      <dgm:t>
        <a:bodyPr/>
        <a:lstStyle/>
        <a:p>
          <a:endParaRPr lang="en-US"/>
        </a:p>
      </dgm:t>
    </dgm:pt>
    <dgm:pt modelId="{95FE4306-C267-4EC5-9DF9-4EE65C7F4C68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CB18499-690E-4464-BC5B-32E3C185F306}" type="parTrans" cxnId="{B3B2F151-4130-4BEA-A32C-E41F9F2C4C1C}">
      <dgm:prSet/>
      <dgm:spPr/>
      <dgm:t>
        <a:bodyPr/>
        <a:lstStyle/>
        <a:p>
          <a:endParaRPr lang="en-US"/>
        </a:p>
      </dgm:t>
    </dgm:pt>
    <dgm:pt modelId="{89C29877-689F-426C-8A6B-7F945E8B162D}" type="sibTrans" cxnId="{B3B2F151-4130-4BEA-A32C-E41F9F2C4C1C}">
      <dgm:prSet/>
      <dgm:spPr/>
      <dgm:t>
        <a:bodyPr/>
        <a:lstStyle/>
        <a:p>
          <a:endParaRPr lang="en-US"/>
        </a:p>
      </dgm:t>
    </dgm:pt>
    <dgm:pt modelId="{7762100D-231F-4BE8-814E-CB739F912A10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80F11677-FCCA-4628-A6B4-7691E536202C}" type="parTrans" cxnId="{DB13EA5A-4532-48E9-9D2C-9B156FDD4789}">
      <dgm:prSet/>
      <dgm:spPr/>
      <dgm:t>
        <a:bodyPr/>
        <a:lstStyle/>
        <a:p>
          <a:endParaRPr lang="en-US"/>
        </a:p>
      </dgm:t>
    </dgm:pt>
    <dgm:pt modelId="{220C705E-AF24-4071-AF4B-47BF945CF705}" type="sibTrans" cxnId="{DB13EA5A-4532-48E9-9D2C-9B156FDD4789}">
      <dgm:prSet/>
      <dgm:spPr/>
      <dgm:t>
        <a:bodyPr/>
        <a:lstStyle/>
        <a:p>
          <a:endParaRPr lang="en-US"/>
        </a:p>
      </dgm:t>
    </dgm:pt>
    <dgm:pt modelId="{E7915F7D-DA2E-44E4-8F57-B0BD80ADB212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  <a:latin typeface="Bebas Neue" panose="020B0606020202050201" pitchFamily="34" charset="0"/>
            </a:rPr>
            <a:t>Your text here</a:t>
          </a:r>
          <a:endParaRPr lang="en-US" sz="1600" dirty="0">
            <a:solidFill>
              <a:schemeClr val="bg1"/>
            </a:solidFill>
            <a:latin typeface="Bebas Neue" panose="020B0606020202050201" pitchFamily="34" charset="0"/>
          </a:endParaRPr>
        </a:p>
      </dgm:t>
    </dgm:pt>
    <dgm:pt modelId="{1F5F2F42-D786-4F8E-8BF3-B078AC8C6FFE}" type="parTrans" cxnId="{C11A58C2-C362-437A-BB93-6C025EA5B5DF}">
      <dgm:prSet/>
      <dgm:spPr/>
      <dgm:t>
        <a:bodyPr/>
        <a:lstStyle/>
        <a:p>
          <a:endParaRPr lang="en-US"/>
        </a:p>
      </dgm:t>
    </dgm:pt>
    <dgm:pt modelId="{16873CAC-A5BC-4CFA-8ED9-A190F1FD3AE8}" type="sibTrans" cxnId="{C11A58C2-C362-437A-BB93-6C025EA5B5DF}">
      <dgm:prSet/>
      <dgm:spPr/>
      <dgm:t>
        <a:bodyPr/>
        <a:lstStyle/>
        <a:p>
          <a:endParaRPr lang="en-US"/>
        </a:p>
      </dgm:t>
    </dgm:pt>
    <dgm:pt modelId="{B5CA47EE-F43B-425F-A3B6-FF74CE84B0F9}" type="pres">
      <dgm:prSet presAssocID="{0684E16E-0D42-44CC-A0BA-BD709ED3027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C17C8-9255-4856-A52C-16459A4E621E}" type="pres">
      <dgm:prSet presAssocID="{6D1F5E56-7AFC-4AB5-AC0F-42837C647778}" presName="compNode" presStyleCnt="0"/>
      <dgm:spPr/>
    </dgm:pt>
    <dgm:pt modelId="{D3EAC3BE-0F17-466B-A4D3-64F165225A6E}" type="pres">
      <dgm:prSet presAssocID="{6D1F5E56-7AFC-4AB5-AC0F-42837C647778}" presName="noGeometry" presStyleCnt="0"/>
      <dgm:spPr/>
    </dgm:pt>
    <dgm:pt modelId="{444E48C7-ABCC-4286-A4BD-FF505EA4306D}" type="pres">
      <dgm:prSet presAssocID="{6D1F5E56-7AFC-4AB5-AC0F-42837C64777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60515-5E9E-4AEC-B03E-5069DCE55A22}" type="pres">
      <dgm:prSet presAssocID="{6D1F5E56-7AFC-4AB5-AC0F-42837C64777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CD1CE8B5-C727-405D-98E9-5CCD397F9A7C}" type="pres">
      <dgm:prSet presAssocID="{6D1F5E56-7AFC-4AB5-AC0F-42837C64777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E6380-33E8-4F45-BB94-56A22CF20D3E}" type="pres">
      <dgm:prSet presAssocID="{6D1F5E56-7AFC-4AB5-AC0F-42837C647778}" presName="aSpace" presStyleCnt="0"/>
      <dgm:spPr/>
    </dgm:pt>
    <dgm:pt modelId="{557E9014-9391-4B25-9376-C97D082CB4C2}" type="pres">
      <dgm:prSet presAssocID="{1EA0275D-4AB0-4424-8C45-01F5AC6D178E}" presName="compNode" presStyleCnt="0"/>
      <dgm:spPr/>
    </dgm:pt>
    <dgm:pt modelId="{49FD2208-29B1-4274-8260-956828FACEAD}" type="pres">
      <dgm:prSet presAssocID="{1EA0275D-4AB0-4424-8C45-01F5AC6D178E}" presName="noGeometry" presStyleCnt="0"/>
      <dgm:spPr/>
    </dgm:pt>
    <dgm:pt modelId="{3754F85D-66AD-43E4-9DEB-0B31FFA337EF}" type="pres">
      <dgm:prSet presAssocID="{1EA0275D-4AB0-4424-8C45-01F5AC6D178E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EE373-A663-4B55-A110-D136A2E2A59B}" type="pres">
      <dgm:prSet presAssocID="{1EA0275D-4AB0-4424-8C45-01F5AC6D178E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C15434D5-8875-46F1-A81F-522E52662DC9}" type="pres">
      <dgm:prSet presAssocID="{1EA0275D-4AB0-4424-8C45-01F5AC6D178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0AF97-FEDD-4C38-BD77-18B1376481A2}" type="pres">
      <dgm:prSet presAssocID="{1EA0275D-4AB0-4424-8C45-01F5AC6D178E}" presName="aSpace" presStyleCnt="0"/>
      <dgm:spPr/>
    </dgm:pt>
    <dgm:pt modelId="{0626407F-B59E-4D4D-B626-28865C4D091E}" type="pres">
      <dgm:prSet presAssocID="{95FE4306-C267-4EC5-9DF9-4EE65C7F4C68}" presName="compNode" presStyleCnt="0"/>
      <dgm:spPr/>
    </dgm:pt>
    <dgm:pt modelId="{4A1DD684-8B9F-44E0-99C4-393A5879CCF6}" type="pres">
      <dgm:prSet presAssocID="{95FE4306-C267-4EC5-9DF9-4EE65C7F4C68}" presName="noGeometry" presStyleCnt="0"/>
      <dgm:spPr/>
    </dgm:pt>
    <dgm:pt modelId="{3E314BAA-E062-4F36-84D7-4262F90CBFB5}" type="pres">
      <dgm:prSet presAssocID="{95FE4306-C267-4EC5-9DF9-4EE65C7F4C68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32463-E6E1-45A1-AFD7-2C0C724DA50F}" type="pres">
      <dgm:prSet presAssocID="{95FE4306-C267-4EC5-9DF9-4EE65C7F4C68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48D7BD88-25ED-4468-A2C0-EB076A66D836}" type="pres">
      <dgm:prSet presAssocID="{95FE4306-C267-4EC5-9DF9-4EE65C7F4C6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C2E313-8BF8-4CC0-B9AF-D750103F64F1}" srcId="{1EA0275D-4AB0-4424-8C45-01F5AC6D178E}" destId="{802DB653-62FB-40C1-9E27-3EF7F3B0C91A}" srcOrd="1" destOrd="0" parTransId="{795166EF-73B7-4EB6-8BE6-259EDF97F089}" sibTransId="{C9130A00-753C-401A-BED1-901378FE35AC}"/>
    <dgm:cxn modelId="{452BDAAE-9D5C-48C2-82AD-0EEAC9EE3F46}" type="presOf" srcId="{38551414-CAA4-4625-957F-DBA32547F101}" destId="{130EE373-A663-4B55-A110-D136A2E2A59B}" srcOrd="1" destOrd="0" presId="urn:microsoft.com/office/officeart/2005/8/layout/hProcess6"/>
    <dgm:cxn modelId="{F57EAC7F-F8BB-4677-8DF7-4C06F8503C8A}" type="presOf" srcId="{7762100D-231F-4BE8-814E-CB739F912A10}" destId="{3E314BAA-E062-4F36-84D7-4262F90CBFB5}" srcOrd="0" destOrd="0" presId="urn:microsoft.com/office/officeart/2005/8/layout/hProcess6"/>
    <dgm:cxn modelId="{C826A2BA-B925-4A53-8F62-78C661FBD896}" srcId="{6D1F5E56-7AFC-4AB5-AC0F-42837C647778}" destId="{A1FFDAEF-F048-4298-979B-1483494DB098}" srcOrd="0" destOrd="0" parTransId="{41ECD762-B88A-44CB-92F8-929E4D9A68DB}" sibTransId="{E9B9F5E1-2A63-42A6-95ED-2FAC2A518784}"/>
    <dgm:cxn modelId="{7DC5D885-2ED3-4B71-A8E1-7241C31B43EB}" type="presOf" srcId="{E7915F7D-DA2E-44E4-8F57-B0BD80ADB212}" destId="{3E314BAA-E062-4F36-84D7-4262F90CBFB5}" srcOrd="0" destOrd="1" presId="urn:microsoft.com/office/officeart/2005/8/layout/hProcess6"/>
    <dgm:cxn modelId="{69BCE3A0-90D6-4A85-B1DD-EC6E45FA7228}" srcId="{0684E16E-0D42-44CC-A0BA-BD709ED30277}" destId="{6D1F5E56-7AFC-4AB5-AC0F-42837C647778}" srcOrd="0" destOrd="0" parTransId="{E1519045-C578-40D1-931F-7312FDD583BC}" sibTransId="{62100289-C728-4725-99A0-AB021EA7391A}"/>
    <dgm:cxn modelId="{C0D596D9-49D6-46B2-A34C-501C8655D7F0}" type="presOf" srcId="{0684E16E-0D42-44CC-A0BA-BD709ED30277}" destId="{B5CA47EE-F43B-425F-A3B6-FF74CE84B0F9}" srcOrd="0" destOrd="0" presId="urn:microsoft.com/office/officeart/2005/8/layout/hProcess6"/>
    <dgm:cxn modelId="{E1D91BB0-3B54-422F-9131-9E491172762E}" type="presOf" srcId="{C906B31B-D9B3-4DD2-83FB-E3F2EB06AC0E}" destId="{444E48C7-ABCC-4286-A4BD-FF505EA4306D}" srcOrd="0" destOrd="1" presId="urn:microsoft.com/office/officeart/2005/8/layout/hProcess6"/>
    <dgm:cxn modelId="{DB13EA5A-4532-48E9-9D2C-9B156FDD4789}" srcId="{95FE4306-C267-4EC5-9DF9-4EE65C7F4C68}" destId="{7762100D-231F-4BE8-814E-CB739F912A10}" srcOrd="0" destOrd="0" parTransId="{80F11677-FCCA-4628-A6B4-7691E536202C}" sibTransId="{220C705E-AF24-4071-AF4B-47BF945CF705}"/>
    <dgm:cxn modelId="{FE9CA9A8-8FB4-4891-B123-FB18FD1E7DEB}" type="presOf" srcId="{802DB653-62FB-40C1-9E27-3EF7F3B0C91A}" destId="{130EE373-A663-4B55-A110-D136A2E2A59B}" srcOrd="1" destOrd="1" presId="urn:microsoft.com/office/officeart/2005/8/layout/hProcess6"/>
    <dgm:cxn modelId="{8A50A83D-E6B9-4DAB-9E82-4D0597375D42}" srcId="{6D1F5E56-7AFC-4AB5-AC0F-42837C647778}" destId="{C906B31B-D9B3-4DD2-83FB-E3F2EB06AC0E}" srcOrd="1" destOrd="0" parTransId="{5235A7AA-B942-4CC2-A30F-AC3A9475A421}" sibTransId="{23CBE466-23B8-4779-90F3-75D7F823D010}"/>
    <dgm:cxn modelId="{951BC449-C962-4AE2-8F01-354883FA101C}" type="presOf" srcId="{95FE4306-C267-4EC5-9DF9-4EE65C7F4C68}" destId="{48D7BD88-25ED-4468-A2C0-EB076A66D836}" srcOrd="0" destOrd="0" presId="urn:microsoft.com/office/officeart/2005/8/layout/hProcess6"/>
    <dgm:cxn modelId="{A11EF601-7EFD-46E9-83C5-C55959EA6E4D}" type="presOf" srcId="{802DB653-62FB-40C1-9E27-3EF7F3B0C91A}" destId="{3754F85D-66AD-43E4-9DEB-0B31FFA337EF}" srcOrd="0" destOrd="1" presId="urn:microsoft.com/office/officeart/2005/8/layout/hProcess6"/>
    <dgm:cxn modelId="{A0637F54-47D3-444F-A09F-6C57B06B9EA3}" type="presOf" srcId="{6D1F5E56-7AFC-4AB5-AC0F-42837C647778}" destId="{CD1CE8B5-C727-405D-98E9-5CCD397F9A7C}" srcOrd="0" destOrd="0" presId="urn:microsoft.com/office/officeart/2005/8/layout/hProcess6"/>
    <dgm:cxn modelId="{AD039EA3-406E-4391-A432-78DEE7D31F71}" type="presOf" srcId="{1EA0275D-4AB0-4424-8C45-01F5AC6D178E}" destId="{C15434D5-8875-46F1-A81F-522E52662DC9}" srcOrd="0" destOrd="0" presId="urn:microsoft.com/office/officeart/2005/8/layout/hProcess6"/>
    <dgm:cxn modelId="{7C93B261-3484-4E87-B8E1-08B1791FBE27}" type="presOf" srcId="{7762100D-231F-4BE8-814E-CB739F912A10}" destId="{B1A32463-E6E1-45A1-AFD7-2C0C724DA50F}" srcOrd="1" destOrd="0" presId="urn:microsoft.com/office/officeart/2005/8/layout/hProcess6"/>
    <dgm:cxn modelId="{B314C283-BBAD-4AF7-951F-5A1B15259836}" type="presOf" srcId="{A1FFDAEF-F048-4298-979B-1483494DB098}" destId="{444E48C7-ABCC-4286-A4BD-FF505EA4306D}" srcOrd="0" destOrd="0" presId="urn:microsoft.com/office/officeart/2005/8/layout/hProcess6"/>
    <dgm:cxn modelId="{E1B3417B-79E1-4E87-BF39-2499AC482D63}" type="presOf" srcId="{38551414-CAA4-4625-957F-DBA32547F101}" destId="{3754F85D-66AD-43E4-9DEB-0B31FFA337EF}" srcOrd="0" destOrd="0" presId="urn:microsoft.com/office/officeart/2005/8/layout/hProcess6"/>
    <dgm:cxn modelId="{0C9A12C0-DDD5-4A4E-B685-058E0545A3F4}" srcId="{0684E16E-0D42-44CC-A0BA-BD709ED30277}" destId="{1EA0275D-4AB0-4424-8C45-01F5AC6D178E}" srcOrd="1" destOrd="0" parTransId="{9F52390E-21A0-48C9-8014-E09A0112917F}" sibTransId="{EC1AA2A6-4DED-428B-BDD7-CBC20F30933B}"/>
    <dgm:cxn modelId="{C8832A76-B141-46B9-A0C3-E6398CC0D064}" type="presOf" srcId="{C906B31B-D9B3-4DD2-83FB-E3F2EB06AC0E}" destId="{81C60515-5E9E-4AEC-B03E-5069DCE55A22}" srcOrd="1" destOrd="1" presId="urn:microsoft.com/office/officeart/2005/8/layout/hProcess6"/>
    <dgm:cxn modelId="{CB161ACF-6BE0-42E6-94E8-9FFCADAF994F}" srcId="{1EA0275D-4AB0-4424-8C45-01F5AC6D178E}" destId="{38551414-CAA4-4625-957F-DBA32547F101}" srcOrd="0" destOrd="0" parTransId="{EB88456F-51F2-4844-9693-1741B2DE8FA1}" sibTransId="{D6082858-0D45-4BB4-B2F8-CD47CDF2C735}"/>
    <dgm:cxn modelId="{B71A772E-4D85-441B-90D7-87F14226FB5F}" type="presOf" srcId="{E7915F7D-DA2E-44E4-8F57-B0BD80ADB212}" destId="{B1A32463-E6E1-45A1-AFD7-2C0C724DA50F}" srcOrd="1" destOrd="1" presId="urn:microsoft.com/office/officeart/2005/8/layout/hProcess6"/>
    <dgm:cxn modelId="{C11A58C2-C362-437A-BB93-6C025EA5B5DF}" srcId="{95FE4306-C267-4EC5-9DF9-4EE65C7F4C68}" destId="{E7915F7D-DA2E-44E4-8F57-B0BD80ADB212}" srcOrd="1" destOrd="0" parTransId="{1F5F2F42-D786-4F8E-8BF3-B078AC8C6FFE}" sibTransId="{16873CAC-A5BC-4CFA-8ED9-A190F1FD3AE8}"/>
    <dgm:cxn modelId="{B3B2F151-4130-4BEA-A32C-E41F9F2C4C1C}" srcId="{0684E16E-0D42-44CC-A0BA-BD709ED30277}" destId="{95FE4306-C267-4EC5-9DF9-4EE65C7F4C68}" srcOrd="2" destOrd="0" parTransId="{4CB18499-690E-4464-BC5B-32E3C185F306}" sibTransId="{89C29877-689F-426C-8A6B-7F945E8B162D}"/>
    <dgm:cxn modelId="{DF774314-8F92-4D79-B1EC-1F7BAF92AFF3}" type="presOf" srcId="{A1FFDAEF-F048-4298-979B-1483494DB098}" destId="{81C60515-5E9E-4AEC-B03E-5069DCE55A22}" srcOrd="1" destOrd="0" presId="urn:microsoft.com/office/officeart/2005/8/layout/hProcess6"/>
    <dgm:cxn modelId="{A5D5EB28-5039-4E73-B763-8EF25BB00868}" type="presParOf" srcId="{B5CA47EE-F43B-425F-A3B6-FF74CE84B0F9}" destId="{52BC17C8-9255-4856-A52C-16459A4E621E}" srcOrd="0" destOrd="0" presId="urn:microsoft.com/office/officeart/2005/8/layout/hProcess6"/>
    <dgm:cxn modelId="{6898ABCE-96C0-4442-9253-4761422716A3}" type="presParOf" srcId="{52BC17C8-9255-4856-A52C-16459A4E621E}" destId="{D3EAC3BE-0F17-466B-A4D3-64F165225A6E}" srcOrd="0" destOrd="0" presId="urn:microsoft.com/office/officeart/2005/8/layout/hProcess6"/>
    <dgm:cxn modelId="{F0035585-BE63-4E42-A8BD-66EECB921113}" type="presParOf" srcId="{52BC17C8-9255-4856-A52C-16459A4E621E}" destId="{444E48C7-ABCC-4286-A4BD-FF505EA4306D}" srcOrd="1" destOrd="0" presId="urn:microsoft.com/office/officeart/2005/8/layout/hProcess6"/>
    <dgm:cxn modelId="{3051B161-1925-41D0-AC35-1814292E0958}" type="presParOf" srcId="{52BC17C8-9255-4856-A52C-16459A4E621E}" destId="{81C60515-5E9E-4AEC-B03E-5069DCE55A22}" srcOrd="2" destOrd="0" presId="urn:microsoft.com/office/officeart/2005/8/layout/hProcess6"/>
    <dgm:cxn modelId="{19A999BD-E490-4447-886C-A38BA31081DA}" type="presParOf" srcId="{52BC17C8-9255-4856-A52C-16459A4E621E}" destId="{CD1CE8B5-C727-405D-98E9-5CCD397F9A7C}" srcOrd="3" destOrd="0" presId="urn:microsoft.com/office/officeart/2005/8/layout/hProcess6"/>
    <dgm:cxn modelId="{D29DAC36-3821-4DC5-861B-F0E1002DDFCD}" type="presParOf" srcId="{B5CA47EE-F43B-425F-A3B6-FF74CE84B0F9}" destId="{ECDE6380-33E8-4F45-BB94-56A22CF20D3E}" srcOrd="1" destOrd="0" presId="urn:microsoft.com/office/officeart/2005/8/layout/hProcess6"/>
    <dgm:cxn modelId="{7B850760-6117-4C90-B3D9-A8F91BDB8798}" type="presParOf" srcId="{B5CA47EE-F43B-425F-A3B6-FF74CE84B0F9}" destId="{557E9014-9391-4B25-9376-C97D082CB4C2}" srcOrd="2" destOrd="0" presId="urn:microsoft.com/office/officeart/2005/8/layout/hProcess6"/>
    <dgm:cxn modelId="{92B400AB-6233-479E-A7DC-9A7FBF55988A}" type="presParOf" srcId="{557E9014-9391-4B25-9376-C97D082CB4C2}" destId="{49FD2208-29B1-4274-8260-956828FACEAD}" srcOrd="0" destOrd="0" presId="urn:microsoft.com/office/officeart/2005/8/layout/hProcess6"/>
    <dgm:cxn modelId="{E4FCB67F-44C9-490D-BA36-7DB5F990DC30}" type="presParOf" srcId="{557E9014-9391-4B25-9376-C97D082CB4C2}" destId="{3754F85D-66AD-43E4-9DEB-0B31FFA337EF}" srcOrd="1" destOrd="0" presId="urn:microsoft.com/office/officeart/2005/8/layout/hProcess6"/>
    <dgm:cxn modelId="{38B580C0-4641-4FBC-93CC-E30661B6D268}" type="presParOf" srcId="{557E9014-9391-4B25-9376-C97D082CB4C2}" destId="{130EE373-A663-4B55-A110-D136A2E2A59B}" srcOrd="2" destOrd="0" presId="urn:microsoft.com/office/officeart/2005/8/layout/hProcess6"/>
    <dgm:cxn modelId="{0E19A751-61C7-4E94-9C69-1C12703CA021}" type="presParOf" srcId="{557E9014-9391-4B25-9376-C97D082CB4C2}" destId="{C15434D5-8875-46F1-A81F-522E52662DC9}" srcOrd="3" destOrd="0" presId="urn:microsoft.com/office/officeart/2005/8/layout/hProcess6"/>
    <dgm:cxn modelId="{12FAB164-DEE1-490C-B843-515746A61EB6}" type="presParOf" srcId="{B5CA47EE-F43B-425F-A3B6-FF74CE84B0F9}" destId="{F2B0AF97-FEDD-4C38-BD77-18B1376481A2}" srcOrd="3" destOrd="0" presId="urn:microsoft.com/office/officeart/2005/8/layout/hProcess6"/>
    <dgm:cxn modelId="{C8DFA789-1855-4F00-9137-A16DA6ADA934}" type="presParOf" srcId="{B5CA47EE-F43B-425F-A3B6-FF74CE84B0F9}" destId="{0626407F-B59E-4D4D-B626-28865C4D091E}" srcOrd="4" destOrd="0" presId="urn:microsoft.com/office/officeart/2005/8/layout/hProcess6"/>
    <dgm:cxn modelId="{B395B5E4-4613-4261-9091-90B93B5F8639}" type="presParOf" srcId="{0626407F-B59E-4D4D-B626-28865C4D091E}" destId="{4A1DD684-8B9F-44E0-99C4-393A5879CCF6}" srcOrd="0" destOrd="0" presId="urn:microsoft.com/office/officeart/2005/8/layout/hProcess6"/>
    <dgm:cxn modelId="{263EE441-61C0-4009-8B4F-83C0AD9B382A}" type="presParOf" srcId="{0626407F-B59E-4D4D-B626-28865C4D091E}" destId="{3E314BAA-E062-4F36-84D7-4262F90CBFB5}" srcOrd="1" destOrd="0" presId="urn:microsoft.com/office/officeart/2005/8/layout/hProcess6"/>
    <dgm:cxn modelId="{4BBEEAFD-3867-438E-B1FC-71EC36DF55AC}" type="presParOf" srcId="{0626407F-B59E-4D4D-B626-28865C4D091E}" destId="{B1A32463-E6E1-45A1-AFD7-2C0C724DA50F}" srcOrd="2" destOrd="0" presId="urn:microsoft.com/office/officeart/2005/8/layout/hProcess6"/>
    <dgm:cxn modelId="{D49484BE-52A2-4A74-A334-6614AB3D4BB0}" type="presParOf" srcId="{0626407F-B59E-4D4D-B626-28865C4D091E}" destId="{48D7BD88-25ED-4468-A2C0-EB076A66D83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6502A-3D08-4425-AF33-A185ACA9983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D57CC9-4B96-4BF4-B2F4-133D57BC797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349E312-45B0-412A-8523-960479B0047F}" type="parTrans" cxnId="{1B920E23-003C-4872-B4FA-806A7E152F16}">
      <dgm:prSet/>
      <dgm:spPr/>
      <dgm:t>
        <a:bodyPr/>
        <a:lstStyle/>
        <a:p>
          <a:endParaRPr lang="en-US"/>
        </a:p>
      </dgm:t>
    </dgm:pt>
    <dgm:pt modelId="{DEDE641E-8977-45E8-A41C-D6B77966CA7D}" type="sibTrans" cxnId="{1B920E23-003C-4872-B4FA-806A7E152F16}">
      <dgm:prSet/>
      <dgm:spPr/>
      <dgm:t>
        <a:bodyPr/>
        <a:lstStyle/>
        <a:p>
          <a:endParaRPr lang="en-US"/>
        </a:p>
      </dgm:t>
    </dgm:pt>
    <dgm:pt modelId="{088CD7CB-D6DE-4371-BE3C-84183CFA79F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17EAF53-E0D7-4355-8C85-D50F392FC8F6}" type="parTrans" cxnId="{AF4FFE1C-E5C5-464C-94B1-BFBDDB52FE73}">
      <dgm:prSet/>
      <dgm:spPr/>
      <dgm:t>
        <a:bodyPr/>
        <a:lstStyle/>
        <a:p>
          <a:endParaRPr lang="en-US"/>
        </a:p>
      </dgm:t>
    </dgm:pt>
    <dgm:pt modelId="{A020747E-9517-4ED9-8834-40EA3BF1603A}" type="sibTrans" cxnId="{AF4FFE1C-E5C5-464C-94B1-BFBDDB52FE73}">
      <dgm:prSet/>
      <dgm:spPr/>
      <dgm:t>
        <a:bodyPr/>
        <a:lstStyle/>
        <a:p>
          <a:endParaRPr lang="en-US"/>
        </a:p>
      </dgm:t>
    </dgm:pt>
    <dgm:pt modelId="{3578E608-67FF-40BE-9B6A-0CC0300344B3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B825F7D-3BD6-4E4E-9DE1-E312601C297B}" type="parTrans" cxnId="{B7BE1BF9-A230-47BA-BC00-5A8EB49C6344}">
      <dgm:prSet/>
      <dgm:spPr/>
      <dgm:t>
        <a:bodyPr/>
        <a:lstStyle/>
        <a:p>
          <a:endParaRPr lang="en-US"/>
        </a:p>
      </dgm:t>
    </dgm:pt>
    <dgm:pt modelId="{65BD3113-AB22-46F4-9C04-032C079536C7}" type="sibTrans" cxnId="{B7BE1BF9-A230-47BA-BC00-5A8EB49C6344}">
      <dgm:prSet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9A1C526C-F030-4848-8130-5607B1AC72E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8669911-3750-4BA2-9AF6-363097F3D54A}" type="parTrans" cxnId="{8389EF23-80C9-4048-A974-1C39AE7552D7}">
      <dgm:prSet/>
      <dgm:spPr/>
      <dgm:t>
        <a:bodyPr/>
        <a:lstStyle/>
        <a:p>
          <a:endParaRPr lang="en-US"/>
        </a:p>
      </dgm:t>
    </dgm:pt>
    <dgm:pt modelId="{250EC91B-9EE3-4BE9-94FD-9B58B2DD4E31}" type="sibTrans" cxnId="{8389EF23-80C9-4048-A974-1C39AE7552D7}">
      <dgm:prSet/>
      <dgm:spPr/>
      <dgm:t>
        <a:bodyPr/>
        <a:lstStyle/>
        <a:p>
          <a:endParaRPr lang="en-US"/>
        </a:p>
      </dgm:t>
    </dgm:pt>
    <dgm:pt modelId="{FB55BF6F-E793-4E73-A64D-7DCBCE2C07F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60B7E66-A0CD-4AEA-8376-91D8823C2B70}" type="parTrans" cxnId="{544F704F-9AF4-4AB2-9FD7-9D36BAF068A8}">
      <dgm:prSet/>
      <dgm:spPr/>
      <dgm:t>
        <a:bodyPr/>
        <a:lstStyle/>
        <a:p>
          <a:endParaRPr lang="en-US"/>
        </a:p>
      </dgm:t>
    </dgm:pt>
    <dgm:pt modelId="{D540D01F-3FE4-4ABC-A0DA-69448F559EA0}" type="sibTrans" cxnId="{544F704F-9AF4-4AB2-9FD7-9D36BAF068A8}">
      <dgm:prSet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8822737C-8B9C-4632-93C5-902AF7EA3BE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40C5333-E286-48CC-8C9D-6790C2C0B1E7}" type="parTrans" cxnId="{6D1AAE83-BB06-4FBF-A4D9-807C2F05BEF1}">
      <dgm:prSet/>
      <dgm:spPr/>
      <dgm:t>
        <a:bodyPr/>
        <a:lstStyle/>
        <a:p>
          <a:endParaRPr lang="en-US"/>
        </a:p>
      </dgm:t>
    </dgm:pt>
    <dgm:pt modelId="{456FDC91-40A7-4917-B0BA-EB2EC2C46301}" type="sibTrans" cxnId="{6D1AAE83-BB06-4FBF-A4D9-807C2F05BEF1}">
      <dgm:prSet/>
      <dgm:spPr/>
      <dgm:t>
        <a:bodyPr/>
        <a:lstStyle/>
        <a:p>
          <a:endParaRPr lang="en-US"/>
        </a:p>
      </dgm:t>
    </dgm:pt>
    <dgm:pt modelId="{CD51C9F5-760B-4A34-8146-D5FD16941A6C}" type="pres">
      <dgm:prSet presAssocID="{0746502A-3D08-4425-AF33-A185ACA9983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28BB31A-D228-4C25-B344-8DA9B80DE62B}" type="pres">
      <dgm:prSet presAssocID="{3CD57CC9-4B96-4BF4-B2F4-133D57BC797A}" presName="composite" presStyleCnt="0"/>
      <dgm:spPr/>
    </dgm:pt>
    <dgm:pt modelId="{B062FD82-B716-4BC9-8635-B179810ABE24}" type="pres">
      <dgm:prSet presAssocID="{3CD57CC9-4B96-4BF4-B2F4-133D57BC797A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07401-8245-47AD-868E-A99F8CF0A38B}" type="pres">
      <dgm:prSet presAssocID="{3CD57CC9-4B96-4BF4-B2F4-133D57BC797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78564-EF9F-4EA9-A488-EDC6A62C75CC}" type="pres">
      <dgm:prSet presAssocID="{3CD57CC9-4B96-4BF4-B2F4-133D57BC797A}" presName="BalanceSpacing" presStyleCnt="0"/>
      <dgm:spPr/>
    </dgm:pt>
    <dgm:pt modelId="{2D3A4F85-2174-4BB3-AAEF-A45D9E608750}" type="pres">
      <dgm:prSet presAssocID="{3CD57CC9-4B96-4BF4-B2F4-133D57BC797A}" presName="BalanceSpacing1" presStyleCnt="0"/>
      <dgm:spPr/>
    </dgm:pt>
    <dgm:pt modelId="{E91AE882-0347-47E3-827E-AC4587BDDCB0}" type="pres">
      <dgm:prSet presAssocID="{DEDE641E-8977-45E8-A41C-D6B77966CA7D}" presName="Accent1Text" presStyleLbl="node1" presStyleIdx="1" presStyleCnt="6"/>
      <dgm:spPr/>
      <dgm:t>
        <a:bodyPr/>
        <a:lstStyle/>
        <a:p>
          <a:endParaRPr lang="en-US"/>
        </a:p>
      </dgm:t>
    </dgm:pt>
    <dgm:pt modelId="{DDACA34B-3104-4450-B0C7-94E16627AA29}" type="pres">
      <dgm:prSet presAssocID="{DEDE641E-8977-45E8-A41C-D6B77966CA7D}" presName="spaceBetweenRectangles" presStyleCnt="0"/>
      <dgm:spPr/>
    </dgm:pt>
    <dgm:pt modelId="{E86D5E0C-9B08-461B-B705-4268FA45D87C}" type="pres">
      <dgm:prSet presAssocID="{3578E608-67FF-40BE-9B6A-0CC0300344B3}" presName="composite" presStyleCnt="0"/>
      <dgm:spPr/>
    </dgm:pt>
    <dgm:pt modelId="{B26D9C32-35DC-4B65-82F3-DAD9B77AFEA3}" type="pres">
      <dgm:prSet presAssocID="{3578E608-67FF-40BE-9B6A-0CC0300344B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A3A4AF-89F4-4AB7-9007-B4E2CA90A50C}" type="pres">
      <dgm:prSet presAssocID="{3578E608-67FF-40BE-9B6A-0CC0300344B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D8BBD2-0855-48B0-B7F3-59DBEC64E5EC}" type="pres">
      <dgm:prSet presAssocID="{3578E608-67FF-40BE-9B6A-0CC0300344B3}" presName="BalanceSpacing" presStyleCnt="0"/>
      <dgm:spPr/>
    </dgm:pt>
    <dgm:pt modelId="{97E00EA5-8909-42C4-8565-E13A91CBD557}" type="pres">
      <dgm:prSet presAssocID="{3578E608-67FF-40BE-9B6A-0CC0300344B3}" presName="BalanceSpacing1" presStyleCnt="0"/>
      <dgm:spPr/>
    </dgm:pt>
    <dgm:pt modelId="{C8A44980-9CEF-4FC2-9FFB-E94FCFADA172}" type="pres">
      <dgm:prSet presAssocID="{65BD3113-AB22-46F4-9C04-032C079536C7}" presName="Accent1Text" presStyleLbl="node1" presStyleIdx="3" presStyleCnt="6"/>
      <dgm:spPr/>
      <dgm:t>
        <a:bodyPr/>
        <a:lstStyle/>
        <a:p>
          <a:endParaRPr lang="en-US"/>
        </a:p>
      </dgm:t>
    </dgm:pt>
    <dgm:pt modelId="{CDCD42B3-FE63-4996-BA55-103B7EA1B2E0}" type="pres">
      <dgm:prSet presAssocID="{65BD3113-AB22-46F4-9C04-032C079536C7}" presName="spaceBetweenRectangles" presStyleCnt="0"/>
      <dgm:spPr/>
    </dgm:pt>
    <dgm:pt modelId="{257DD6D2-6EC6-4C86-BD99-DAD49B3FF796}" type="pres">
      <dgm:prSet presAssocID="{FB55BF6F-E793-4E73-A64D-7DCBCE2C07F7}" presName="composite" presStyleCnt="0"/>
      <dgm:spPr/>
    </dgm:pt>
    <dgm:pt modelId="{B66730A1-DFC9-4250-A05A-E614A57091F1}" type="pres">
      <dgm:prSet presAssocID="{FB55BF6F-E793-4E73-A64D-7DCBCE2C07F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0E517B-E2B3-48E5-984B-BA56127F1465}" type="pres">
      <dgm:prSet presAssocID="{FB55BF6F-E793-4E73-A64D-7DCBCE2C07F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D5380-BD75-4CDE-8861-924D32AA62D8}" type="pres">
      <dgm:prSet presAssocID="{FB55BF6F-E793-4E73-A64D-7DCBCE2C07F7}" presName="BalanceSpacing" presStyleCnt="0"/>
      <dgm:spPr/>
    </dgm:pt>
    <dgm:pt modelId="{7965914A-364A-4DE4-811A-AE36FFB98ACD}" type="pres">
      <dgm:prSet presAssocID="{FB55BF6F-E793-4E73-A64D-7DCBCE2C07F7}" presName="BalanceSpacing1" presStyleCnt="0"/>
      <dgm:spPr/>
    </dgm:pt>
    <dgm:pt modelId="{A4DB8256-955C-48CE-B40E-18E8255836E8}" type="pres">
      <dgm:prSet presAssocID="{D540D01F-3FE4-4ABC-A0DA-69448F559EA0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F6C9700E-066E-4A9D-80F7-7F0BF2F98B1C}" type="presOf" srcId="{FB55BF6F-E793-4E73-A64D-7DCBCE2C07F7}" destId="{B66730A1-DFC9-4250-A05A-E614A57091F1}" srcOrd="0" destOrd="0" presId="urn:microsoft.com/office/officeart/2008/layout/AlternatingHexagons"/>
    <dgm:cxn modelId="{986470B7-9E9C-457F-B286-E9ECFC4F978B}" type="presOf" srcId="{65BD3113-AB22-46F4-9C04-032C079536C7}" destId="{C8A44980-9CEF-4FC2-9FFB-E94FCFADA172}" srcOrd="0" destOrd="0" presId="urn:microsoft.com/office/officeart/2008/layout/AlternatingHexagons"/>
    <dgm:cxn modelId="{8389EF23-80C9-4048-A974-1C39AE7552D7}" srcId="{3578E608-67FF-40BE-9B6A-0CC0300344B3}" destId="{9A1C526C-F030-4848-8130-5607B1AC72E6}" srcOrd="0" destOrd="0" parTransId="{68669911-3750-4BA2-9AF6-363097F3D54A}" sibTransId="{250EC91B-9EE3-4BE9-94FD-9B58B2DD4E31}"/>
    <dgm:cxn modelId="{6D1AAE83-BB06-4FBF-A4D9-807C2F05BEF1}" srcId="{FB55BF6F-E793-4E73-A64D-7DCBCE2C07F7}" destId="{8822737C-8B9C-4632-93C5-902AF7EA3BED}" srcOrd="0" destOrd="0" parTransId="{640C5333-E286-48CC-8C9D-6790C2C0B1E7}" sibTransId="{456FDC91-40A7-4917-B0BA-EB2EC2C46301}"/>
    <dgm:cxn modelId="{B7BE1BF9-A230-47BA-BC00-5A8EB49C6344}" srcId="{0746502A-3D08-4425-AF33-A185ACA9983F}" destId="{3578E608-67FF-40BE-9B6A-0CC0300344B3}" srcOrd="1" destOrd="0" parTransId="{0B825F7D-3BD6-4E4E-9DE1-E312601C297B}" sibTransId="{65BD3113-AB22-46F4-9C04-032C079536C7}"/>
    <dgm:cxn modelId="{544F704F-9AF4-4AB2-9FD7-9D36BAF068A8}" srcId="{0746502A-3D08-4425-AF33-A185ACA9983F}" destId="{FB55BF6F-E793-4E73-A64D-7DCBCE2C07F7}" srcOrd="2" destOrd="0" parTransId="{860B7E66-A0CD-4AEA-8376-91D8823C2B70}" sibTransId="{D540D01F-3FE4-4ABC-A0DA-69448F559EA0}"/>
    <dgm:cxn modelId="{58983F44-D986-445F-98F0-BB37C35D62C3}" type="presOf" srcId="{DEDE641E-8977-45E8-A41C-D6B77966CA7D}" destId="{E91AE882-0347-47E3-827E-AC4587BDDCB0}" srcOrd="0" destOrd="0" presId="urn:microsoft.com/office/officeart/2008/layout/AlternatingHexagons"/>
    <dgm:cxn modelId="{DFA2C2FC-5010-4F33-80A6-046FDBA13C12}" type="presOf" srcId="{0746502A-3D08-4425-AF33-A185ACA9983F}" destId="{CD51C9F5-760B-4A34-8146-D5FD16941A6C}" srcOrd="0" destOrd="0" presId="urn:microsoft.com/office/officeart/2008/layout/AlternatingHexagons"/>
    <dgm:cxn modelId="{71F7C61E-0BC1-422F-B168-478B48970D70}" type="presOf" srcId="{3578E608-67FF-40BE-9B6A-0CC0300344B3}" destId="{B26D9C32-35DC-4B65-82F3-DAD9B77AFEA3}" srcOrd="0" destOrd="0" presId="urn:microsoft.com/office/officeart/2008/layout/AlternatingHexagons"/>
    <dgm:cxn modelId="{6800FEC6-88FC-403F-AED3-E2A4757A015E}" type="presOf" srcId="{3CD57CC9-4B96-4BF4-B2F4-133D57BC797A}" destId="{B062FD82-B716-4BC9-8635-B179810ABE24}" srcOrd="0" destOrd="0" presId="urn:microsoft.com/office/officeart/2008/layout/AlternatingHexagons"/>
    <dgm:cxn modelId="{83AE2516-9032-4153-B137-B4E7412656F1}" type="presOf" srcId="{088CD7CB-D6DE-4371-BE3C-84183CFA79F9}" destId="{DCB07401-8245-47AD-868E-A99F8CF0A38B}" srcOrd="0" destOrd="0" presId="urn:microsoft.com/office/officeart/2008/layout/AlternatingHexagons"/>
    <dgm:cxn modelId="{A60D9EC8-63F8-4535-AA1E-8BBF658FF00A}" type="presOf" srcId="{D540D01F-3FE4-4ABC-A0DA-69448F559EA0}" destId="{A4DB8256-955C-48CE-B40E-18E8255836E8}" srcOrd="0" destOrd="0" presId="urn:microsoft.com/office/officeart/2008/layout/AlternatingHexagons"/>
    <dgm:cxn modelId="{AF4FFE1C-E5C5-464C-94B1-BFBDDB52FE73}" srcId="{3CD57CC9-4B96-4BF4-B2F4-133D57BC797A}" destId="{088CD7CB-D6DE-4371-BE3C-84183CFA79F9}" srcOrd="0" destOrd="0" parTransId="{D17EAF53-E0D7-4355-8C85-D50F392FC8F6}" sibTransId="{A020747E-9517-4ED9-8834-40EA3BF1603A}"/>
    <dgm:cxn modelId="{1B920E23-003C-4872-B4FA-806A7E152F16}" srcId="{0746502A-3D08-4425-AF33-A185ACA9983F}" destId="{3CD57CC9-4B96-4BF4-B2F4-133D57BC797A}" srcOrd="0" destOrd="0" parTransId="{E349E312-45B0-412A-8523-960479B0047F}" sibTransId="{DEDE641E-8977-45E8-A41C-D6B77966CA7D}"/>
    <dgm:cxn modelId="{5925F58D-156A-4059-A9AF-180F27A17582}" type="presOf" srcId="{9A1C526C-F030-4848-8130-5607B1AC72E6}" destId="{19A3A4AF-89F4-4AB7-9007-B4E2CA90A50C}" srcOrd="0" destOrd="0" presId="urn:microsoft.com/office/officeart/2008/layout/AlternatingHexagons"/>
    <dgm:cxn modelId="{2F7F2AD0-C9A5-4BCE-BA87-1932D6EB0538}" type="presOf" srcId="{8822737C-8B9C-4632-93C5-902AF7EA3BED}" destId="{C00E517B-E2B3-48E5-984B-BA56127F1465}" srcOrd="0" destOrd="0" presId="urn:microsoft.com/office/officeart/2008/layout/AlternatingHexagons"/>
    <dgm:cxn modelId="{59B37421-09E4-44E8-B8D3-72FECAB285D9}" type="presParOf" srcId="{CD51C9F5-760B-4A34-8146-D5FD16941A6C}" destId="{828BB31A-D228-4C25-B344-8DA9B80DE62B}" srcOrd="0" destOrd="0" presId="urn:microsoft.com/office/officeart/2008/layout/AlternatingHexagons"/>
    <dgm:cxn modelId="{5925338B-DD59-4973-91D1-34A7DF25AA62}" type="presParOf" srcId="{828BB31A-D228-4C25-B344-8DA9B80DE62B}" destId="{B062FD82-B716-4BC9-8635-B179810ABE24}" srcOrd="0" destOrd="0" presId="urn:microsoft.com/office/officeart/2008/layout/AlternatingHexagons"/>
    <dgm:cxn modelId="{EF63FFFB-B3BB-48C1-BF80-01B25665EEF2}" type="presParOf" srcId="{828BB31A-D228-4C25-B344-8DA9B80DE62B}" destId="{DCB07401-8245-47AD-868E-A99F8CF0A38B}" srcOrd="1" destOrd="0" presId="urn:microsoft.com/office/officeart/2008/layout/AlternatingHexagons"/>
    <dgm:cxn modelId="{7879A3E3-B94E-4CB3-9716-AF2AAC58542F}" type="presParOf" srcId="{828BB31A-D228-4C25-B344-8DA9B80DE62B}" destId="{9C478564-EF9F-4EA9-A488-EDC6A62C75CC}" srcOrd="2" destOrd="0" presId="urn:microsoft.com/office/officeart/2008/layout/AlternatingHexagons"/>
    <dgm:cxn modelId="{D5D0F9D9-03E8-473A-9204-0C0F724CCFCA}" type="presParOf" srcId="{828BB31A-D228-4C25-B344-8DA9B80DE62B}" destId="{2D3A4F85-2174-4BB3-AAEF-A45D9E608750}" srcOrd="3" destOrd="0" presId="urn:microsoft.com/office/officeart/2008/layout/AlternatingHexagons"/>
    <dgm:cxn modelId="{7C0BB790-954D-4B5E-8E6C-8309F92C4E96}" type="presParOf" srcId="{828BB31A-D228-4C25-B344-8DA9B80DE62B}" destId="{E91AE882-0347-47E3-827E-AC4587BDDCB0}" srcOrd="4" destOrd="0" presId="urn:microsoft.com/office/officeart/2008/layout/AlternatingHexagons"/>
    <dgm:cxn modelId="{833A0BF2-4C47-4369-AD96-CABAB58E7C39}" type="presParOf" srcId="{CD51C9F5-760B-4A34-8146-D5FD16941A6C}" destId="{DDACA34B-3104-4450-B0C7-94E16627AA29}" srcOrd="1" destOrd="0" presId="urn:microsoft.com/office/officeart/2008/layout/AlternatingHexagons"/>
    <dgm:cxn modelId="{58D6D9D0-8DAB-4F49-ABF1-5BFFB96A2316}" type="presParOf" srcId="{CD51C9F5-760B-4A34-8146-D5FD16941A6C}" destId="{E86D5E0C-9B08-461B-B705-4268FA45D87C}" srcOrd="2" destOrd="0" presId="urn:microsoft.com/office/officeart/2008/layout/AlternatingHexagons"/>
    <dgm:cxn modelId="{E7ECD800-276A-44F0-84BE-9B3E010D751E}" type="presParOf" srcId="{E86D5E0C-9B08-461B-B705-4268FA45D87C}" destId="{B26D9C32-35DC-4B65-82F3-DAD9B77AFEA3}" srcOrd="0" destOrd="0" presId="urn:microsoft.com/office/officeart/2008/layout/AlternatingHexagons"/>
    <dgm:cxn modelId="{1C53C2C8-02BC-4528-8E27-70DE2CC73602}" type="presParOf" srcId="{E86D5E0C-9B08-461B-B705-4268FA45D87C}" destId="{19A3A4AF-89F4-4AB7-9007-B4E2CA90A50C}" srcOrd="1" destOrd="0" presId="urn:microsoft.com/office/officeart/2008/layout/AlternatingHexagons"/>
    <dgm:cxn modelId="{B14A5BDF-602E-4C10-8B4B-217A280C551A}" type="presParOf" srcId="{E86D5E0C-9B08-461B-B705-4268FA45D87C}" destId="{44D8BBD2-0855-48B0-B7F3-59DBEC64E5EC}" srcOrd="2" destOrd="0" presId="urn:microsoft.com/office/officeart/2008/layout/AlternatingHexagons"/>
    <dgm:cxn modelId="{5F84D8CB-5F6B-48E4-A852-186D1B1B5930}" type="presParOf" srcId="{E86D5E0C-9B08-461B-B705-4268FA45D87C}" destId="{97E00EA5-8909-42C4-8565-E13A91CBD557}" srcOrd="3" destOrd="0" presId="urn:microsoft.com/office/officeart/2008/layout/AlternatingHexagons"/>
    <dgm:cxn modelId="{2D968818-1167-435B-AD03-83F7C05DD5E7}" type="presParOf" srcId="{E86D5E0C-9B08-461B-B705-4268FA45D87C}" destId="{C8A44980-9CEF-4FC2-9FFB-E94FCFADA172}" srcOrd="4" destOrd="0" presId="urn:microsoft.com/office/officeart/2008/layout/AlternatingHexagons"/>
    <dgm:cxn modelId="{51A64EF0-C1BF-48C2-8232-938F9BFB808E}" type="presParOf" srcId="{CD51C9F5-760B-4A34-8146-D5FD16941A6C}" destId="{CDCD42B3-FE63-4996-BA55-103B7EA1B2E0}" srcOrd="3" destOrd="0" presId="urn:microsoft.com/office/officeart/2008/layout/AlternatingHexagons"/>
    <dgm:cxn modelId="{E19E7AAB-CBCA-4210-831D-836270A32DB2}" type="presParOf" srcId="{CD51C9F5-760B-4A34-8146-D5FD16941A6C}" destId="{257DD6D2-6EC6-4C86-BD99-DAD49B3FF796}" srcOrd="4" destOrd="0" presId="urn:microsoft.com/office/officeart/2008/layout/AlternatingHexagons"/>
    <dgm:cxn modelId="{77D9389F-421D-4908-AAA2-8A8B3F5BB5F0}" type="presParOf" srcId="{257DD6D2-6EC6-4C86-BD99-DAD49B3FF796}" destId="{B66730A1-DFC9-4250-A05A-E614A57091F1}" srcOrd="0" destOrd="0" presId="urn:microsoft.com/office/officeart/2008/layout/AlternatingHexagons"/>
    <dgm:cxn modelId="{F0162843-A1F3-462A-94F9-8ABCFE19A487}" type="presParOf" srcId="{257DD6D2-6EC6-4C86-BD99-DAD49B3FF796}" destId="{C00E517B-E2B3-48E5-984B-BA56127F1465}" srcOrd="1" destOrd="0" presId="urn:microsoft.com/office/officeart/2008/layout/AlternatingHexagons"/>
    <dgm:cxn modelId="{E5D86B1B-A7D9-44FE-81AA-2AA551AB92DE}" type="presParOf" srcId="{257DD6D2-6EC6-4C86-BD99-DAD49B3FF796}" destId="{036D5380-BD75-4CDE-8861-924D32AA62D8}" srcOrd="2" destOrd="0" presId="urn:microsoft.com/office/officeart/2008/layout/AlternatingHexagons"/>
    <dgm:cxn modelId="{77BC9E9D-9140-4714-A7D1-34FCA037A0E7}" type="presParOf" srcId="{257DD6D2-6EC6-4C86-BD99-DAD49B3FF796}" destId="{7965914A-364A-4DE4-811A-AE36FFB98ACD}" srcOrd="3" destOrd="0" presId="urn:microsoft.com/office/officeart/2008/layout/AlternatingHexagons"/>
    <dgm:cxn modelId="{E8930B4D-1438-4532-974A-A7F5E0E294AC}" type="presParOf" srcId="{257DD6D2-6EC6-4C86-BD99-DAD49B3FF796}" destId="{A4DB8256-955C-48CE-B40E-18E8255836E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028F4FA-37FA-4474-99AC-1B242FDAFE6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8AC185F-4187-4D6C-AB4F-BD642B94B7BE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Your text here</a:t>
          </a:r>
          <a:endParaRPr lang="en-US" sz="24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E5C4D7CF-C65D-4B3B-8850-037A4DFC88D1}" type="parTrans" cxnId="{CB84B655-56CA-4BAD-947B-6BA4EEE2C9B0}">
      <dgm:prSet/>
      <dgm:spPr/>
      <dgm:t>
        <a:bodyPr/>
        <a:lstStyle/>
        <a:p>
          <a:endParaRPr lang="en-US"/>
        </a:p>
      </dgm:t>
    </dgm:pt>
    <dgm:pt modelId="{F2CF6601-4696-4AD7-B7C5-3AE52B74CD30}" type="sibTrans" cxnId="{CB84B655-56CA-4BAD-947B-6BA4EEE2C9B0}">
      <dgm:prSet/>
      <dgm:spPr/>
      <dgm:t>
        <a:bodyPr/>
        <a:lstStyle/>
        <a:p>
          <a:endParaRPr lang="en-US"/>
        </a:p>
      </dgm:t>
    </dgm:pt>
    <dgm:pt modelId="{EFF47FB9-AD02-4BAB-A303-E8993A5ACB74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Your text here</a:t>
          </a:r>
          <a:endParaRPr lang="en-US" sz="24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80F2D35F-F2B8-4153-A53A-2686A2C04661}" type="parTrans" cxnId="{ED766E2A-8F41-492C-B643-4D5773F3D8AC}">
      <dgm:prSet/>
      <dgm:spPr/>
      <dgm:t>
        <a:bodyPr/>
        <a:lstStyle/>
        <a:p>
          <a:endParaRPr lang="en-US"/>
        </a:p>
      </dgm:t>
    </dgm:pt>
    <dgm:pt modelId="{21FBDB0C-F658-4BFB-8082-23A1882080D3}" type="sibTrans" cxnId="{ED766E2A-8F41-492C-B643-4D5773F3D8AC}">
      <dgm:prSet/>
      <dgm:spPr/>
      <dgm:t>
        <a:bodyPr/>
        <a:lstStyle/>
        <a:p>
          <a:endParaRPr lang="en-US"/>
        </a:p>
      </dgm:t>
    </dgm:pt>
    <dgm:pt modelId="{3E8BB9F5-D34C-4826-BE4A-55378553F6D6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 your text here</a:t>
          </a:r>
          <a:endParaRPr lang="en-US" sz="24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1132A346-F35E-4F66-A28C-E46ECB2B69C9}" type="parTrans" cxnId="{167B12BE-001E-422F-90D0-D20BF191DA2F}">
      <dgm:prSet/>
      <dgm:spPr/>
      <dgm:t>
        <a:bodyPr/>
        <a:lstStyle/>
        <a:p>
          <a:endParaRPr lang="en-US"/>
        </a:p>
      </dgm:t>
    </dgm:pt>
    <dgm:pt modelId="{4F616046-DFF2-4D05-8DF1-05E108E985B8}" type="sibTrans" cxnId="{167B12BE-001E-422F-90D0-D20BF191DA2F}">
      <dgm:prSet/>
      <dgm:spPr/>
      <dgm:t>
        <a:bodyPr/>
        <a:lstStyle/>
        <a:p>
          <a:endParaRPr lang="en-US"/>
        </a:p>
      </dgm:t>
    </dgm:pt>
    <dgm:pt modelId="{3060F984-6F02-488D-A425-A3DDEA0A3089}" type="pres">
      <dgm:prSet presAssocID="{4028F4FA-37FA-4474-99AC-1B242FDAFE63}" presName="arrowDiagram" presStyleCnt="0">
        <dgm:presLayoutVars>
          <dgm:chMax val="5"/>
          <dgm:dir/>
          <dgm:resizeHandles val="exact"/>
        </dgm:presLayoutVars>
      </dgm:prSet>
      <dgm:spPr/>
    </dgm:pt>
    <dgm:pt modelId="{8C5E5356-0576-4F3F-AF6A-B4945DB9A957}" type="pres">
      <dgm:prSet presAssocID="{4028F4FA-37FA-4474-99AC-1B242FDAFE63}" presName="arrow" presStyleLbl="bgShp" presStyleIdx="0" presStyleCnt="1" custLinFactNeighborX="572" custLinFactNeighborY="4656"/>
      <dgm:spPr>
        <a:solidFill>
          <a:schemeClr val="accent1">
            <a:lumMod val="60000"/>
            <a:lumOff val="40000"/>
          </a:schemeClr>
        </a:solidFill>
      </dgm:spPr>
    </dgm:pt>
    <dgm:pt modelId="{369EC82B-6735-4B17-A4F7-6784EB6C4B5F}" type="pres">
      <dgm:prSet presAssocID="{4028F4FA-37FA-4474-99AC-1B242FDAFE63}" presName="arrowDiagram3" presStyleCnt="0"/>
      <dgm:spPr/>
    </dgm:pt>
    <dgm:pt modelId="{03D9FFE3-25B9-4437-ABDD-95D32868EBC4}" type="pres">
      <dgm:prSet presAssocID="{C8AC185F-4187-4D6C-AB4F-BD642B94B7BE}" presName="bullet3a" presStyleLbl="node1" presStyleIdx="0" presStyleCnt="3"/>
      <dgm:spPr>
        <a:solidFill>
          <a:schemeClr val="accent2"/>
        </a:solidFill>
      </dgm:spPr>
    </dgm:pt>
    <dgm:pt modelId="{DA0B5899-A318-47B9-AC1A-982E07FC0F0F}" type="pres">
      <dgm:prSet presAssocID="{C8AC185F-4187-4D6C-AB4F-BD642B94B7BE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D29C6-3E90-462F-9634-5912710007F3}" type="pres">
      <dgm:prSet presAssocID="{EFF47FB9-AD02-4BAB-A303-E8993A5ACB74}" presName="bullet3b" presStyleLbl="node1" presStyleIdx="1" presStyleCnt="3"/>
      <dgm:spPr>
        <a:solidFill>
          <a:schemeClr val="accent3"/>
        </a:solidFill>
      </dgm:spPr>
    </dgm:pt>
    <dgm:pt modelId="{B14FF947-70F6-46B9-ACB5-72E3C9771C30}" type="pres">
      <dgm:prSet presAssocID="{EFF47FB9-AD02-4BAB-A303-E8993A5ACB7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6C551-CBA7-4782-8E07-D9F7F449DDB7}" type="pres">
      <dgm:prSet presAssocID="{3E8BB9F5-D34C-4826-BE4A-55378553F6D6}" presName="bullet3c" presStyleLbl="node1" presStyleIdx="2" presStyleCnt="3"/>
      <dgm:spPr>
        <a:solidFill>
          <a:schemeClr val="accent5"/>
        </a:solidFill>
      </dgm:spPr>
    </dgm:pt>
    <dgm:pt modelId="{E82B6A4F-0FFC-47F0-A565-6832CA77285C}" type="pres">
      <dgm:prSet presAssocID="{3E8BB9F5-D34C-4826-BE4A-55378553F6D6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6ACA8A-F59D-4C4B-A1F5-D5B96B8401AE}" type="presOf" srcId="{4028F4FA-37FA-4474-99AC-1B242FDAFE63}" destId="{3060F984-6F02-488D-A425-A3DDEA0A3089}" srcOrd="0" destOrd="0" presId="urn:microsoft.com/office/officeart/2005/8/layout/arrow2"/>
    <dgm:cxn modelId="{CB84B655-56CA-4BAD-947B-6BA4EEE2C9B0}" srcId="{4028F4FA-37FA-4474-99AC-1B242FDAFE63}" destId="{C8AC185F-4187-4D6C-AB4F-BD642B94B7BE}" srcOrd="0" destOrd="0" parTransId="{E5C4D7CF-C65D-4B3B-8850-037A4DFC88D1}" sibTransId="{F2CF6601-4696-4AD7-B7C5-3AE52B74CD30}"/>
    <dgm:cxn modelId="{B058FF25-A374-4D84-ADE3-C7241937B2D5}" type="presOf" srcId="{3E8BB9F5-D34C-4826-BE4A-55378553F6D6}" destId="{E82B6A4F-0FFC-47F0-A565-6832CA77285C}" srcOrd="0" destOrd="0" presId="urn:microsoft.com/office/officeart/2005/8/layout/arrow2"/>
    <dgm:cxn modelId="{B57BEB25-9691-44E6-8ADE-14086BEAAB3A}" type="presOf" srcId="{C8AC185F-4187-4D6C-AB4F-BD642B94B7BE}" destId="{DA0B5899-A318-47B9-AC1A-982E07FC0F0F}" srcOrd="0" destOrd="0" presId="urn:microsoft.com/office/officeart/2005/8/layout/arrow2"/>
    <dgm:cxn modelId="{ED766E2A-8F41-492C-B643-4D5773F3D8AC}" srcId="{4028F4FA-37FA-4474-99AC-1B242FDAFE63}" destId="{EFF47FB9-AD02-4BAB-A303-E8993A5ACB74}" srcOrd="1" destOrd="0" parTransId="{80F2D35F-F2B8-4153-A53A-2686A2C04661}" sibTransId="{21FBDB0C-F658-4BFB-8082-23A1882080D3}"/>
    <dgm:cxn modelId="{167B12BE-001E-422F-90D0-D20BF191DA2F}" srcId="{4028F4FA-37FA-4474-99AC-1B242FDAFE63}" destId="{3E8BB9F5-D34C-4826-BE4A-55378553F6D6}" srcOrd="2" destOrd="0" parTransId="{1132A346-F35E-4F66-A28C-E46ECB2B69C9}" sibTransId="{4F616046-DFF2-4D05-8DF1-05E108E985B8}"/>
    <dgm:cxn modelId="{77AA9ED6-4B04-46A7-BBEE-973F97424754}" type="presOf" srcId="{EFF47FB9-AD02-4BAB-A303-E8993A5ACB74}" destId="{B14FF947-70F6-46B9-ACB5-72E3C9771C30}" srcOrd="0" destOrd="0" presId="urn:microsoft.com/office/officeart/2005/8/layout/arrow2"/>
    <dgm:cxn modelId="{569E845A-9125-4241-B178-B5EDE264111B}" type="presParOf" srcId="{3060F984-6F02-488D-A425-A3DDEA0A3089}" destId="{8C5E5356-0576-4F3F-AF6A-B4945DB9A957}" srcOrd="0" destOrd="0" presId="urn:microsoft.com/office/officeart/2005/8/layout/arrow2"/>
    <dgm:cxn modelId="{80E4D5CE-DB5B-4285-8141-C16B723010D8}" type="presParOf" srcId="{3060F984-6F02-488D-A425-A3DDEA0A3089}" destId="{369EC82B-6735-4B17-A4F7-6784EB6C4B5F}" srcOrd="1" destOrd="0" presId="urn:microsoft.com/office/officeart/2005/8/layout/arrow2"/>
    <dgm:cxn modelId="{A43C3445-7ABC-4A38-AE02-D8678A339D78}" type="presParOf" srcId="{369EC82B-6735-4B17-A4F7-6784EB6C4B5F}" destId="{03D9FFE3-25B9-4437-ABDD-95D32868EBC4}" srcOrd="0" destOrd="0" presId="urn:microsoft.com/office/officeart/2005/8/layout/arrow2"/>
    <dgm:cxn modelId="{E634573C-0C7C-4A83-84D9-1C2EE29AE12C}" type="presParOf" srcId="{369EC82B-6735-4B17-A4F7-6784EB6C4B5F}" destId="{DA0B5899-A318-47B9-AC1A-982E07FC0F0F}" srcOrd="1" destOrd="0" presId="urn:microsoft.com/office/officeart/2005/8/layout/arrow2"/>
    <dgm:cxn modelId="{40BEC6F9-D2A2-42C7-953C-F38B94654F74}" type="presParOf" srcId="{369EC82B-6735-4B17-A4F7-6784EB6C4B5F}" destId="{02BD29C6-3E90-462F-9634-5912710007F3}" srcOrd="2" destOrd="0" presId="urn:microsoft.com/office/officeart/2005/8/layout/arrow2"/>
    <dgm:cxn modelId="{8040824F-9366-498C-A092-D21D380B7BBA}" type="presParOf" srcId="{369EC82B-6735-4B17-A4F7-6784EB6C4B5F}" destId="{B14FF947-70F6-46B9-ACB5-72E3C9771C30}" srcOrd="3" destOrd="0" presId="urn:microsoft.com/office/officeart/2005/8/layout/arrow2"/>
    <dgm:cxn modelId="{EB55E7EE-855C-4B1B-A2F9-84DC57800830}" type="presParOf" srcId="{369EC82B-6735-4B17-A4F7-6784EB6C4B5F}" destId="{28C6C551-CBA7-4782-8E07-D9F7F449DDB7}" srcOrd="4" destOrd="0" presId="urn:microsoft.com/office/officeart/2005/8/layout/arrow2"/>
    <dgm:cxn modelId="{DC86024A-28C2-41AE-B228-7DC595CC6ADC}" type="presParOf" srcId="{369EC82B-6735-4B17-A4F7-6784EB6C4B5F}" destId="{E82B6A4F-0FFC-47F0-A565-6832CA77285C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AED8338-5D98-47F1-88D5-97F78C73AE8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C6675E-C03D-489F-8DC2-F9E9BF2759F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128C2CD-5408-4065-ABE6-B68A519DF078}" type="parTrans" cxnId="{C984B046-EDEA-4AF9-9C24-DA590D326FD6}">
      <dgm:prSet/>
      <dgm:spPr/>
      <dgm:t>
        <a:bodyPr/>
        <a:lstStyle/>
        <a:p>
          <a:endParaRPr lang="en-US"/>
        </a:p>
      </dgm:t>
    </dgm:pt>
    <dgm:pt modelId="{1AC93D68-2C81-4D2A-AB63-C717E6FD2808}" type="sibTrans" cxnId="{C984B046-EDEA-4AF9-9C24-DA590D326FD6}">
      <dgm:prSet/>
      <dgm:spPr/>
      <dgm:t>
        <a:bodyPr/>
        <a:lstStyle/>
        <a:p>
          <a:endParaRPr lang="en-US"/>
        </a:p>
      </dgm:t>
    </dgm:pt>
    <dgm:pt modelId="{3788F16A-C51F-464A-981D-462D00C2E81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45F439-CBB1-4D39-A67B-036BB718B575}" type="parTrans" cxnId="{EEA20015-7F74-42D1-AB10-EAEE197E40BE}">
      <dgm:prSet/>
      <dgm:spPr/>
      <dgm:t>
        <a:bodyPr/>
        <a:lstStyle/>
        <a:p>
          <a:endParaRPr lang="en-US"/>
        </a:p>
      </dgm:t>
    </dgm:pt>
    <dgm:pt modelId="{4A683F4E-DFF4-4500-88EA-48135B9D9309}" type="sibTrans" cxnId="{EEA20015-7F74-42D1-AB10-EAEE197E40BE}">
      <dgm:prSet/>
      <dgm:spPr/>
      <dgm:t>
        <a:bodyPr/>
        <a:lstStyle/>
        <a:p>
          <a:endParaRPr lang="en-US"/>
        </a:p>
      </dgm:t>
    </dgm:pt>
    <dgm:pt modelId="{85186198-E92B-4F0E-A8F5-07CF0B6B8F6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EB6BD41-0813-4B18-959C-ED17AF7C10E6}" type="sibTrans" cxnId="{DC53D8FF-CA4D-43A4-BBB5-7EA74D9199E5}">
      <dgm:prSet/>
      <dgm:spPr/>
      <dgm:t>
        <a:bodyPr/>
        <a:lstStyle/>
        <a:p>
          <a:endParaRPr lang="en-US"/>
        </a:p>
      </dgm:t>
    </dgm:pt>
    <dgm:pt modelId="{D8CB46E2-C2FE-448B-BD69-B64BA52C69E5}" type="parTrans" cxnId="{DC53D8FF-CA4D-43A4-BBB5-7EA74D9199E5}">
      <dgm:prSet/>
      <dgm:spPr/>
      <dgm:t>
        <a:bodyPr/>
        <a:lstStyle/>
        <a:p>
          <a:endParaRPr lang="en-US"/>
        </a:p>
      </dgm:t>
    </dgm:pt>
    <dgm:pt modelId="{564ED3EB-1021-4443-93FE-E0371ACF4467}" type="pres">
      <dgm:prSet presAssocID="{DAED8338-5D98-47F1-88D5-97F78C73AE8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E7AA1ED-AA97-444F-98D1-6D0BEB995637}" type="pres">
      <dgm:prSet presAssocID="{2EC6675E-C03D-489F-8DC2-F9E9BF2759F9}" presName="composite" presStyleCnt="0"/>
      <dgm:spPr/>
    </dgm:pt>
    <dgm:pt modelId="{E246D324-A784-4357-A434-6616A0BB7C38}" type="pres">
      <dgm:prSet presAssocID="{2EC6675E-C03D-489F-8DC2-F9E9BF2759F9}" presName="LShape" presStyleLbl="alignNode1" presStyleIdx="0" presStyleCnt="5"/>
      <dgm:spPr/>
    </dgm:pt>
    <dgm:pt modelId="{3C244796-B6D0-4BE1-9B98-1A4C3A9620E7}" type="pres">
      <dgm:prSet presAssocID="{2EC6675E-C03D-489F-8DC2-F9E9BF2759F9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10072-6E9B-44F1-975A-73004FB788B2}" type="pres">
      <dgm:prSet presAssocID="{2EC6675E-C03D-489F-8DC2-F9E9BF2759F9}" presName="Triangle" presStyleLbl="alignNode1" presStyleIdx="1" presStyleCnt="5"/>
      <dgm:spPr>
        <a:ln>
          <a:noFill/>
        </a:ln>
      </dgm:spPr>
    </dgm:pt>
    <dgm:pt modelId="{CAA4F91C-F30D-47E8-9659-A394C28F9186}" type="pres">
      <dgm:prSet presAssocID="{1AC93D68-2C81-4D2A-AB63-C717E6FD2808}" presName="sibTrans" presStyleCnt="0"/>
      <dgm:spPr/>
    </dgm:pt>
    <dgm:pt modelId="{DE65A6C8-1400-4779-BE31-0D66A3635673}" type="pres">
      <dgm:prSet presAssocID="{1AC93D68-2C81-4D2A-AB63-C717E6FD2808}" presName="space" presStyleCnt="0"/>
      <dgm:spPr/>
    </dgm:pt>
    <dgm:pt modelId="{5BF3F0B6-1D22-421F-ADF3-D70BDD13CA54}" type="pres">
      <dgm:prSet presAssocID="{85186198-E92B-4F0E-A8F5-07CF0B6B8F6E}" presName="composite" presStyleCnt="0"/>
      <dgm:spPr/>
    </dgm:pt>
    <dgm:pt modelId="{3DCC0B63-7BC5-46BF-8101-D187EA2225CB}" type="pres">
      <dgm:prSet presAssocID="{85186198-E92B-4F0E-A8F5-07CF0B6B8F6E}" presName="LShape" presStyleLbl="alignNode1" presStyleIdx="2" presStyleCnt="5"/>
      <dgm:spPr>
        <a:solidFill>
          <a:schemeClr val="accent2"/>
        </a:solidFill>
        <a:ln>
          <a:noFill/>
        </a:ln>
      </dgm:spPr>
    </dgm:pt>
    <dgm:pt modelId="{2538298D-B373-4378-84EF-4F84E436FBF3}" type="pres">
      <dgm:prSet presAssocID="{85186198-E92B-4F0E-A8F5-07CF0B6B8F6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345A0-EDA5-428C-8A04-D7F1F3498F9C}" type="pres">
      <dgm:prSet presAssocID="{85186198-E92B-4F0E-A8F5-07CF0B6B8F6E}" presName="Triangle" presStyleLbl="alignNode1" presStyleIdx="3" presStyleCnt="5"/>
      <dgm:spPr>
        <a:solidFill>
          <a:schemeClr val="accent2"/>
        </a:solidFill>
        <a:ln>
          <a:noFill/>
        </a:ln>
      </dgm:spPr>
    </dgm:pt>
    <dgm:pt modelId="{8783F7D2-8532-4483-BAC8-40A996751C38}" type="pres">
      <dgm:prSet presAssocID="{9EB6BD41-0813-4B18-959C-ED17AF7C10E6}" presName="sibTrans" presStyleCnt="0"/>
      <dgm:spPr/>
    </dgm:pt>
    <dgm:pt modelId="{6AC9346B-6907-49D8-AFAC-15F4CE5E01BD}" type="pres">
      <dgm:prSet presAssocID="{9EB6BD41-0813-4B18-959C-ED17AF7C10E6}" presName="space" presStyleCnt="0"/>
      <dgm:spPr/>
    </dgm:pt>
    <dgm:pt modelId="{8C249713-EA1A-41B7-A5B6-E4BB09C7DB08}" type="pres">
      <dgm:prSet presAssocID="{3788F16A-C51F-464A-981D-462D00C2E81F}" presName="composite" presStyleCnt="0"/>
      <dgm:spPr/>
    </dgm:pt>
    <dgm:pt modelId="{776DB0F5-2E59-440A-8B56-00F407F0301F}" type="pres">
      <dgm:prSet presAssocID="{3788F16A-C51F-464A-981D-462D00C2E81F}" presName="LShape" presStyleLbl="alignNode1" presStyleIdx="4" presStyleCnt="5"/>
      <dgm:spPr>
        <a:solidFill>
          <a:schemeClr val="accent5"/>
        </a:solidFill>
        <a:ln>
          <a:noFill/>
        </a:ln>
      </dgm:spPr>
    </dgm:pt>
    <dgm:pt modelId="{7E18E428-7E9E-4EFC-BF79-BE69A9F31430}" type="pres">
      <dgm:prSet presAssocID="{3788F16A-C51F-464A-981D-462D00C2E81F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075869-664E-4CA4-97FC-2407F2AC08D5}" type="presOf" srcId="{3788F16A-C51F-464A-981D-462D00C2E81F}" destId="{7E18E428-7E9E-4EFC-BF79-BE69A9F31430}" srcOrd="0" destOrd="0" presId="urn:microsoft.com/office/officeart/2009/3/layout/StepUpProcess"/>
    <dgm:cxn modelId="{284B7D2F-2656-40B3-B28F-BCC560F3E185}" type="presOf" srcId="{2EC6675E-C03D-489F-8DC2-F9E9BF2759F9}" destId="{3C244796-B6D0-4BE1-9B98-1A4C3A9620E7}" srcOrd="0" destOrd="0" presId="urn:microsoft.com/office/officeart/2009/3/layout/StepUpProcess"/>
    <dgm:cxn modelId="{C984B046-EDEA-4AF9-9C24-DA590D326FD6}" srcId="{DAED8338-5D98-47F1-88D5-97F78C73AE85}" destId="{2EC6675E-C03D-489F-8DC2-F9E9BF2759F9}" srcOrd="0" destOrd="0" parTransId="{E128C2CD-5408-4065-ABE6-B68A519DF078}" sibTransId="{1AC93D68-2C81-4D2A-AB63-C717E6FD2808}"/>
    <dgm:cxn modelId="{EEA20015-7F74-42D1-AB10-EAEE197E40BE}" srcId="{DAED8338-5D98-47F1-88D5-97F78C73AE85}" destId="{3788F16A-C51F-464A-981D-462D00C2E81F}" srcOrd="2" destOrd="0" parTransId="{9445F439-CBB1-4D39-A67B-036BB718B575}" sibTransId="{4A683F4E-DFF4-4500-88EA-48135B9D9309}"/>
    <dgm:cxn modelId="{38B2538E-1EFC-4E1C-BD62-27007B4D8780}" type="presOf" srcId="{DAED8338-5D98-47F1-88D5-97F78C73AE85}" destId="{564ED3EB-1021-4443-93FE-E0371ACF4467}" srcOrd="0" destOrd="0" presId="urn:microsoft.com/office/officeart/2009/3/layout/StepUpProcess"/>
    <dgm:cxn modelId="{DC53D8FF-CA4D-43A4-BBB5-7EA74D9199E5}" srcId="{DAED8338-5D98-47F1-88D5-97F78C73AE85}" destId="{85186198-E92B-4F0E-A8F5-07CF0B6B8F6E}" srcOrd="1" destOrd="0" parTransId="{D8CB46E2-C2FE-448B-BD69-B64BA52C69E5}" sibTransId="{9EB6BD41-0813-4B18-959C-ED17AF7C10E6}"/>
    <dgm:cxn modelId="{4DA400F2-4D46-4F12-8DB6-6531FFA12946}" type="presOf" srcId="{85186198-E92B-4F0E-A8F5-07CF0B6B8F6E}" destId="{2538298D-B373-4378-84EF-4F84E436FBF3}" srcOrd="0" destOrd="0" presId="urn:microsoft.com/office/officeart/2009/3/layout/StepUpProcess"/>
    <dgm:cxn modelId="{0C14A24D-B752-4478-A9B1-B8C20BA7E713}" type="presParOf" srcId="{564ED3EB-1021-4443-93FE-E0371ACF4467}" destId="{4E7AA1ED-AA97-444F-98D1-6D0BEB995637}" srcOrd="0" destOrd="0" presId="urn:microsoft.com/office/officeart/2009/3/layout/StepUpProcess"/>
    <dgm:cxn modelId="{C1FF7489-EC11-4E75-83D8-DF8F87CC6E89}" type="presParOf" srcId="{4E7AA1ED-AA97-444F-98D1-6D0BEB995637}" destId="{E246D324-A784-4357-A434-6616A0BB7C38}" srcOrd="0" destOrd="0" presId="urn:microsoft.com/office/officeart/2009/3/layout/StepUpProcess"/>
    <dgm:cxn modelId="{3AF47A26-F2FB-4023-9175-100645BE8E59}" type="presParOf" srcId="{4E7AA1ED-AA97-444F-98D1-6D0BEB995637}" destId="{3C244796-B6D0-4BE1-9B98-1A4C3A9620E7}" srcOrd="1" destOrd="0" presId="urn:microsoft.com/office/officeart/2009/3/layout/StepUpProcess"/>
    <dgm:cxn modelId="{D63CAD17-1D2A-42BE-A9DD-1EC760C4AF15}" type="presParOf" srcId="{4E7AA1ED-AA97-444F-98D1-6D0BEB995637}" destId="{97310072-6E9B-44F1-975A-73004FB788B2}" srcOrd="2" destOrd="0" presId="urn:microsoft.com/office/officeart/2009/3/layout/StepUpProcess"/>
    <dgm:cxn modelId="{C05BD199-2F2F-43CA-A85B-077CD89118DB}" type="presParOf" srcId="{564ED3EB-1021-4443-93FE-E0371ACF4467}" destId="{CAA4F91C-F30D-47E8-9659-A394C28F9186}" srcOrd="1" destOrd="0" presId="urn:microsoft.com/office/officeart/2009/3/layout/StepUpProcess"/>
    <dgm:cxn modelId="{74973330-4A64-46BC-B78E-D06B186B0CA8}" type="presParOf" srcId="{CAA4F91C-F30D-47E8-9659-A394C28F9186}" destId="{DE65A6C8-1400-4779-BE31-0D66A3635673}" srcOrd="0" destOrd="0" presId="urn:microsoft.com/office/officeart/2009/3/layout/StepUpProcess"/>
    <dgm:cxn modelId="{B532E4CE-F796-46C5-8942-806A766A4C9B}" type="presParOf" srcId="{564ED3EB-1021-4443-93FE-E0371ACF4467}" destId="{5BF3F0B6-1D22-421F-ADF3-D70BDD13CA54}" srcOrd="2" destOrd="0" presId="urn:microsoft.com/office/officeart/2009/3/layout/StepUpProcess"/>
    <dgm:cxn modelId="{0A23E710-CB84-4D9C-A6F2-5E5ABBBB72F0}" type="presParOf" srcId="{5BF3F0B6-1D22-421F-ADF3-D70BDD13CA54}" destId="{3DCC0B63-7BC5-46BF-8101-D187EA2225CB}" srcOrd="0" destOrd="0" presId="urn:microsoft.com/office/officeart/2009/3/layout/StepUpProcess"/>
    <dgm:cxn modelId="{C913C18F-85AF-4109-9229-4D737AA3418B}" type="presParOf" srcId="{5BF3F0B6-1D22-421F-ADF3-D70BDD13CA54}" destId="{2538298D-B373-4378-84EF-4F84E436FBF3}" srcOrd="1" destOrd="0" presId="urn:microsoft.com/office/officeart/2009/3/layout/StepUpProcess"/>
    <dgm:cxn modelId="{BAFB12EE-7415-4B56-8EC4-E7235861CC3B}" type="presParOf" srcId="{5BF3F0B6-1D22-421F-ADF3-D70BDD13CA54}" destId="{836345A0-EDA5-428C-8A04-D7F1F3498F9C}" srcOrd="2" destOrd="0" presId="urn:microsoft.com/office/officeart/2009/3/layout/StepUpProcess"/>
    <dgm:cxn modelId="{1F62A0C9-7BDA-4EC1-8434-419488096A7D}" type="presParOf" srcId="{564ED3EB-1021-4443-93FE-E0371ACF4467}" destId="{8783F7D2-8532-4483-BAC8-40A996751C38}" srcOrd="3" destOrd="0" presId="urn:microsoft.com/office/officeart/2009/3/layout/StepUpProcess"/>
    <dgm:cxn modelId="{9677ED5E-0002-448F-A4DE-1A5365D3EFE4}" type="presParOf" srcId="{8783F7D2-8532-4483-BAC8-40A996751C38}" destId="{6AC9346B-6907-49D8-AFAC-15F4CE5E01BD}" srcOrd="0" destOrd="0" presId="urn:microsoft.com/office/officeart/2009/3/layout/StepUpProcess"/>
    <dgm:cxn modelId="{96F97FE6-8943-4130-8DD5-7B37A84F054B}" type="presParOf" srcId="{564ED3EB-1021-4443-93FE-E0371ACF4467}" destId="{8C249713-EA1A-41B7-A5B6-E4BB09C7DB08}" srcOrd="4" destOrd="0" presId="urn:microsoft.com/office/officeart/2009/3/layout/StepUpProcess"/>
    <dgm:cxn modelId="{C563A9E3-784B-44E1-838D-DB87A5714B5F}" type="presParOf" srcId="{8C249713-EA1A-41B7-A5B6-E4BB09C7DB08}" destId="{776DB0F5-2E59-440A-8B56-00F407F0301F}" srcOrd="0" destOrd="0" presId="urn:microsoft.com/office/officeart/2009/3/layout/StepUpProcess"/>
    <dgm:cxn modelId="{E863CA61-ED52-44CF-A4B3-BE98794035FC}" type="presParOf" srcId="{8C249713-EA1A-41B7-A5B6-E4BB09C7DB08}" destId="{7E18E428-7E9E-4EFC-BF79-BE69A9F3143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DA60082-B8C2-4D16-B1F8-CC500D8317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9C56E017-26C3-4B1B-90CF-3C896684225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9B44B4C-B9A1-495B-86A1-B526E4962941}" type="parTrans" cxnId="{3F53C992-6930-441E-A83D-40AB7E9D6922}">
      <dgm:prSet/>
      <dgm:spPr/>
      <dgm:t>
        <a:bodyPr/>
        <a:lstStyle/>
        <a:p>
          <a:endParaRPr lang="en-US"/>
        </a:p>
      </dgm:t>
    </dgm:pt>
    <dgm:pt modelId="{5724747D-8648-4C45-A7FE-FDE4E100FBAA}" type="sibTrans" cxnId="{3F53C992-6930-441E-A83D-40AB7E9D6922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79C64373-98F3-4C19-8CBB-739B658139D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4C275D6-573B-4611-AA9C-5E1551F8E2B1}" type="parTrans" cxnId="{CE1ECBB6-639E-415E-88C7-B2721D086A75}">
      <dgm:prSet/>
      <dgm:spPr/>
      <dgm:t>
        <a:bodyPr/>
        <a:lstStyle/>
        <a:p>
          <a:endParaRPr lang="en-US"/>
        </a:p>
      </dgm:t>
    </dgm:pt>
    <dgm:pt modelId="{44829B3A-840D-4714-A8E4-3811528F6239}" type="sibTrans" cxnId="{CE1ECBB6-639E-415E-88C7-B2721D086A75}">
      <dgm:prSet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B91DCB06-5430-4226-98F7-33B400DCDB89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704294B-C8C2-408D-B19B-7CD459DA14DA}" type="parTrans" cxnId="{D291A8F3-23B8-441A-A8D2-B298989C8F5F}">
      <dgm:prSet/>
      <dgm:spPr/>
      <dgm:t>
        <a:bodyPr/>
        <a:lstStyle/>
        <a:p>
          <a:endParaRPr lang="en-US"/>
        </a:p>
      </dgm:t>
    </dgm:pt>
    <dgm:pt modelId="{51E26148-45FB-4987-9D4E-72042761F833}" type="sibTrans" cxnId="{D291A8F3-23B8-441A-A8D2-B298989C8F5F}">
      <dgm:prSet/>
      <dgm:spPr/>
      <dgm:t>
        <a:bodyPr/>
        <a:lstStyle/>
        <a:p>
          <a:endParaRPr lang="en-US"/>
        </a:p>
      </dgm:t>
    </dgm:pt>
    <dgm:pt modelId="{138DD541-6D6A-4C35-92A5-8F9082240B2C}" type="pres">
      <dgm:prSet presAssocID="{9DA60082-B8C2-4D16-B1F8-CC500D831742}" presName="Name0" presStyleCnt="0">
        <dgm:presLayoutVars>
          <dgm:dir/>
          <dgm:resizeHandles val="exact"/>
        </dgm:presLayoutVars>
      </dgm:prSet>
      <dgm:spPr/>
    </dgm:pt>
    <dgm:pt modelId="{A4BD0D19-C1CF-4207-B0FE-A2C32A5B6314}" type="pres">
      <dgm:prSet presAssocID="{9DA60082-B8C2-4D16-B1F8-CC500D831742}" presName="vNodes" presStyleCnt="0"/>
      <dgm:spPr/>
    </dgm:pt>
    <dgm:pt modelId="{BB361300-BB81-4041-90EA-A2BA438A4D94}" type="pres">
      <dgm:prSet presAssocID="{9C56E017-26C3-4B1B-90CF-3C896684225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2C1AD4-12A4-4239-9628-0EE3DCDEDEB2}" type="pres">
      <dgm:prSet presAssocID="{5724747D-8648-4C45-A7FE-FDE4E100FBAA}" presName="spacerT" presStyleCnt="0"/>
      <dgm:spPr/>
    </dgm:pt>
    <dgm:pt modelId="{3A69C8B5-D970-4EB9-8B6E-7B7EBB6321C3}" type="pres">
      <dgm:prSet presAssocID="{5724747D-8648-4C45-A7FE-FDE4E100FBA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7BD2F38-C88E-4578-B64E-05A5F653B327}" type="pres">
      <dgm:prSet presAssocID="{5724747D-8648-4C45-A7FE-FDE4E100FBAA}" presName="spacerB" presStyleCnt="0"/>
      <dgm:spPr/>
    </dgm:pt>
    <dgm:pt modelId="{930FE971-C361-4475-A8CC-20E8CE6E99F9}" type="pres">
      <dgm:prSet presAssocID="{79C64373-98F3-4C19-8CBB-739B658139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35A3E-2E52-4B8B-B116-4579A0A635EA}" type="pres">
      <dgm:prSet presAssocID="{9DA60082-B8C2-4D16-B1F8-CC500D831742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42496588-26F4-4266-B095-892412589291}" type="pres">
      <dgm:prSet presAssocID="{9DA60082-B8C2-4D16-B1F8-CC500D83174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E5936FE-69EA-46AC-A654-90D273F8934E}" type="pres">
      <dgm:prSet presAssocID="{9DA60082-B8C2-4D16-B1F8-CC500D831742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E1594B-F6BC-43E7-9CFB-E586236EF16C}" type="presOf" srcId="{79C64373-98F3-4C19-8CBB-739B658139DE}" destId="{930FE971-C361-4475-A8CC-20E8CE6E99F9}" srcOrd="0" destOrd="0" presId="urn:microsoft.com/office/officeart/2005/8/layout/equation2"/>
    <dgm:cxn modelId="{3F53C992-6930-441E-A83D-40AB7E9D6922}" srcId="{9DA60082-B8C2-4D16-B1F8-CC500D831742}" destId="{9C56E017-26C3-4B1B-90CF-3C896684225F}" srcOrd="0" destOrd="0" parTransId="{39B44B4C-B9A1-495B-86A1-B526E4962941}" sibTransId="{5724747D-8648-4C45-A7FE-FDE4E100FBAA}"/>
    <dgm:cxn modelId="{CE1ECBB6-639E-415E-88C7-B2721D086A75}" srcId="{9DA60082-B8C2-4D16-B1F8-CC500D831742}" destId="{79C64373-98F3-4C19-8CBB-739B658139DE}" srcOrd="1" destOrd="0" parTransId="{F4C275D6-573B-4611-AA9C-5E1551F8E2B1}" sibTransId="{44829B3A-840D-4714-A8E4-3811528F6239}"/>
    <dgm:cxn modelId="{D291A8F3-23B8-441A-A8D2-B298989C8F5F}" srcId="{9DA60082-B8C2-4D16-B1F8-CC500D831742}" destId="{B91DCB06-5430-4226-98F7-33B400DCDB89}" srcOrd="2" destOrd="0" parTransId="{0704294B-C8C2-408D-B19B-7CD459DA14DA}" sibTransId="{51E26148-45FB-4987-9D4E-72042761F833}"/>
    <dgm:cxn modelId="{53DE1B95-C942-4568-BCC2-A678DCE62D22}" type="presOf" srcId="{44829B3A-840D-4714-A8E4-3811528F6239}" destId="{74135A3E-2E52-4B8B-B116-4579A0A635EA}" srcOrd="0" destOrd="0" presId="urn:microsoft.com/office/officeart/2005/8/layout/equation2"/>
    <dgm:cxn modelId="{7ACD3C7A-9973-448B-A073-901921C2DC36}" type="presOf" srcId="{9DA60082-B8C2-4D16-B1F8-CC500D831742}" destId="{138DD541-6D6A-4C35-92A5-8F9082240B2C}" srcOrd="0" destOrd="0" presId="urn:microsoft.com/office/officeart/2005/8/layout/equation2"/>
    <dgm:cxn modelId="{1E126584-3F40-40FA-892C-2C46630ECE42}" type="presOf" srcId="{44829B3A-840D-4714-A8E4-3811528F6239}" destId="{42496588-26F4-4266-B095-892412589291}" srcOrd="1" destOrd="0" presId="urn:microsoft.com/office/officeart/2005/8/layout/equation2"/>
    <dgm:cxn modelId="{C7086E2B-3A8A-4472-8499-AA6E2F40D4F3}" type="presOf" srcId="{B91DCB06-5430-4226-98F7-33B400DCDB89}" destId="{6E5936FE-69EA-46AC-A654-90D273F8934E}" srcOrd="0" destOrd="0" presId="urn:microsoft.com/office/officeart/2005/8/layout/equation2"/>
    <dgm:cxn modelId="{6B3E14CB-B001-44E0-8BC0-1D279806690B}" type="presOf" srcId="{5724747D-8648-4C45-A7FE-FDE4E100FBAA}" destId="{3A69C8B5-D970-4EB9-8B6E-7B7EBB6321C3}" srcOrd="0" destOrd="0" presId="urn:microsoft.com/office/officeart/2005/8/layout/equation2"/>
    <dgm:cxn modelId="{5038C6A5-52DF-43DB-91F9-18E72B5A403F}" type="presOf" srcId="{9C56E017-26C3-4B1B-90CF-3C896684225F}" destId="{BB361300-BB81-4041-90EA-A2BA438A4D94}" srcOrd="0" destOrd="0" presId="urn:microsoft.com/office/officeart/2005/8/layout/equation2"/>
    <dgm:cxn modelId="{E0E71DA0-CC19-4C63-B4AD-8E8A0290C804}" type="presParOf" srcId="{138DD541-6D6A-4C35-92A5-8F9082240B2C}" destId="{A4BD0D19-C1CF-4207-B0FE-A2C32A5B6314}" srcOrd="0" destOrd="0" presId="urn:microsoft.com/office/officeart/2005/8/layout/equation2"/>
    <dgm:cxn modelId="{15663237-23E6-41E8-8DC9-BB0F8285748C}" type="presParOf" srcId="{A4BD0D19-C1CF-4207-B0FE-A2C32A5B6314}" destId="{BB361300-BB81-4041-90EA-A2BA438A4D94}" srcOrd="0" destOrd="0" presId="urn:microsoft.com/office/officeart/2005/8/layout/equation2"/>
    <dgm:cxn modelId="{C91D2D35-1354-4B71-BC20-C557D51F2EF7}" type="presParOf" srcId="{A4BD0D19-C1CF-4207-B0FE-A2C32A5B6314}" destId="{CD2C1AD4-12A4-4239-9628-0EE3DCDEDEB2}" srcOrd="1" destOrd="0" presId="urn:microsoft.com/office/officeart/2005/8/layout/equation2"/>
    <dgm:cxn modelId="{CA870F68-79EC-4F26-9E0C-53BB6427D03B}" type="presParOf" srcId="{A4BD0D19-C1CF-4207-B0FE-A2C32A5B6314}" destId="{3A69C8B5-D970-4EB9-8B6E-7B7EBB6321C3}" srcOrd="2" destOrd="0" presId="urn:microsoft.com/office/officeart/2005/8/layout/equation2"/>
    <dgm:cxn modelId="{EBB6D2F2-E057-4132-B011-15B61CB80690}" type="presParOf" srcId="{A4BD0D19-C1CF-4207-B0FE-A2C32A5B6314}" destId="{A7BD2F38-C88E-4578-B64E-05A5F653B327}" srcOrd="3" destOrd="0" presId="urn:microsoft.com/office/officeart/2005/8/layout/equation2"/>
    <dgm:cxn modelId="{2AC62369-21F8-4288-8519-9DC9E8495B4B}" type="presParOf" srcId="{A4BD0D19-C1CF-4207-B0FE-A2C32A5B6314}" destId="{930FE971-C361-4475-A8CC-20E8CE6E99F9}" srcOrd="4" destOrd="0" presId="urn:microsoft.com/office/officeart/2005/8/layout/equation2"/>
    <dgm:cxn modelId="{DDBCFB77-173B-41A2-A59A-50B3BD7B7775}" type="presParOf" srcId="{138DD541-6D6A-4C35-92A5-8F9082240B2C}" destId="{74135A3E-2E52-4B8B-B116-4579A0A635EA}" srcOrd="1" destOrd="0" presId="urn:microsoft.com/office/officeart/2005/8/layout/equation2"/>
    <dgm:cxn modelId="{63520EC3-560B-4273-A14A-FBEC2F924D17}" type="presParOf" srcId="{74135A3E-2E52-4B8B-B116-4579A0A635EA}" destId="{42496588-26F4-4266-B095-892412589291}" srcOrd="0" destOrd="0" presId="urn:microsoft.com/office/officeart/2005/8/layout/equation2"/>
    <dgm:cxn modelId="{654E974C-A5FD-460A-BC1C-E78C0F95E493}" type="presParOf" srcId="{138DD541-6D6A-4C35-92A5-8F9082240B2C}" destId="{6E5936FE-69EA-46AC-A654-90D273F8934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D755CE8-7762-44EF-B7FF-FCBE7EEA1DC9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26830-7F3C-447F-8279-B3D387F58929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Your text here</a:t>
          </a:r>
          <a:endParaRPr lang="en-US" sz="3200" dirty="0">
            <a:latin typeface="Bebas Neue" panose="020B0606020202050201" pitchFamily="34" charset="0"/>
          </a:endParaRPr>
        </a:p>
      </dgm:t>
    </dgm:pt>
    <dgm:pt modelId="{F5601836-EA20-4ACF-96B3-DBAE4F9D9B4D}" type="parTrans" cxnId="{770A0145-39AA-4FDF-B7E4-3B98FFB7B881}">
      <dgm:prSet/>
      <dgm:spPr/>
      <dgm:t>
        <a:bodyPr/>
        <a:lstStyle/>
        <a:p>
          <a:endParaRPr lang="en-US"/>
        </a:p>
      </dgm:t>
    </dgm:pt>
    <dgm:pt modelId="{33570993-B260-461C-9C2E-851D1C0EA970}" type="sibTrans" cxnId="{770A0145-39AA-4FDF-B7E4-3B98FFB7B881}">
      <dgm:prSet/>
      <dgm:spPr/>
      <dgm:t>
        <a:bodyPr/>
        <a:lstStyle/>
        <a:p>
          <a:endParaRPr lang="en-US"/>
        </a:p>
      </dgm:t>
    </dgm:pt>
    <dgm:pt modelId="{78FC54D1-DE48-429F-B4FB-9DFB7218E99B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Your text here</a:t>
          </a:r>
          <a:endParaRPr lang="en-US" sz="3200" dirty="0">
            <a:latin typeface="Bebas Neue" panose="020B0606020202050201" pitchFamily="34" charset="0"/>
          </a:endParaRPr>
        </a:p>
      </dgm:t>
    </dgm:pt>
    <dgm:pt modelId="{E5E594C8-151D-4BED-8FB5-97FA6D9E04DC}" type="parTrans" cxnId="{185EC43A-9219-43FF-ABB5-5A8E27AA8145}">
      <dgm:prSet/>
      <dgm:spPr/>
      <dgm:t>
        <a:bodyPr/>
        <a:lstStyle/>
        <a:p>
          <a:endParaRPr lang="en-US"/>
        </a:p>
      </dgm:t>
    </dgm:pt>
    <dgm:pt modelId="{716C3564-385E-418B-9380-01E85769A9C4}" type="sibTrans" cxnId="{185EC43A-9219-43FF-ABB5-5A8E27AA8145}">
      <dgm:prSet/>
      <dgm:spPr/>
      <dgm:t>
        <a:bodyPr/>
        <a:lstStyle/>
        <a:p>
          <a:endParaRPr lang="en-US"/>
        </a:p>
      </dgm:t>
    </dgm:pt>
    <dgm:pt modelId="{35F5B049-C021-4DA4-96A0-FF1946B6D16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CBA2145-B1AC-48ED-83BB-09EE0F9B647A}" type="parTrans" cxnId="{05B049E9-A17A-41FC-8FB3-68DAD7FD22FF}">
      <dgm:prSet/>
      <dgm:spPr/>
      <dgm:t>
        <a:bodyPr/>
        <a:lstStyle/>
        <a:p>
          <a:endParaRPr lang="en-US"/>
        </a:p>
      </dgm:t>
    </dgm:pt>
    <dgm:pt modelId="{35019C9F-4D1C-4216-ABC4-B6A6F8FA2979}" type="sibTrans" cxnId="{05B049E9-A17A-41FC-8FB3-68DAD7FD22FF}">
      <dgm:prSet/>
      <dgm:spPr/>
      <dgm:t>
        <a:bodyPr/>
        <a:lstStyle/>
        <a:p>
          <a:endParaRPr lang="en-US"/>
        </a:p>
      </dgm:t>
    </dgm:pt>
    <dgm:pt modelId="{ACC93084-4AFE-4932-BF21-602CBD1B2DF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2ADB910-E358-4A17-BE0A-2018346B49E5}" type="parTrans" cxnId="{1C8625B1-4BDA-4CAD-A9DB-A7E2168AA332}">
      <dgm:prSet/>
      <dgm:spPr/>
      <dgm:t>
        <a:bodyPr/>
        <a:lstStyle/>
        <a:p>
          <a:endParaRPr lang="en-US"/>
        </a:p>
      </dgm:t>
    </dgm:pt>
    <dgm:pt modelId="{852B5FF1-9379-4839-88B5-00D619FB3256}" type="sibTrans" cxnId="{1C8625B1-4BDA-4CAD-A9DB-A7E2168AA332}">
      <dgm:prSet/>
      <dgm:spPr/>
      <dgm:t>
        <a:bodyPr/>
        <a:lstStyle/>
        <a:p>
          <a:endParaRPr lang="en-US"/>
        </a:p>
      </dgm:t>
    </dgm:pt>
    <dgm:pt modelId="{03E1CDE4-0FDC-4DCD-8EF3-E78937D414A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A8762FE-DDE7-4D07-8030-E13657E1860F}" type="parTrans" cxnId="{A4025D66-7FDE-4F04-B5AC-BE07C286C5B3}">
      <dgm:prSet/>
      <dgm:spPr/>
      <dgm:t>
        <a:bodyPr/>
        <a:lstStyle/>
        <a:p>
          <a:endParaRPr lang="en-US"/>
        </a:p>
      </dgm:t>
    </dgm:pt>
    <dgm:pt modelId="{7BAD6E1F-A2C6-47BA-BD32-909ABE515123}" type="sibTrans" cxnId="{A4025D66-7FDE-4F04-B5AC-BE07C286C5B3}">
      <dgm:prSet/>
      <dgm:spPr/>
      <dgm:t>
        <a:bodyPr/>
        <a:lstStyle/>
        <a:p>
          <a:endParaRPr lang="en-US"/>
        </a:p>
      </dgm:t>
    </dgm:pt>
    <dgm:pt modelId="{52B205F5-00C8-4134-A2E6-F5DACC68301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276510B-B240-4C72-894D-0158D64DF3BE}" type="parTrans" cxnId="{4FC73FC2-9042-4ABC-861E-975EE4ABF3A2}">
      <dgm:prSet/>
      <dgm:spPr/>
      <dgm:t>
        <a:bodyPr/>
        <a:lstStyle/>
        <a:p>
          <a:endParaRPr lang="en-US"/>
        </a:p>
      </dgm:t>
    </dgm:pt>
    <dgm:pt modelId="{E130CC7D-005D-41C9-9B64-325BDCECABB2}" type="sibTrans" cxnId="{4FC73FC2-9042-4ABC-861E-975EE4ABF3A2}">
      <dgm:prSet/>
      <dgm:spPr/>
      <dgm:t>
        <a:bodyPr/>
        <a:lstStyle/>
        <a:p>
          <a:endParaRPr lang="en-US"/>
        </a:p>
      </dgm:t>
    </dgm:pt>
    <dgm:pt modelId="{92B5A3B9-51C3-4851-A88A-AB74047CF3B2}" type="pres">
      <dgm:prSet presAssocID="{AD755CE8-7762-44EF-B7FF-FCBE7EEA1D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1EA0B1-246D-4824-B2A4-4C9968FA11B3}" type="pres">
      <dgm:prSet presAssocID="{98526830-7F3C-447F-8279-B3D387F58929}" presName="vertOne" presStyleCnt="0"/>
      <dgm:spPr/>
    </dgm:pt>
    <dgm:pt modelId="{8B356037-76D1-4555-BFC5-DC9788E01A2C}" type="pres">
      <dgm:prSet presAssocID="{98526830-7F3C-447F-8279-B3D387F5892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A8300B-4E82-4A85-8213-387BFE089E2F}" type="pres">
      <dgm:prSet presAssocID="{98526830-7F3C-447F-8279-B3D387F58929}" presName="parTransOne" presStyleCnt="0"/>
      <dgm:spPr/>
    </dgm:pt>
    <dgm:pt modelId="{9792E0B3-2F12-4769-9F76-18A7DE268AB1}" type="pres">
      <dgm:prSet presAssocID="{98526830-7F3C-447F-8279-B3D387F58929}" presName="horzOne" presStyleCnt="0"/>
      <dgm:spPr/>
    </dgm:pt>
    <dgm:pt modelId="{87245E36-C034-4067-AF5E-0BA44C84B647}" type="pres">
      <dgm:prSet presAssocID="{78FC54D1-DE48-429F-B4FB-9DFB7218E99B}" presName="vertTwo" presStyleCnt="0"/>
      <dgm:spPr/>
    </dgm:pt>
    <dgm:pt modelId="{411F32F8-56FB-401B-B094-C1D49B9C34CB}" type="pres">
      <dgm:prSet presAssocID="{78FC54D1-DE48-429F-B4FB-9DFB7218E99B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A9DA2E-C36D-4F44-8165-59508971D71D}" type="pres">
      <dgm:prSet presAssocID="{78FC54D1-DE48-429F-B4FB-9DFB7218E99B}" presName="parTransTwo" presStyleCnt="0"/>
      <dgm:spPr/>
    </dgm:pt>
    <dgm:pt modelId="{E37E5197-FF80-49AF-B973-4EAF98FF0F76}" type="pres">
      <dgm:prSet presAssocID="{78FC54D1-DE48-429F-B4FB-9DFB7218E99B}" presName="horzTwo" presStyleCnt="0"/>
      <dgm:spPr/>
    </dgm:pt>
    <dgm:pt modelId="{726252A8-0438-433F-B8BF-F8398E840448}" type="pres">
      <dgm:prSet presAssocID="{35F5B049-C021-4DA4-96A0-FF1946B6D163}" presName="vertThree" presStyleCnt="0"/>
      <dgm:spPr/>
    </dgm:pt>
    <dgm:pt modelId="{9C932755-CBD2-4C52-B23D-44BBDABB3420}" type="pres">
      <dgm:prSet presAssocID="{35F5B049-C021-4DA4-96A0-FF1946B6D163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6B2BB1-E272-48F7-A6EC-21B0BD5F8053}" type="pres">
      <dgm:prSet presAssocID="{35F5B049-C021-4DA4-96A0-FF1946B6D163}" presName="horzThree" presStyleCnt="0"/>
      <dgm:spPr/>
    </dgm:pt>
    <dgm:pt modelId="{2E56511B-B899-440F-939C-F474989EAE8D}" type="pres">
      <dgm:prSet presAssocID="{35019C9F-4D1C-4216-ABC4-B6A6F8FA2979}" presName="sibSpaceThree" presStyleCnt="0"/>
      <dgm:spPr/>
    </dgm:pt>
    <dgm:pt modelId="{A641E818-D197-49C2-81F3-0A87E3FE0F57}" type="pres">
      <dgm:prSet presAssocID="{ACC93084-4AFE-4932-BF21-602CBD1B2DF1}" presName="vertThree" presStyleCnt="0"/>
      <dgm:spPr/>
    </dgm:pt>
    <dgm:pt modelId="{B6FFF6D2-0BE2-4AA0-9874-D9B8944A2B7C}" type="pres">
      <dgm:prSet presAssocID="{ACC93084-4AFE-4932-BF21-602CBD1B2DF1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6323D7-8E24-412A-83EA-EF9753D07189}" type="pres">
      <dgm:prSet presAssocID="{ACC93084-4AFE-4932-BF21-602CBD1B2DF1}" presName="horzThree" presStyleCnt="0"/>
      <dgm:spPr/>
    </dgm:pt>
    <dgm:pt modelId="{3D26C275-F855-467A-BC79-712BCA697157}" type="pres">
      <dgm:prSet presAssocID="{716C3564-385E-418B-9380-01E85769A9C4}" presName="sibSpaceTwo" presStyleCnt="0"/>
      <dgm:spPr/>
    </dgm:pt>
    <dgm:pt modelId="{F60187DB-4754-4DC3-9D69-0BC095924EF3}" type="pres">
      <dgm:prSet presAssocID="{03E1CDE4-0FDC-4DCD-8EF3-E78937D414AB}" presName="vertTwo" presStyleCnt="0"/>
      <dgm:spPr/>
    </dgm:pt>
    <dgm:pt modelId="{600B3D34-9C53-43BE-B6D7-57D987DA52FE}" type="pres">
      <dgm:prSet presAssocID="{03E1CDE4-0FDC-4DCD-8EF3-E78937D414AB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137FEC-340B-47D3-81B7-73816C7BFFC4}" type="pres">
      <dgm:prSet presAssocID="{03E1CDE4-0FDC-4DCD-8EF3-E78937D414AB}" presName="parTransTwo" presStyleCnt="0"/>
      <dgm:spPr/>
    </dgm:pt>
    <dgm:pt modelId="{8EDB2C7A-ACFC-4B05-9FEF-FA08DCEFCD60}" type="pres">
      <dgm:prSet presAssocID="{03E1CDE4-0FDC-4DCD-8EF3-E78937D414AB}" presName="horzTwo" presStyleCnt="0"/>
      <dgm:spPr/>
    </dgm:pt>
    <dgm:pt modelId="{99F51EC8-1B4B-4114-9DC6-07BFF3989552}" type="pres">
      <dgm:prSet presAssocID="{52B205F5-00C8-4134-A2E6-F5DACC683016}" presName="vertThree" presStyleCnt="0"/>
      <dgm:spPr/>
    </dgm:pt>
    <dgm:pt modelId="{AB8715E3-ED54-445C-BA9C-221B02B69013}" type="pres">
      <dgm:prSet presAssocID="{52B205F5-00C8-4134-A2E6-F5DACC683016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97B537-7129-44B0-A8AC-B23DCFF42F3B}" type="pres">
      <dgm:prSet presAssocID="{52B205F5-00C8-4134-A2E6-F5DACC683016}" presName="horzThree" presStyleCnt="0"/>
      <dgm:spPr/>
    </dgm:pt>
  </dgm:ptLst>
  <dgm:cxnLst>
    <dgm:cxn modelId="{05B049E9-A17A-41FC-8FB3-68DAD7FD22FF}" srcId="{78FC54D1-DE48-429F-B4FB-9DFB7218E99B}" destId="{35F5B049-C021-4DA4-96A0-FF1946B6D163}" srcOrd="0" destOrd="0" parTransId="{DCBA2145-B1AC-48ED-83BB-09EE0F9B647A}" sibTransId="{35019C9F-4D1C-4216-ABC4-B6A6F8FA2979}"/>
    <dgm:cxn modelId="{185EC43A-9219-43FF-ABB5-5A8E27AA8145}" srcId="{98526830-7F3C-447F-8279-B3D387F58929}" destId="{78FC54D1-DE48-429F-B4FB-9DFB7218E99B}" srcOrd="0" destOrd="0" parTransId="{E5E594C8-151D-4BED-8FB5-97FA6D9E04DC}" sibTransId="{716C3564-385E-418B-9380-01E85769A9C4}"/>
    <dgm:cxn modelId="{94443BBA-ABD3-4094-B499-F268C3F584A5}" type="presOf" srcId="{03E1CDE4-0FDC-4DCD-8EF3-E78937D414AB}" destId="{600B3D34-9C53-43BE-B6D7-57D987DA52FE}" srcOrd="0" destOrd="0" presId="urn:microsoft.com/office/officeart/2005/8/layout/architecture"/>
    <dgm:cxn modelId="{C98BC5C7-AEC7-4A8D-8D77-B76D4FAB9A6F}" type="presOf" srcId="{98526830-7F3C-447F-8279-B3D387F58929}" destId="{8B356037-76D1-4555-BFC5-DC9788E01A2C}" srcOrd="0" destOrd="0" presId="urn:microsoft.com/office/officeart/2005/8/layout/architecture"/>
    <dgm:cxn modelId="{770A0145-39AA-4FDF-B7E4-3B98FFB7B881}" srcId="{AD755CE8-7762-44EF-B7FF-FCBE7EEA1DC9}" destId="{98526830-7F3C-447F-8279-B3D387F58929}" srcOrd="0" destOrd="0" parTransId="{F5601836-EA20-4ACF-96B3-DBAE4F9D9B4D}" sibTransId="{33570993-B260-461C-9C2E-851D1C0EA970}"/>
    <dgm:cxn modelId="{289A3046-6936-4B5C-9CB2-7AB67372421B}" type="presOf" srcId="{35F5B049-C021-4DA4-96A0-FF1946B6D163}" destId="{9C932755-CBD2-4C52-B23D-44BBDABB3420}" srcOrd="0" destOrd="0" presId="urn:microsoft.com/office/officeart/2005/8/layout/architecture"/>
    <dgm:cxn modelId="{3F4C07F4-8E79-4BD6-96E9-7D8142DB0BC2}" type="presOf" srcId="{AD755CE8-7762-44EF-B7FF-FCBE7EEA1DC9}" destId="{92B5A3B9-51C3-4851-A88A-AB74047CF3B2}" srcOrd="0" destOrd="0" presId="urn:microsoft.com/office/officeart/2005/8/layout/architecture"/>
    <dgm:cxn modelId="{96225355-F05B-471C-8C1C-F4E0966815A6}" type="presOf" srcId="{78FC54D1-DE48-429F-B4FB-9DFB7218E99B}" destId="{411F32F8-56FB-401B-B094-C1D49B9C34CB}" srcOrd="0" destOrd="0" presId="urn:microsoft.com/office/officeart/2005/8/layout/architecture"/>
    <dgm:cxn modelId="{1C8625B1-4BDA-4CAD-A9DB-A7E2168AA332}" srcId="{78FC54D1-DE48-429F-B4FB-9DFB7218E99B}" destId="{ACC93084-4AFE-4932-BF21-602CBD1B2DF1}" srcOrd="1" destOrd="0" parTransId="{F2ADB910-E358-4A17-BE0A-2018346B49E5}" sibTransId="{852B5FF1-9379-4839-88B5-00D619FB3256}"/>
    <dgm:cxn modelId="{AFEB2F51-0024-4132-A76B-398140E28E39}" type="presOf" srcId="{ACC93084-4AFE-4932-BF21-602CBD1B2DF1}" destId="{B6FFF6D2-0BE2-4AA0-9874-D9B8944A2B7C}" srcOrd="0" destOrd="0" presId="urn:microsoft.com/office/officeart/2005/8/layout/architecture"/>
    <dgm:cxn modelId="{765AEC62-D2F9-4CB1-9D3C-6A4E4FC626FD}" type="presOf" srcId="{52B205F5-00C8-4134-A2E6-F5DACC683016}" destId="{AB8715E3-ED54-445C-BA9C-221B02B69013}" srcOrd="0" destOrd="0" presId="urn:microsoft.com/office/officeart/2005/8/layout/architecture"/>
    <dgm:cxn modelId="{A4025D66-7FDE-4F04-B5AC-BE07C286C5B3}" srcId="{98526830-7F3C-447F-8279-B3D387F58929}" destId="{03E1CDE4-0FDC-4DCD-8EF3-E78937D414AB}" srcOrd="1" destOrd="0" parTransId="{EA8762FE-DDE7-4D07-8030-E13657E1860F}" sibTransId="{7BAD6E1F-A2C6-47BA-BD32-909ABE515123}"/>
    <dgm:cxn modelId="{4FC73FC2-9042-4ABC-861E-975EE4ABF3A2}" srcId="{03E1CDE4-0FDC-4DCD-8EF3-E78937D414AB}" destId="{52B205F5-00C8-4134-A2E6-F5DACC683016}" srcOrd="0" destOrd="0" parTransId="{1276510B-B240-4C72-894D-0158D64DF3BE}" sibTransId="{E130CC7D-005D-41C9-9B64-325BDCECABB2}"/>
    <dgm:cxn modelId="{84051F38-F39A-4FD2-8B0C-7C719CBD8076}" type="presParOf" srcId="{92B5A3B9-51C3-4851-A88A-AB74047CF3B2}" destId="{341EA0B1-246D-4824-B2A4-4C9968FA11B3}" srcOrd="0" destOrd="0" presId="urn:microsoft.com/office/officeart/2005/8/layout/architecture"/>
    <dgm:cxn modelId="{BC0A3ECA-7132-4F22-95AA-B68151A97748}" type="presParOf" srcId="{341EA0B1-246D-4824-B2A4-4C9968FA11B3}" destId="{8B356037-76D1-4555-BFC5-DC9788E01A2C}" srcOrd="0" destOrd="0" presId="urn:microsoft.com/office/officeart/2005/8/layout/architecture"/>
    <dgm:cxn modelId="{F997DE6B-21E0-437C-B357-B330495858CE}" type="presParOf" srcId="{341EA0B1-246D-4824-B2A4-4C9968FA11B3}" destId="{1FA8300B-4E82-4A85-8213-387BFE089E2F}" srcOrd="1" destOrd="0" presId="urn:microsoft.com/office/officeart/2005/8/layout/architecture"/>
    <dgm:cxn modelId="{23D8C5D5-A2EC-42B2-883F-3F06807DEAAF}" type="presParOf" srcId="{341EA0B1-246D-4824-B2A4-4C9968FA11B3}" destId="{9792E0B3-2F12-4769-9F76-18A7DE268AB1}" srcOrd="2" destOrd="0" presId="urn:microsoft.com/office/officeart/2005/8/layout/architecture"/>
    <dgm:cxn modelId="{FEB1E242-F7CB-4271-A105-61E6D91B0A5A}" type="presParOf" srcId="{9792E0B3-2F12-4769-9F76-18A7DE268AB1}" destId="{87245E36-C034-4067-AF5E-0BA44C84B647}" srcOrd="0" destOrd="0" presId="urn:microsoft.com/office/officeart/2005/8/layout/architecture"/>
    <dgm:cxn modelId="{BFA4F436-0857-4A00-B5B4-33138D473C1D}" type="presParOf" srcId="{87245E36-C034-4067-AF5E-0BA44C84B647}" destId="{411F32F8-56FB-401B-B094-C1D49B9C34CB}" srcOrd="0" destOrd="0" presId="urn:microsoft.com/office/officeart/2005/8/layout/architecture"/>
    <dgm:cxn modelId="{C836D52C-7B31-42F4-8053-5295DDE99775}" type="presParOf" srcId="{87245E36-C034-4067-AF5E-0BA44C84B647}" destId="{21A9DA2E-C36D-4F44-8165-59508971D71D}" srcOrd="1" destOrd="0" presId="urn:microsoft.com/office/officeart/2005/8/layout/architecture"/>
    <dgm:cxn modelId="{0E4CF2B2-E02D-45EE-93A5-F716BB9E7500}" type="presParOf" srcId="{87245E36-C034-4067-AF5E-0BA44C84B647}" destId="{E37E5197-FF80-49AF-B973-4EAF98FF0F76}" srcOrd="2" destOrd="0" presId="urn:microsoft.com/office/officeart/2005/8/layout/architecture"/>
    <dgm:cxn modelId="{5AB466F0-3557-4222-A89E-E88B3863F599}" type="presParOf" srcId="{E37E5197-FF80-49AF-B973-4EAF98FF0F76}" destId="{726252A8-0438-433F-B8BF-F8398E840448}" srcOrd="0" destOrd="0" presId="urn:microsoft.com/office/officeart/2005/8/layout/architecture"/>
    <dgm:cxn modelId="{0AA66847-EF85-48C5-8966-3CF37D24AECE}" type="presParOf" srcId="{726252A8-0438-433F-B8BF-F8398E840448}" destId="{9C932755-CBD2-4C52-B23D-44BBDABB3420}" srcOrd="0" destOrd="0" presId="urn:microsoft.com/office/officeart/2005/8/layout/architecture"/>
    <dgm:cxn modelId="{01524639-8BC6-4507-92E0-7E72DEFDC793}" type="presParOf" srcId="{726252A8-0438-433F-B8BF-F8398E840448}" destId="{716B2BB1-E272-48F7-A6EC-21B0BD5F8053}" srcOrd="1" destOrd="0" presId="urn:microsoft.com/office/officeart/2005/8/layout/architecture"/>
    <dgm:cxn modelId="{9137DA62-DCE8-435F-88BD-8F0FFA0FFBE9}" type="presParOf" srcId="{E37E5197-FF80-49AF-B973-4EAF98FF0F76}" destId="{2E56511B-B899-440F-939C-F474989EAE8D}" srcOrd="1" destOrd="0" presId="urn:microsoft.com/office/officeart/2005/8/layout/architecture"/>
    <dgm:cxn modelId="{E650127B-79F7-4BC6-8C09-93CC344D1B29}" type="presParOf" srcId="{E37E5197-FF80-49AF-B973-4EAF98FF0F76}" destId="{A641E818-D197-49C2-81F3-0A87E3FE0F57}" srcOrd="2" destOrd="0" presId="urn:microsoft.com/office/officeart/2005/8/layout/architecture"/>
    <dgm:cxn modelId="{4001D367-F54D-445C-9B8D-6C7BC9BE901B}" type="presParOf" srcId="{A641E818-D197-49C2-81F3-0A87E3FE0F57}" destId="{B6FFF6D2-0BE2-4AA0-9874-D9B8944A2B7C}" srcOrd="0" destOrd="0" presId="urn:microsoft.com/office/officeart/2005/8/layout/architecture"/>
    <dgm:cxn modelId="{01253BEE-6E0B-4DEE-A854-8794F5F97802}" type="presParOf" srcId="{A641E818-D197-49C2-81F3-0A87E3FE0F57}" destId="{866323D7-8E24-412A-83EA-EF9753D07189}" srcOrd="1" destOrd="0" presId="urn:microsoft.com/office/officeart/2005/8/layout/architecture"/>
    <dgm:cxn modelId="{06EE41A2-B771-45EC-A652-9C5B5EDFA815}" type="presParOf" srcId="{9792E0B3-2F12-4769-9F76-18A7DE268AB1}" destId="{3D26C275-F855-467A-BC79-712BCA697157}" srcOrd="1" destOrd="0" presId="urn:microsoft.com/office/officeart/2005/8/layout/architecture"/>
    <dgm:cxn modelId="{E5386B3B-5FCD-426D-9234-8AD3DA251AE4}" type="presParOf" srcId="{9792E0B3-2F12-4769-9F76-18A7DE268AB1}" destId="{F60187DB-4754-4DC3-9D69-0BC095924EF3}" srcOrd="2" destOrd="0" presId="urn:microsoft.com/office/officeart/2005/8/layout/architecture"/>
    <dgm:cxn modelId="{DBE48764-3544-4CE4-BBC1-1E7466165B89}" type="presParOf" srcId="{F60187DB-4754-4DC3-9D69-0BC095924EF3}" destId="{600B3D34-9C53-43BE-B6D7-57D987DA52FE}" srcOrd="0" destOrd="0" presId="urn:microsoft.com/office/officeart/2005/8/layout/architecture"/>
    <dgm:cxn modelId="{AF43290A-D52A-4CB0-9646-75DC37636AFC}" type="presParOf" srcId="{F60187DB-4754-4DC3-9D69-0BC095924EF3}" destId="{78137FEC-340B-47D3-81B7-73816C7BFFC4}" srcOrd="1" destOrd="0" presId="urn:microsoft.com/office/officeart/2005/8/layout/architecture"/>
    <dgm:cxn modelId="{375F56A7-0940-446E-992D-902AF70A7D58}" type="presParOf" srcId="{F60187DB-4754-4DC3-9D69-0BC095924EF3}" destId="{8EDB2C7A-ACFC-4B05-9FEF-FA08DCEFCD60}" srcOrd="2" destOrd="0" presId="urn:microsoft.com/office/officeart/2005/8/layout/architecture"/>
    <dgm:cxn modelId="{9B6ECCD3-8642-4D03-8C72-3D738FFC65CD}" type="presParOf" srcId="{8EDB2C7A-ACFC-4B05-9FEF-FA08DCEFCD60}" destId="{99F51EC8-1B4B-4114-9DC6-07BFF3989552}" srcOrd="0" destOrd="0" presId="urn:microsoft.com/office/officeart/2005/8/layout/architecture"/>
    <dgm:cxn modelId="{2CE28FF7-FB30-4AAC-B04D-455270905042}" type="presParOf" srcId="{99F51EC8-1B4B-4114-9DC6-07BFF3989552}" destId="{AB8715E3-ED54-445C-BA9C-221B02B69013}" srcOrd="0" destOrd="0" presId="urn:microsoft.com/office/officeart/2005/8/layout/architecture"/>
    <dgm:cxn modelId="{E554ABC4-C75F-4526-86DF-748267E51526}" type="presParOf" srcId="{99F51EC8-1B4B-4114-9DC6-07BFF3989552}" destId="{5897B537-7129-44B0-A8AC-B23DCFF42F3B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7DBE11-6671-46DC-80FC-0A4A272FB7B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19ECBD-1B06-4413-9287-41F5C221E9B2}">
      <dgm:prSet phldrT="[Text]" custT="1"/>
      <dgm:spPr/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Your text here</a:t>
          </a:r>
          <a:endParaRPr lang="en-US" sz="3200" dirty="0"/>
        </a:p>
      </dgm:t>
    </dgm:pt>
    <dgm:pt modelId="{2374D02E-217F-4634-9953-1CF9FCC38453}" type="parTrans" cxnId="{539273AE-B292-4581-98A7-1BE3D31A2735}">
      <dgm:prSet/>
      <dgm:spPr/>
      <dgm:t>
        <a:bodyPr/>
        <a:lstStyle/>
        <a:p>
          <a:endParaRPr lang="en-US"/>
        </a:p>
      </dgm:t>
    </dgm:pt>
    <dgm:pt modelId="{44D51568-FACA-411A-9B09-839BF865583A}" type="sibTrans" cxnId="{539273AE-B292-4581-98A7-1BE3D31A2735}">
      <dgm:prSet/>
      <dgm:spPr/>
      <dgm:t>
        <a:bodyPr/>
        <a:lstStyle/>
        <a:p>
          <a:endParaRPr lang="en-US"/>
        </a:p>
      </dgm:t>
    </dgm:pt>
    <dgm:pt modelId="{D011F554-60B5-47EC-A611-3A743416284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Your text here </a:t>
          </a:r>
          <a:endParaRPr lang="en-US" sz="3200" dirty="0">
            <a:latin typeface="Bebas Neue" panose="020B0606020202050201" pitchFamily="34" charset="0"/>
          </a:endParaRPr>
        </a:p>
      </dgm:t>
    </dgm:pt>
    <dgm:pt modelId="{767B83B0-C468-47AC-98E8-93B396EEDD03}" type="parTrans" cxnId="{D83E296C-5A5C-41F4-A9FA-CF0D23A46E30}">
      <dgm:prSet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B86DFDD8-CAD5-4445-883A-45AFF68DF88B}" type="sibTrans" cxnId="{D83E296C-5A5C-41F4-A9FA-CF0D23A46E30}">
      <dgm:prSet/>
      <dgm:spPr/>
      <dgm:t>
        <a:bodyPr/>
        <a:lstStyle/>
        <a:p>
          <a:endParaRPr lang="en-US"/>
        </a:p>
      </dgm:t>
    </dgm:pt>
    <dgm:pt modelId="{7F2644C7-CD4A-48B6-9295-3EF51640C83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Your text here</a:t>
          </a:r>
          <a:endParaRPr lang="en-US" sz="3200" dirty="0"/>
        </a:p>
      </dgm:t>
    </dgm:pt>
    <dgm:pt modelId="{1E57602C-87C1-4145-A5BE-4875B852D188}" type="parTrans" cxnId="{8792D61F-F7CA-47CD-A082-4B6357B0308E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E221BBA-9D25-40C0-A598-BE29FF270CB6}" type="sibTrans" cxnId="{8792D61F-F7CA-47CD-A082-4B6357B0308E}">
      <dgm:prSet/>
      <dgm:spPr/>
      <dgm:t>
        <a:bodyPr/>
        <a:lstStyle/>
        <a:p>
          <a:endParaRPr lang="en-US"/>
        </a:p>
      </dgm:t>
    </dgm:pt>
    <dgm:pt modelId="{E26B387A-D667-44E1-BEBF-2762AA643626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3200" dirty="0" smtClean="0">
              <a:latin typeface="Bebas Neue" panose="020B0606020202050201" pitchFamily="34" charset="0"/>
            </a:rPr>
            <a:t>Your text here</a:t>
          </a:r>
          <a:endParaRPr lang="en-US" sz="3200" dirty="0"/>
        </a:p>
      </dgm:t>
    </dgm:pt>
    <dgm:pt modelId="{F58F2742-42F9-4589-A89E-888DEE75E88B}" type="parTrans" cxnId="{F8CFC647-07F5-4671-A822-59CA92A5EC72}">
      <dgm:prSet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27B940F-BE1D-4812-87C9-0215B8BA2C50}" type="sibTrans" cxnId="{F8CFC647-07F5-4671-A822-59CA92A5EC72}">
      <dgm:prSet/>
      <dgm:spPr/>
      <dgm:t>
        <a:bodyPr/>
        <a:lstStyle/>
        <a:p>
          <a:endParaRPr lang="en-US"/>
        </a:p>
      </dgm:t>
    </dgm:pt>
    <dgm:pt modelId="{8F429131-CA47-40E4-958D-FA75F0196C89}" type="pres">
      <dgm:prSet presAssocID="{057DBE11-6671-46DC-80FC-0A4A272FB7B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A7017A-F7A6-4D9F-843B-01C02FD18C5B}" type="pres">
      <dgm:prSet presAssocID="{7619ECBD-1B06-4413-9287-41F5C221E9B2}" presName="root1" presStyleCnt="0"/>
      <dgm:spPr/>
    </dgm:pt>
    <dgm:pt modelId="{5A2036BD-28B1-47A2-8950-B30AD0C87495}" type="pres">
      <dgm:prSet presAssocID="{7619ECBD-1B06-4413-9287-41F5C221E9B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521A5F-2124-4041-8418-F0A57DEAB5AA}" type="pres">
      <dgm:prSet presAssocID="{7619ECBD-1B06-4413-9287-41F5C221E9B2}" presName="level2hierChild" presStyleCnt="0"/>
      <dgm:spPr/>
    </dgm:pt>
    <dgm:pt modelId="{4CDB22AB-2A8B-40A4-BFFC-C3B361EBAD77}" type="pres">
      <dgm:prSet presAssocID="{767B83B0-C468-47AC-98E8-93B396EEDD03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06824CC-0E71-44F5-8D65-D76CA2DBBC51}" type="pres">
      <dgm:prSet presAssocID="{767B83B0-C468-47AC-98E8-93B396EEDD0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8FE24D98-B226-46BA-95E4-126040D5FAFA}" type="pres">
      <dgm:prSet presAssocID="{D011F554-60B5-47EC-A611-3A7434162846}" presName="root2" presStyleCnt="0"/>
      <dgm:spPr/>
    </dgm:pt>
    <dgm:pt modelId="{F6FB5295-9529-4704-9BC6-BB7327F79681}" type="pres">
      <dgm:prSet presAssocID="{D011F554-60B5-47EC-A611-3A7434162846}" presName="LevelTwoTextNode" presStyleLbl="node2" presStyleIdx="0" presStyleCnt="3" custScaleX="1210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4963F-DCFC-4604-9927-922C0995AFDF}" type="pres">
      <dgm:prSet presAssocID="{D011F554-60B5-47EC-A611-3A7434162846}" presName="level3hierChild" presStyleCnt="0"/>
      <dgm:spPr/>
    </dgm:pt>
    <dgm:pt modelId="{5BE4EBA2-87D2-4FD8-B6F8-F63763B1BB97}" type="pres">
      <dgm:prSet presAssocID="{1E57602C-87C1-4145-A5BE-4875B852D188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C08756AD-2408-4544-A31F-6F70E322FCA3}" type="pres">
      <dgm:prSet presAssocID="{1E57602C-87C1-4145-A5BE-4875B852D18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B57E73B-C55D-4975-8FD2-C92161ACE1E3}" type="pres">
      <dgm:prSet presAssocID="{7F2644C7-CD4A-48B6-9295-3EF51640C832}" presName="root2" presStyleCnt="0"/>
      <dgm:spPr/>
    </dgm:pt>
    <dgm:pt modelId="{5605C233-11D8-4AEB-948C-11D75975D535}" type="pres">
      <dgm:prSet presAssocID="{7F2644C7-CD4A-48B6-9295-3EF51640C832}" presName="LevelTwoTextNode" presStyleLbl="node2" presStyleIdx="1" presStyleCnt="3" custScaleX="1210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B56764-5755-496C-996A-A001DF338DE5}" type="pres">
      <dgm:prSet presAssocID="{7F2644C7-CD4A-48B6-9295-3EF51640C832}" presName="level3hierChild" presStyleCnt="0"/>
      <dgm:spPr/>
    </dgm:pt>
    <dgm:pt modelId="{ACA47142-B88B-424F-A650-0D5A765C6628}" type="pres">
      <dgm:prSet presAssocID="{F58F2742-42F9-4589-A89E-888DEE75E88B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51F71247-720B-4CD3-8D74-16A6453D7F3E}" type="pres">
      <dgm:prSet presAssocID="{F58F2742-42F9-4589-A89E-888DEE75E88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493042F3-1179-437D-BA61-6744EA085466}" type="pres">
      <dgm:prSet presAssocID="{E26B387A-D667-44E1-BEBF-2762AA643626}" presName="root2" presStyleCnt="0"/>
      <dgm:spPr/>
    </dgm:pt>
    <dgm:pt modelId="{CDD4B805-11D4-4C44-BB62-4EF6B585C3F2}" type="pres">
      <dgm:prSet presAssocID="{E26B387A-D667-44E1-BEBF-2762AA643626}" presName="LevelTwoTextNode" presStyleLbl="node2" presStyleIdx="2" presStyleCnt="3" custScaleX="1210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DD05F6-684E-467A-BC4D-2C580D82FA5B}" type="pres">
      <dgm:prSet presAssocID="{E26B387A-D667-44E1-BEBF-2762AA643626}" presName="level3hierChild" presStyleCnt="0"/>
      <dgm:spPr/>
    </dgm:pt>
  </dgm:ptLst>
  <dgm:cxnLst>
    <dgm:cxn modelId="{7E704FE6-462E-4424-B332-E6B5BDD9245B}" type="presOf" srcId="{D011F554-60B5-47EC-A611-3A7434162846}" destId="{F6FB5295-9529-4704-9BC6-BB7327F79681}" srcOrd="0" destOrd="0" presId="urn:microsoft.com/office/officeart/2008/layout/HorizontalMultiLevelHierarchy"/>
    <dgm:cxn modelId="{15612B9C-ED27-455E-9BC7-6A5378E9AC3D}" type="presOf" srcId="{767B83B0-C468-47AC-98E8-93B396EEDD03}" destId="{4CDB22AB-2A8B-40A4-BFFC-C3B361EBAD77}" srcOrd="0" destOrd="0" presId="urn:microsoft.com/office/officeart/2008/layout/HorizontalMultiLevelHierarchy"/>
    <dgm:cxn modelId="{9AF82553-33B1-409A-9666-BC8AE9972856}" type="presOf" srcId="{1E57602C-87C1-4145-A5BE-4875B852D188}" destId="{5BE4EBA2-87D2-4FD8-B6F8-F63763B1BB97}" srcOrd="0" destOrd="0" presId="urn:microsoft.com/office/officeart/2008/layout/HorizontalMultiLevelHierarchy"/>
    <dgm:cxn modelId="{B9AA41D1-2D13-4409-A5E5-B160473907A3}" type="presOf" srcId="{767B83B0-C468-47AC-98E8-93B396EEDD03}" destId="{906824CC-0E71-44F5-8D65-D76CA2DBBC51}" srcOrd="1" destOrd="0" presId="urn:microsoft.com/office/officeart/2008/layout/HorizontalMultiLevelHierarchy"/>
    <dgm:cxn modelId="{539273AE-B292-4581-98A7-1BE3D31A2735}" srcId="{057DBE11-6671-46DC-80FC-0A4A272FB7B5}" destId="{7619ECBD-1B06-4413-9287-41F5C221E9B2}" srcOrd="0" destOrd="0" parTransId="{2374D02E-217F-4634-9953-1CF9FCC38453}" sibTransId="{44D51568-FACA-411A-9B09-839BF865583A}"/>
    <dgm:cxn modelId="{49392D9A-B8D2-47D7-8510-11D70C4393E2}" type="presOf" srcId="{7F2644C7-CD4A-48B6-9295-3EF51640C832}" destId="{5605C233-11D8-4AEB-948C-11D75975D535}" srcOrd="0" destOrd="0" presId="urn:microsoft.com/office/officeart/2008/layout/HorizontalMultiLevelHierarchy"/>
    <dgm:cxn modelId="{DB0E7F96-44D6-491A-A5B0-6588C18495DE}" type="presOf" srcId="{057DBE11-6671-46DC-80FC-0A4A272FB7B5}" destId="{8F429131-CA47-40E4-958D-FA75F0196C89}" srcOrd="0" destOrd="0" presId="urn:microsoft.com/office/officeart/2008/layout/HorizontalMultiLevelHierarchy"/>
    <dgm:cxn modelId="{21D6F140-99EA-41A5-9CB4-13D9B6E520DF}" type="presOf" srcId="{1E57602C-87C1-4145-A5BE-4875B852D188}" destId="{C08756AD-2408-4544-A31F-6F70E322FCA3}" srcOrd="1" destOrd="0" presId="urn:microsoft.com/office/officeart/2008/layout/HorizontalMultiLevelHierarchy"/>
    <dgm:cxn modelId="{8792D61F-F7CA-47CD-A082-4B6357B0308E}" srcId="{7619ECBD-1B06-4413-9287-41F5C221E9B2}" destId="{7F2644C7-CD4A-48B6-9295-3EF51640C832}" srcOrd="1" destOrd="0" parTransId="{1E57602C-87C1-4145-A5BE-4875B852D188}" sibTransId="{3E221BBA-9D25-40C0-A598-BE29FF270CB6}"/>
    <dgm:cxn modelId="{7EC44560-9B17-4E8D-9D1F-9D90D9C3E9B0}" type="presOf" srcId="{7619ECBD-1B06-4413-9287-41F5C221E9B2}" destId="{5A2036BD-28B1-47A2-8950-B30AD0C87495}" srcOrd="0" destOrd="0" presId="urn:microsoft.com/office/officeart/2008/layout/HorizontalMultiLevelHierarchy"/>
    <dgm:cxn modelId="{F692D655-BC03-434D-900E-1129B2BAEFEE}" type="presOf" srcId="{F58F2742-42F9-4589-A89E-888DEE75E88B}" destId="{ACA47142-B88B-424F-A650-0D5A765C6628}" srcOrd="0" destOrd="0" presId="urn:microsoft.com/office/officeart/2008/layout/HorizontalMultiLevelHierarchy"/>
    <dgm:cxn modelId="{D83E296C-5A5C-41F4-A9FA-CF0D23A46E30}" srcId="{7619ECBD-1B06-4413-9287-41F5C221E9B2}" destId="{D011F554-60B5-47EC-A611-3A7434162846}" srcOrd="0" destOrd="0" parTransId="{767B83B0-C468-47AC-98E8-93B396EEDD03}" sibTransId="{B86DFDD8-CAD5-4445-883A-45AFF68DF88B}"/>
    <dgm:cxn modelId="{77A38258-4D30-463E-B0CA-B3609A4F17EC}" type="presOf" srcId="{E26B387A-D667-44E1-BEBF-2762AA643626}" destId="{CDD4B805-11D4-4C44-BB62-4EF6B585C3F2}" srcOrd="0" destOrd="0" presId="urn:microsoft.com/office/officeart/2008/layout/HorizontalMultiLevelHierarchy"/>
    <dgm:cxn modelId="{F8CFC647-07F5-4671-A822-59CA92A5EC72}" srcId="{7619ECBD-1B06-4413-9287-41F5C221E9B2}" destId="{E26B387A-D667-44E1-BEBF-2762AA643626}" srcOrd="2" destOrd="0" parTransId="{F58F2742-42F9-4589-A89E-888DEE75E88B}" sibTransId="{127B940F-BE1D-4812-87C9-0215B8BA2C50}"/>
    <dgm:cxn modelId="{A5D33D49-1396-4E6F-AF65-745764CE5321}" type="presOf" srcId="{F58F2742-42F9-4589-A89E-888DEE75E88B}" destId="{51F71247-720B-4CD3-8D74-16A6453D7F3E}" srcOrd="1" destOrd="0" presId="urn:microsoft.com/office/officeart/2008/layout/HorizontalMultiLevelHierarchy"/>
    <dgm:cxn modelId="{E9DDCD4E-E321-48BC-ADED-81D420CBD147}" type="presParOf" srcId="{8F429131-CA47-40E4-958D-FA75F0196C89}" destId="{EBA7017A-F7A6-4D9F-843B-01C02FD18C5B}" srcOrd="0" destOrd="0" presId="urn:microsoft.com/office/officeart/2008/layout/HorizontalMultiLevelHierarchy"/>
    <dgm:cxn modelId="{3BA553BB-5C27-4181-9718-550EC96844FF}" type="presParOf" srcId="{EBA7017A-F7A6-4D9F-843B-01C02FD18C5B}" destId="{5A2036BD-28B1-47A2-8950-B30AD0C87495}" srcOrd="0" destOrd="0" presId="urn:microsoft.com/office/officeart/2008/layout/HorizontalMultiLevelHierarchy"/>
    <dgm:cxn modelId="{6E20856D-B0C0-4455-8DC0-59EA47D8AF64}" type="presParOf" srcId="{EBA7017A-F7A6-4D9F-843B-01C02FD18C5B}" destId="{C9521A5F-2124-4041-8418-F0A57DEAB5AA}" srcOrd="1" destOrd="0" presId="urn:microsoft.com/office/officeart/2008/layout/HorizontalMultiLevelHierarchy"/>
    <dgm:cxn modelId="{2CFA47FE-9CA0-4358-84FB-B2DE5EF3726A}" type="presParOf" srcId="{C9521A5F-2124-4041-8418-F0A57DEAB5AA}" destId="{4CDB22AB-2A8B-40A4-BFFC-C3B361EBAD77}" srcOrd="0" destOrd="0" presId="urn:microsoft.com/office/officeart/2008/layout/HorizontalMultiLevelHierarchy"/>
    <dgm:cxn modelId="{F8C2FD26-E98E-49CB-A35D-0DDD1A8AEB9B}" type="presParOf" srcId="{4CDB22AB-2A8B-40A4-BFFC-C3B361EBAD77}" destId="{906824CC-0E71-44F5-8D65-D76CA2DBBC51}" srcOrd="0" destOrd="0" presId="urn:microsoft.com/office/officeart/2008/layout/HorizontalMultiLevelHierarchy"/>
    <dgm:cxn modelId="{D3607424-53DD-4E47-B092-EDAD88E49CF6}" type="presParOf" srcId="{C9521A5F-2124-4041-8418-F0A57DEAB5AA}" destId="{8FE24D98-B226-46BA-95E4-126040D5FAFA}" srcOrd="1" destOrd="0" presId="urn:microsoft.com/office/officeart/2008/layout/HorizontalMultiLevelHierarchy"/>
    <dgm:cxn modelId="{BE507F69-AF7F-4D80-94C6-1403CF28FAA4}" type="presParOf" srcId="{8FE24D98-B226-46BA-95E4-126040D5FAFA}" destId="{F6FB5295-9529-4704-9BC6-BB7327F79681}" srcOrd="0" destOrd="0" presId="urn:microsoft.com/office/officeart/2008/layout/HorizontalMultiLevelHierarchy"/>
    <dgm:cxn modelId="{1B418D84-3136-40CD-A397-163DC8F95BA1}" type="presParOf" srcId="{8FE24D98-B226-46BA-95E4-126040D5FAFA}" destId="{7B44963F-DCFC-4604-9927-922C0995AFDF}" srcOrd="1" destOrd="0" presId="urn:microsoft.com/office/officeart/2008/layout/HorizontalMultiLevelHierarchy"/>
    <dgm:cxn modelId="{276D407C-9436-4240-8767-3A4D6B63C786}" type="presParOf" srcId="{C9521A5F-2124-4041-8418-F0A57DEAB5AA}" destId="{5BE4EBA2-87D2-4FD8-B6F8-F63763B1BB97}" srcOrd="2" destOrd="0" presId="urn:microsoft.com/office/officeart/2008/layout/HorizontalMultiLevelHierarchy"/>
    <dgm:cxn modelId="{D371B99F-919D-4926-85A6-E7DE71E98742}" type="presParOf" srcId="{5BE4EBA2-87D2-4FD8-B6F8-F63763B1BB97}" destId="{C08756AD-2408-4544-A31F-6F70E322FCA3}" srcOrd="0" destOrd="0" presId="urn:microsoft.com/office/officeart/2008/layout/HorizontalMultiLevelHierarchy"/>
    <dgm:cxn modelId="{2D457224-4F70-46A8-88B1-BF6C28B179AB}" type="presParOf" srcId="{C9521A5F-2124-4041-8418-F0A57DEAB5AA}" destId="{BB57E73B-C55D-4975-8FD2-C92161ACE1E3}" srcOrd="3" destOrd="0" presId="urn:microsoft.com/office/officeart/2008/layout/HorizontalMultiLevelHierarchy"/>
    <dgm:cxn modelId="{0138B9D7-F19A-4890-BBBA-1D8F34771F28}" type="presParOf" srcId="{BB57E73B-C55D-4975-8FD2-C92161ACE1E3}" destId="{5605C233-11D8-4AEB-948C-11D75975D535}" srcOrd="0" destOrd="0" presId="urn:microsoft.com/office/officeart/2008/layout/HorizontalMultiLevelHierarchy"/>
    <dgm:cxn modelId="{4C65FB50-C479-4B63-BBBD-B35F1E8A1F8F}" type="presParOf" srcId="{BB57E73B-C55D-4975-8FD2-C92161ACE1E3}" destId="{42B56764-5755-496C-996A-A001DF338DE5}" srcOrd="1" destOrd="0" presId="urn:microsoft.com/office/officeart/2008/layout/HorizontalMultiLevelHierarchy"/>
    <dgm:cxn modelId="{2A36AB98-FB3F-4BAA-912A-FA406F2663E2}" type="presParOf" srcId="{C9521A5F-2124-4041-8418-F0A57DEAB5AA}" destId="{ACA47142-B88B-424F-A650-0D5A765C6628}" srcOrd="4" destOrd="0" presId="urn:microsoft.com/office/officeart/2008/layout/HorizontalMultiLevelHierarchy"/>
    <dgm:cxn modelId="{99279E70-F1F3-40F7-B9B8-3232C5FC183A}" type="presParOf" srcId="{ACA47142-B88B-424F-A650-0D5A765C6628}" destId="{51F71247-720B-4CD3-8D74-16A6453D7F3E}" srcOrd="0" destOrd="0" presId="urn:microsoft.com/office/officeart/2008/layout/HorizontalMultiLevelHierarchy"/>
    <dgm:cxn modelId="{B586A2EB-F38A-4972-9F17-9C86202ECFB3}" type="presParOf" srcId="{C9521A5F-2124-4041-8418-F0A57DEAB5AA}" destId="{493042F3-1179-437D-BA61-6744EA085466}" srcOrd="5" destOrd="0" presId="urn:microsoft.com/office/officeart/2008/layout/HorizontalMultiLevelHierarchy"/>
    <dgm:cxn modelId="{EDC8D2D8-E579-4DF3-AAB2-0343D087CDB4}" type="presParOf" srcId="{493042F3-1179-437D-BA61-6744EA085466}" destId="{CDD4B805-11D4-4C44-BB62-4EF6B585C3F2}" srcOrd="0" destOrd="0" presId="urn:microsoft.com/office/officeart/2008/layout/HorizontalMultiLevelHierarchy"/>
    <dgm:cxn modelId="{A308C4DF-53AB-4DC6-98A1-52E1800FDE88}" type="presParOf" srcId="{493042F3-1179-437D-BA61-6744EA085466}" destId="{8ADD05F6-684E-467A-BC4D-2C580D82FA5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E1CBE51-A6E2-44A8-8CE3-00FB3397B8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6F3F465-2025-4F56-BBB6-E49CFE5CFEE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54A36D5-CA43-41A0-B248-A1F02BECD515}" type="parTrans" cxnId="{7BF67A29-71FE-4423-A814-A26C78AF044C}">
      <dgm:prSet/>
      <dgm:spPr/>
      <dgm:t>
        <a:bodyPr/>
        <a:lstStyle/>
        <a:p>
          <a:endParaRPr lang="en-US"/>
        </a:p>
      </dgm:t>
    </dgm:pt>
    <dgm:pt modelId="{812F63BA-9032-4E3B-9B8A-F71765A6750F}" type="sibTrans" cxnId="{7BF67A29-71FE-4423-A814-A26C78AF044C}">
      <dgm:prSet/>
      <dgm:spPr/>
      <dgm:t>
        <a:bodyPr/>
        <a:lstStyle/>
        <a:p>
          <a:endParaRPr lang="en-US"/>
        </a:p>
      </dgm:t>
    </dgm:pt>
    <dgm:pt modelId="{2317ABB6-0AE5-487B-9B2B-30B0174D8C5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F08CBBB-3E08-4C32-BAFE-E36E8DEBB69E}" type="parTrans" cxnId="{C69AC8DE-F776-424C-B042-DF90E413A31E}">
      <dgm:prSet/>
      <dgm:spPr/>
      <dgm:t>
        <a:bodyPr/>
        <a:lstStyle/>
        <a:p>
          <a:endParaRPr lang="en-US"/>
        </a:p>
      </dgm:t>
    </dgm:pt>
    <dgm:pt modelId="{B9145907-EEC7-4F69-8C43-921B05C54F18}" type="sibTrans" cxnId="{C69AC8DE-F776-424C-B042-DF90E413A31E}">
      <dgm:prSet/>
      <dgm:spPr/>
      <dgm:t>
        <a:bodyPr/>
        <a:lstStyle/>
        <a:p>
          <a:endParaRPr lang="en-US"/>
        </a:p>
      </dgm:t>
    </dgm:pt>
    <dgm:pt modelId="{FCAEB2A2-C58E-45A3-9C36-471824A8529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1F79801-BE7E-417E-A3D9-D01081E60C25}" type="parTrans" cxnId="{006ECCD3-1C32-4A0F-B811-DFD194A1DF90}">
      <dgm:prSet/>
      <dgm:spPr/>
      <dgm:t>
        <a:bodyPr/>
        <a:lstStyle/>
        <a:p>
          <a:endParaRPr lang="en-US"/>
        </a:p>
      </dgm:t>
    </dgm:pt>
    <dgm:pt modelId="{9F90AD30-07E3-4189-8F72-69B25185F66F}" type="sibTrans" cxnId="{006ECCD3-1C32-4A0F-B811-DFD194A1DF90}">
      <dgm:prSet/>
      <dgm:spPr/>
      <dgm:t>
        <a:bodyPr/>
        <a:lstStyle/>
        <a:p>
          <a:endParaRPr lang="en-US"/>
        </a:p>
      </dgm:t>
    </dgm:pt>
    <dgm:pt modelId="{736004F9-3D5C-4384-BE14-ECCC501E599A}" type="pres">
      <dgm:prSet presAssocID="{7E1CBE51-A6E2-44A8-8CE3-00FB3397B824}" presName="composite" presStyleCnt="0">
        <dgm:presLayoutVars>
          <dgm:chMax val="5"/>
          <dgm:dir/>
          <dgm:resizeHandles val="exact"/>
        </dgm:presLayoutVars>
      </dgm:prSet>
      <dgm:spPr/>
    </dgm:pt>
    <dgm:pt modelId="{5638178E-7A26-4153-B776-82E674DF3F86}" type="pres">
      <dgm:prSet presAssocID="{66F3F465-2025-4F56-BBB6-E49CFE5CFEE1}" presName="circle1" presStyleLbl="lnNode1" presStyleIdx="0" presStyleCnt="3"/>
      <dgm:spPr/>
    </dgm:pt>
    <dgm:pt modelId="{E777867F-8BAA-41E4-BEE9-EFDB78E25746}" type="pres">
      <dgm:prSet presAssocID="{66F3F465-2025-4F56-BBB6-E49CFE5CFEE1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90CD2-5FE5-43B4-AF1E-239F1D77EFF6}" type="pres">
      <dgm:prSet presAssocID="{66F3F465-2025-4F56-BBB6-E49CFE5CFEE1}" presName="line1" presStyleLbl="callout" presStyleIdx="0" presStyleCnt="6"/>
      <dgm:spPr/>
    </dgm:pt>
    <dgm:pt modelId="{AAFF6B6F-DF3E-4094-A3A5-0BB7D02CBEA5}" type="pres">
      <dgm:prSet presAssocID="{66F3F465-2025-4F56-BBB6-E49CFE5CFEE1}" presName="d1" presStyleLbl="callout" presStyleIdx="1" presStyleCnt="6"/>
      <dgm:spPr/>
    </dgm:pt>
    <dgm:pt modelId="{2D4209E1-0AC7-4B2C-82BB-F68470961E7B}" type="pres">
      <dgm:prSet presAssocID="{2317ABB6-0AE5-487B-9B2B-30B0174D8C5F}" presName="circle2" presStyleLbl="lnNode1" presStyleIdx="1" presStyleCnt="3"/>
      <dgm:spPr>
        <a:solidFill>
          <a:schemeClr val="accent2"/>
        </a:solidFill>
      </dgm:spPr>
    </dgm:pt>
    <dgm:pt modelId="{44B1D500-2F91-4A46-A9BA-05CC2DBB29A1}" type="pres">
      <dgm:prSet presAssocID="{2317ABB6-0AE5-487B-9B2B-30B0174D8C5F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70D067-79F8-4EDB-91E7-F37970471528}" type="pres">
      <dgm:prSet presAssocID="{2317ABB6-0AE5-487B-9B2B-30B0174D8C5F}" presName="line2" presStyleLbl="callout" presStyleIdx="2" presStyleCnt="6"/>
      <dgm:spPr/>
    </dgm:pt>
    <dgm:pt modelId="{AC91C961-C901-40EB-B760-9F2F59B17F9E}" type="pres">
      <dgm:prSet presAssocID="{2317ABB6-0AE5-487B-9B2B-30B0174D8C5F}" presName="d2" presStyleLbl="callout" presStyleIdx="3" presStyleCnt="6"/>
      <dgm:spPr/>
    </dgm:pt>
    <dgm:pt modelId="{93EA3471-4246-4293-9B96-765D90EB19B4}" type="pres">
      <dgm:prSet presAssocID="{FCAEB2A2-C58E-45A3-9C36-471824A85297}" presName="circle3" presStyleLbl="lnNode1" presStyleIdx="2" presStyleCnt="3"/>
      <dgm:spPr>
        <a:solidFill>
          <a:schemeClr val="accent3"/>
        </a:solidFill>
      </dgm:spPr>
    </dgm:pt>
    <dgm:pt modelId="{34F09039-4CE0-4114-9A63-C80E8D79FA18}" type="pres">
      <dgm:prSet presAssocID="{FCAEB2A2-C58E-45A3-9C36-471824A85297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44292F-87B6-44F6-8E02-8370C2778DCC}" type="pres">
      <dgm:prSet presAssocID="{FCAEB2A2-C58E-45A3-9C36-471824A85297}" presName="line3" presStyleLbl="callout" presStyleIdx="4" presStyleCnt="6"/>
      <dgm:spPr/>
    </dgm:pt>
    <dgm:pt modelId="{D8AE558D-70A6-4FBD-9596-BF8ADDB56192}" type="pres">
      <dgm:prSet presAssocID="{FCAEB2A2-C58E-45A3-9C36-471824A85297}" presName="d3" presStyleLbl="callout" presStyleIdx="5" presStyleCnt="6"/>
      <dgm:spPr/>
    </dgm:pt>
  </dgm:ptLst>
  <dgm:cxnLst>
    <dgm:cxn modelId="{7296AB6B-6C4D-4C3C-8AA5-98A88EBD6CF3}" type="presOf" srcId="{7E1CBE51-A6E2-44A8-8CE3-00FB3397B824}" destId="{736004F9-3D5C-4384-BE14-ECCC501E599A}" srcOrd="0" destOrd="0" presId="urn:microsoft.com/office/officeart/2005/8/layout/target1"/>
    <dgm:cxn modelId="{7BF67A29-71FE-4423-A814-A26C78AF044C}" srcId="{7E1CBE51-A6E2-44A8-8CE3-00FB3397B824}" destId="{66F3F465-2025-4F56-BBB6-E49CFE5CFEE1}" srcOrd="0" destOrd="0" parTransId="{054A36D5-CA43-41A0-B248-A1F02BECD515}" sibTransId="{812F63BA-9032-4E3B-9B8A-F71765A6750F}"/>
    <dgm:cxn modelId="{C69AC8DE-F776-424C-B042-DF90E413A31E}" srcId="{7E1CBE51-A6E2-44A8-8CE3-00FB3397B824}" destId="{2317ABB6-0AE5-487B-9B2B-30B0174D8C5F}" srcOrd="1" destOrd="0" parTransId="{DF08CBBB-3E08-4C32-BAFE-E36E8DEBB69E}" sibTransId="{B9145907-EEC7-4F69-8C43-921B05C54F18}"/>
    <dgm:cxn modelId="{0689B8BA-406D-4434-8DCE-E6F3ED857738}" type="presOf" srcId="{66F3F465-2025-4F56-BBB6-E49CFE5CFEE1}" destId="{E777867F-8BAA-41E4-BEE9-EFDB78E25746}" srcOrd="0" destOrd="0" presId="urn:microsoft.com/office/officeart/2005/8/layout/target1"/>
    <dgm:cxn modelId="{1F2D7293-0CF7-4CFA-AAFD-F327B3F7670F}" type="presOf" srcId="{FCAEB2A2-C58E-45A3-9C36-471824A85297}" destId="{34F09039-4CE0-4114-9A63-C80E8D79FA18}" srcOrd="0" destOrd="0" presId="urn:microsoft.com/office/officeart/2005/8/layout/target1"/>
    <dgm:cxn modelId="{2ABFEFCB-006D-4B14-A455-5D53141CBD37}" type="presOf" srcId="{2317ABB6-0AE5-487B-9B2B-30B0174D8C5F}" destId="{44B1D500-2F91-4A46-A9BA-05CC2DBB29A1}" srcOrd="0" destOrd="0" presId="urn:microsoft.com/office/officeart/2005/8/layout/target1"/>
    <dgm:cxn modelId="{006ECCD3-1C32-4A0F-B811-DFD194A1DF90}" srcId="{7E1CBE51-A6E2-44A8-8CE3-00FB3397B824}" destId="{FCAEB2A2-C58E-45A3-9C36-471824A85297}" srcOrd="2" destOrd="0" parTransId="{01F79801-BE7E-417E-A3D9-D01081E60C25}" sibTransId="{9F90AD30-07E3-4189-8F72-69B25185F66F}"/>
    <dgm:cxn modelId="{6EACF03A-65D8-465B-A24A-E921A3FA2F5A}" type="presParOf" srcId="{736004F9-3D5C-4384-BE14-ECCC501E599A}" destId="{5638178E-7A26-4153-B776-82E674DF3F86}" srcOrd="0" destOrd="0" presId="urn:microsoft.com/office/officeart/2005/8/layout/target1"/>
    <dgm:cxn modelId="{2E787DAF-0E4D-4929-966C-F580251C600C}" type="presParOf" srcId="{736004F9-3D5C-4384-BE14-ECCC501E599A}" destId="{E777867F-8BAA-41E4-BEE9-EFDB78E25746}" srcOrd="1" destOrd="0" presId="urn:microsoft.com/office/officeart/2005/8/layout/target1"/>
    <dgm:cxn modelId="{2DE00C20-8521-4A57-9AF1-CF42B4B23837}" type="presParOf" srcId="{736004F9-3D5C-4384-BE14-ECCC501E599A}" destId="{52F90CD2-5FE5-43B4-AF1E-239F1D77EFF6}" srcOrd="2" destOrd="0" presId="urn:microsoft.com/office/officeart/2005/8/layout/target1"/>
    <dgm:cxn modelId="{CD92F31D-4F24-4B24-A7FF-56D0D7185808}" type="presParOf" srcId="{736004F9-3D5C-4384-BE14-ECCC501E599A}" destId="{AAFF6B6F-DF3E-4094-A3A5-0BB7D02CBEA5}" srcOrd="3" destOrd="0" presId="urn:microsoft.com/office/officeart/2005/8/layout/target1"/>
    <dgm:cxn modelId="{066FFC2A-8EAE-4C6D-BF5C-812027EDC2D2}" type="presParOf" srcId="{736004F9-3D5C-4384-BE14-ECCC501E599A}" destId="{2D4209E1-0AC7-4B2C-82BB-F68470961E7B}" srcOrd="4" destOrd="0" presId="urn:microsoft.com/office/officeart/2005/8/layout/target1"/>
    <dgm:cxn modelId="{3D11612E-EBA5-47D2-8F85-B9FA4AFC86E8}" type="presParOf" srcId="{736004F9-3D5C-4384-BE14-ECCC501E599A}" destId="{44B1D500-2F91-4A46-A9BA-05CC2DBB29A1}" srcOrd="5" destOrd="0" presId="urn:microsoft.com/office/officeart/2005/8/layout/target1"/>
    <dgm:cxn modelId="{4CE61718-CDCF-4270-869C-B5DAD67CFDB8}" type="presParOf" srcId="{736004F9-3D5C-4384-BE14-ECCC501E599A}" destId="{8870D067-79F8-4EDB-91E7-F37970471528}" srcOrd="6" destOrd="0" presId="urn:microsoft.com/office/officeart/2005/8/layout/target1"/>
    <dgm:cxn modelId="{D8F39050-F60F-4D4C-B39A-45637864FF67}" type="presParOf" srcId="{736004F9-3D5C-4384-BE14-ECCC501E599A}" destId="{AC91C961-C901-40EB-B760-9F2F59B17F9E}" srcOrd="7" destOrd="0" presId="urn:microsoft.com/office/officeart/2005/8/layout/target1"/>
    <dgm:cxn modelId="{686F7640-68C0-4587-A07E-1FB2B151D395}" type="presParOf" srcId="{736004F9-3D5C-4384-BE14-ECCC501E599A}" destId="{93EA3471-4246-4293-9B96-765D90EB19B4}" srcOrd="8" destOrd="0" presId="urn:microsoft.com/office/officeart/2005/8/layout/target1"/>
    <dgm:cxn modelId="{6ADE9BC7-5E0D-43C0-A54F-C1CFB6C8CE22}" type="presParOf" srcId="{736004F9-3D5C-4384-BE14-ECCC501E599A}" destId="{34F09039-4CE0-4114-9A63-C80E8D79FA18}" srcOrd="9" destOrd="0" presId="urn:microsoft.com/office/officeart/2005/8/layout/target1"/>
    <dgm:cxn modelId="{2CAD4BA5-D834-4A19-A550-AC854A4F2824}" type="presParOf" srcId="{736004F9-3D5C-4384-BE14-ECCC501E599A}" destId="{BF44292F-87B6-44F6-8E02-8370C2778DCC}" srcOrd="10" destOrd="0" presId="urn:microsoft.com/office/officeart/2005/8/layout/target1"/>
    <dgm:cxn modelId="{4A845D19-64A7-4C9D-B5BA-3FA4B455EB17}" type="presParOf" srcId="{736004F9-3D5C-4384-BE14-ECCC501E599A}" destId="{D8AE558D-70A6-4FBD-9596-BF8ADDB56192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083D635-CC2C-4347-8B76-F4A1955286A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CB906-5909-4278-B2B9-36A019B6606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A8D784B-7892-4EB3-857F-4A773FAA3E6B}" type="parTrans" cxnId="{0CC85AB8-B92A-4367-8E89-EC4481B79A88}">
      <dgm:prSet/>
      <dgm:spPr/>
      <dgm:t>
        <a:bodyPr/>
        <a:lstStyle/>
        <a:p>
          <a:endParaRPr lang="en-US"/>
        </a:p>
      </dgm:t>
    </dgm:pt>
    <dgm:pt modelId="{CCFB5B42-97F7-4A03-BAE4-87AC74B77FEF}" type="sibTrans" cxnId="{0CC85AB8-B92A-4367-8E89-EC4481B79A88}">
      <dgm:prSet/>
      <dgm:spPr/>
      <dgm:t>
        <a:bodyPr/>
        <a:lstStyle/>
        <a:p>
          <a:endParaRPr lang="en-US"/>
        </a:p>
      </dgm:t>
    </dgm:pt>
    <dgm:pt modelId="{DE778C0D-E56C-456F-B27C-B275E5BBC74E}" type="asst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5920A1B-7F71-4477-A859-8C376B0E1884}" type="parTrans" cxnId="{061A57B4-44EB-4320-AE20-AB2BE078882D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5DAC844-25B8-4A3D-BEA8-4D21D501387C}" type="sibTrans" cxnId="{061A57B4-44EB-4320-AE20-AB2BE078882D}">
      <dgm:prSet/>
      <dgm:spPr/>
      <dgm:t>
        <a:bodyPr/>
        <a:lstStyle/>
        <a:p>
          <a:endParaRPr lang="en-US"/>
        </a:p>
      </dgm:t>
    </dgm:pt>
    <dgm:pt modelId="{ECFBFB7D-CF24-4E56-8870-D805C45F7E6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101EF0A-571D-4C94-84B3-349442AAAC03}" type="parTrans" cxnId="{A2602DC2-C35E-4B28-AD03-A389EDE9FDA8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35980CF-F10B-4EDD-9865-4796F0ACD293}" type="sibTrans" cxnId="{A2602DC2-C35E-4B28-AD03-A389EDE9FDA8}">
      <dgm:prSet/>
      <dgm:spPr/>
      <dgm:t>
        <a:bodyPr/>
        <a:lstStyle/>
        <a:p>
          <a:endParaRPr lang="en-US"/>
        </a:p>
      </dgm:t>
    </dgm:pt>
    <dgm:pt modelId="{C6D6D895-7F4F-4E22-BA4C-E5EDEE31B013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EC1DA16-A9C9-456B-8E4E-12739F1DDBAD}" type="parTrans" cxnId="{4AF56511-97FB-486F-A28B-889879A56F63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9BB953C-D63C-4C86-9215-F2BDBCA878C1}" type="sibTrans" cxnId="{4AF56511-97FB-486F-A28B-889879A56F63}">
      <dgm:prSet/>
      <dgm:spPr/>
      <dgm:t>
        <a:bodyPr/>
        <a:lstStyle/>
        <a:p>
          <a:endParaRPr lang="en-US"/>
        </a:p>
      </dgm:t>
    </dgm:pt>
    <dgm:pt modelId="{8D2A1836-1F54-40DD-B8DD-0B20F0AE4287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5C8F034-7CE7-43E3-9A00-2E39971C06F9}" type="parTrans" cxnId="{63AB9974-73A4-4D56-8E10-8DB8BCB66366}">
      <dgm:prSet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4A5824E8-CFB2-457A-A619-5682F3FDABA2}" type="sibTrans" cxnId="{63AB9974-73A4-4D56-8E10-8DB8BCB66366}">
      <dgm:prSet/>
      <dgm:spPr/>
      <dgm:t>
        <a:bodyPr/>
        <a:lstStyle/>
        <a:p>
          <a:endParaRPr lang="en-US"/>
        </a:p>
      </dgm:t>
    </dgm:pt>
    <dgm:pt modelId="{63FE295B-C9F5-4585-8013-2D620E84F698}" type="pres">
      <dgm:prSet presAssocID="{1083D635-CC2C-4347-8B76-F4A1955286A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3908A7E-CCC0-4A7B-BDE4-A4A09C67308B}" type="pres">
      <dgm:prSet presAssocID="{D13CB906-5909-4278-B2B9-36A019B66061}" presName="hierRoot1" presStyleCnt="0">
        <dgm:presLayoutVars>
          <dgm:hierBranch val="init"/>
        </dgm:presLayoutVars>
      </dgm:prSet>
      <dgm:spPr/>
    </dgm:pt>
    <dgm:pt modelId="{009FFCAC-CE96-4BD3-9674-3F18AA6D0D05}" type="pres">
      <dgm:prSet presAssocID="{D13CB906-5909-4278-B2B9-36A019B66061}" presName="rootComposite1" presStyleCnt="0"/>
      <dgm:spPr/>
    </dgm:pt>
    <dgm:pt modelId="{AD82461D-F9A2-4C7A-9BD1-311001AEE245}" type="pres">
      <dgm:prSet presAssocID="{D13CB906-5909-4278-B2B9-36A019B6606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9F59FB-8815-4DC1-B6F8-35B392D050AF}" type="pres">
      <dgm:prSet presAssocID="{D13CB906-5909-4278-B2B9-36A019B66061}" presName="topArc1" presStyleLbl="parChTrans1D1" presStyleIdx="0" presStyleCnt="10"/>
      <dgm:spPr>
        <a:ln>
          <a:solidFill>
            <a:schemeClr val="tx2">
              <a:lumMod val="50000"/>
            </a:schemeClr>
          </a:solidFill>
        </a:ln>
      </dgm:spPr>
    </dgm:pt>
    <dgm:pt modelId="{249DB3A6-8F92-4332-B7CC-7125EAC9E079}" type="pres">
      <dgm:prSet presAssocID="{D13CB906-5909-4278-B2B9-36A019B66061}" presName="bottomArc1" presStyleLbl="parChTrans1D1" presStyleIdx="1" presStyleCnt="10"/>
      <dgm:spPr>
        <a:ln>
          <a:solidFill>
            <a:schemeClr val="tx2">
              <a:lumMod val="50000"/>
            </a:schemeClr>
          </a:solidFill>
        </a:ln>
      </dgm:spPr>
    </dgm:pt>
    <dgm:pt modelId="{5164B4AF-8A90-4ACF-84DD-638EC8FE9726}" type="pres">
      <dgm:prSet presAssocID="{D13CB906-5909-4278-B2B9-36A019B66061}" presName="topConnNode1" presStyleLbl="node1" presStyleIdx="0" presStyleCnt="0"/>
      <dgm:spPr/>
      <dgm:t>
        <a:bodyPr/>
        <a:lstStyle/>
        <a:p>
          <a:endParaRPr lang="en-US"/>
        </a:p>
      </dgm:t>
    </dgm:pt>
    <dgm:pt modelId="{5980CA51-2C68-4C60-BE65-D34C0F363DEB}" type="pres">
      <dgm:prSet presAssocID="{D13CB906-5909-4278-B2B9-36A019B66061}" presName="hierChild2" presStyleCnt="0"/>
      <dgm:spPr/>
    </dgm:pt>
    <dgm:pt modelId="{15B1CB90-5B32-4EEE-9BA0-C6E593A5C85F}" type="pres">
      <dgm:prSet presAssocID="{2101EF0A-571D-4C94-84B3-349442AAAC03}" presName="Name28" presStyleLbl="parChTrans1D2" presStyleIdx="0" presStyleCnt="4"/>
      <dgm:spPr/>
      <dgm:t>
        <a:bodyPr/>
        <a:lstStyle/>
        <a:p>
          <a:endParaRPr lang="en-US"/>
        </a:p>
      </dgm:t>
    </dgm:pt>
    <dgm:pt modelId="{8EF3C21B-EE0B-4456-A12E-92225463FD3B}" type="pres">
      <dgm:prSet presAssocID="{ECFBFB7D-CF24-4E56-8870-D805C45F7E6B}" presName="hierRoot2" presStyleCnt="0">
        <dgm:presLayoutVars>
          <dgm:hierBranch val="init"/>
        </dgm:presLayoutVars>
      </dgm:prSet>
      <dgm:spPr/>
    </dgm:pt>
    <dgm:pt modelId="{CB9A360C-3104-43F7-834B-3220395B5043}" type="pres">
      <dgm:prSet presAssocID="{ECFBFB7D-CF24-4E56-8870-D805C45F7E6B}" presName="rootComposite2" presStyleCnt="0"/>
      <dgm:spPr/>
    </dgm:pt>
    <dgm:pt modelId="{930D0B0A-F922-42C5-9646-E81EC054FB8C}" type="pres">
      <dgm:prSet presAssocID="{ECFBFB7D-CF24-4E56-8870-D805C45F7E6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656173-D585-450D-A86D-83B24F604867}" type="pres">
      <dgm:prSet presAssocID="{ECFBFB7D-CF24-4E56-8870-D805C45F7E6B}" presName="topArc2" presStyleLbl="parChTrans1D1" presStyleIdx="2" presStyleCnt="10"/>
      <dgm:spPr>
        <a:ln>
          <a:solidFill>
            <a:schemeClr val="tx2">
              <a:lumMod val="50000"/>
            </a:schemeClr>
          </a:solidFill>
        </a:ln>
      </dgm:spPr>
    </dgm:pt>
    <dgm:pt modelId="{E4C069A2-B92E-4C60-ABDC-1E683C19D377}" type="pres">
      <dgm:prSet presAssocID="{ECFBFB7D-CF24-4E56-8870-D805C45F7E6B}" presName="bottomArc2" presStyleLbl="parChTrans1D1" presStyleIdx="3" presStyleCnt="10"/>
      <dgm:spPr>
        <a:ln>
          <a:solidFill>
            <a:schemeClr val="tx2">
              <a:lumMod val="50000"/>
            </a:schemeClr>
          </a:solidFill>
        </a:ln>
      </dgm:spPr>
    </dgm:pt>
    <dgm:pt modelId="{2E3DC0B7-EA60-4C07-9099-71530D5AE7B7}" type="pres">
      <dgm:prSet presAssocID="{ECFBFB7D-CF24-4E56-8870-D805C45F7E6B}" presName="topConnNode2" presStyleLbl="node2" presStyleIdx="0" presStyleCnt="0"/>
      <dgm:spPr/>
      <dgm:t>
        <a:bodyPr/>
        <a:lstStyle/>
        <a:p>
          <a:endParaRPr lang="en-US"/>
        </a:p>
      </dgm:t>
    </dgm:pt>
    <dgm:pt modelId="{5EB7C1C7-1DC6-4C0D-83FF-AA93DCE2D6DA}" type="pres">
      <dgm:prSet presAssocID="{ECFBFB7D-CF24-4E56-8870-D805C45F7E6B}" presName="hierChild4" presStyleCnt="0"/>
      <dgm:spPr/>
    </dgm:pt>
    <dgm:pt modelId="{3BBD399F-C8B3-4AB3-A113-AA0445BE3C57}" type="pres">
      <dgm:prSet presAssocID="{ECFBFB7D-CF24-4E56-8870-D805C45F7E6B}" presName="hierChild5" presStyleCnt="0"/>
      <dgm:spPr/>
    </dgm:pt>
    <dgm:pt modelId="{101C31AB-4FE2-451D-86B3-945A149C6AB0}" type="pres">
      <dgm:prSet presAssocID="{AEC1DA16-A9C9-456B-8E4E-12739F1DDBAD}" presName="Name28" presStyleLbl="parChTrans1D2" presStyleIdx="1" presStyleCnt="4"/>
      <dgm:spPr/>
      <dgm:t>
        <a:bodyPr/>
        <a:lstStyle/>
        <a:p>
          <a:endParaRPr lang="en-US"/>
        </a:p>
      </dgm:t>
    </dgm:pt>
    <dgm:pt modelId="{14060A55-8B52-44AA-938E-C5D748681A04}" type="pres">
      <dgm:prSet presAssocID="{C6D6D895-7F4F-4E22-BA4C-E5EDEE31B013}" presName="hierRoot2" presStyleCnt="0">
        <dgm:presLayoutVars>
          <dgm:hierBranch val="init"/>
        </dgm:presLayoutVars>
      </dgm:prSet>
      <dgm:spPr/>
    </dgm:pt>
    <dgm:pt modelId="{A9373B75-CFCB-42A3-8692-1F9A89CB1D08}" type="pres">
      <dgm:prSet presAssocID="{C6D6D895-7F4F-4E22-BA4C-E5EDEE31B013}" presName="rootComposite2" presStyleCnt="0"/>
      <dgm:spPr/>
    </dgm:pt>
    <dgm:pt modelId="{DEE010E8-5B8B-4E96-B47F-C89E1D95DBE2}" type="pres">
      <dgm:prSet presAssocID="{C6D6D895-7F4F-4E22-BA4C-E5EDEE31B01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F581B9-1A18-4203-81B6-68C7D4846386}" type="pres">
      <dgm:prSet presAssocID="{C6D6D895-7F4F-4E22-BA4C-E5EDEE31B013}" presName="topArc2" presStyleLbl="parChTrans1D1" presStyleIdx="4" presStyleCnt="10"/>
      <dgm:spPr>
        <a:ln>
          <a:solidFill>
            <a:schemeClr val="tx2">
              <a:lumMod val="50000"/>
            </a:schemeClr>
          </a:solidFill>
        </a:ln>
      </dgm:spPr>
    </dgm:pt>
    <dgm:pt modelId="{2E8AF89B-A861-4276-899C-F519183FDD91}" type="pres">
      <dgm:prSet presAssocID="{C6D6D895-7F4F-4E22-BA4C-E5EDEE31B013}" presName="bottomArc2" presStyleLbl="parChTrans1D1" presStyleIdx="5" presStyleCnt="10"/>
      <dgm:spPr>
        <a:ln>
          <a:solidFill>
            <a:schemeClr val="tx2">
              <a:lumMod val="50000"/>
            </a:schemeClr>
          </a:solidFill>
        </a:ln>
      </dgm:spPr>
    </dgm:pt>
    <dgm:pt modelId="{7F6BCFB9-74B1-42D5-B92F-D56E548103F1}" type="pres">
      <dgm:prSet presAssocID="{C6D6D895-7F4F-4E22-BA4C-E5EDEE31B013}" presName="topConnNode2" presStyleLbl="node2" presStyleIdx="0" presStyleCnt="0"/>
      <dgm:spPr/>
      <dgm:t>
        <a:bodyPr/>
        <a:lstStyle/>
        <a:p>
          <a:endParaRPr lang="en-US"/>
        </a:p>
      </dgm:t>
    </dgm:pt>
    <dgm:pt modelId="{E82FECC0-C2CC-4C8E-B576-5EBBEAB61464}" type="pres">
      <dgm:prSet presAssocID="{C6D6D895-7F4F-4E22-BA4C-E5EDEE31B013}" presName="hierChild4" presStyleCnt="0"/>
      <dgm:spPr/>
    </dgm:pt>
    <dgm:pt modelId="{722FBA47-D070-4A5B-9B29-A781319EC908}" type="pres">
      <dgm:prSet presAssocID="{C6D6D895-7F4F-4E22-BA4C-E5EDEE31B013}" presName="hierChild5" presStyleCnt="0"/>
      <dgm:spPr/>
    </dgm:pt>
    <dgm:pt modelId="{D1C7FCAC-2CE0-41A5-8BD3-10291AB2F83E}" type="pres">
      <dgm:prSet presAssocID="{55C8F034-7CE7-43E3-9A00-2E39971C06F9}" presName="Name28" presStyleLbl="parChTrans1D2" presStyleIdx="2" presStyleCnt="4"/>
      <dgm:spPr/>
      <dgm:t>
        <a:bodyPr/>
        <a:lstStyle/>
        <a:p>
          <a:endParaRPr lang="en-US"/>
        </a:p>
      </dgm:t>
    </dgm:pt>
    <dgm:pt modelId="{4CF6B6A6-60BD-477B-A1E5-FE7B9D7BD9A5}" type="pres">
      <dgm:prSet presAssocID="{8D2A1836-1F54-40DD-B8DD-0B20F0AE4287}" presName="hierRoot2" presStyleCnt="0">
        <dgm:presLayoutVars>
          <dgm:hierBranch val="init"/>
        </dgm:presLayoutVars>
      </dgm:prSet>
      <dgm:spPr/>
    </dgm:pt>
    <dgm:pt modelId="{F4B3F892-4E96-4A28-BAC3-646ABBA67560}" type="pres">
      <dgm:prSet presAssocID="{8D2A1836-1F54-40DD-B8DD-0B20F0AE4287}" presName="rootComposite2" presStyleCnt="0"/>
      <dgm:spPr/>
    </dgm:pt>
    <dgm:pt modelId="{6A686E8E-EC22-4A0F-AB52-61D271C38575}" type="pres">
      <dgm:prSet presAssocID="{8D2A1836-1F54-40DD-B8DD-0B20F0AE42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9A57C-C612-429D-929F-9519B336CBF8}" type="pres">
      <dgm:prSet presAssocID="{8D2A1836-1F54-40DD-B8DD-0B20F0AE4287}" presName="topArc2" presStyleLbl="parChTrans1D1" presStyleIdx="6" presStyleCnt="10"/>
      <dgm:spPr>
        <a:ln>
          <a:solidFill>
            <a:schemeClr val="tx2">
              <a:lumMod val="50000"/>
            </a:schemeClr>
          </a:solidFill>
        </a:ln>
      </dgm:spPr>
    </dgm:pt>
    <dgm:pt modelId="{319C7F89-9B52-4500-AD0D-3B450F95AF0E}" type="pres">
      <dgm:prSet presAssocID="{8D2A1836-1F54-40DD-B8DD-0B20F0AE4287}" presName="bottomArc2" presStyleLbl="parChTrans1D1" presStyleIdx="7" presStyleCnt="10"/>
      <dgm:spPr>
        <a:ln>
          <a:solidFill>
            <a:schemeClr val="tx2">
              <a:lumMod val="50000"/>
            </a:schemeClr>
          </a:solidFill>
        </a:ln>
      </dgm:spPr>
    </dgm:pt>
    <dgm:pt modelId="{6924A5E7-08CA-4AE4-B5B1-287DD9C74946}" type="pres">
      <dgm:prSet presAssocID="{8D2A1836-1F54-40DD-B8DD-0B20F0AE4287}" presName="topConnNode2" presStyleLbl="node2" presStyleIdx="0" presStyleCnt="0"/>
      <dgm:spPr/>
      <dgm:t>
        <a:bodyPr/>
        <a:lstStyle/>
        <a:p>
          <a:endParaRPr lang="en-US"/>
        </a:p>
      </dgm:t>
    </dgm:pt>
    <dgm:pt modelId="{BF2CFDB0-E558-44BB-9A55-E3CB37E86D09}" type="pres">
      <dgm:prSet presAssocID="{8D2A1836-1F54-40DD-B8DD-0B20F0AE4287}" presName="hierChild4" presStyleCnt="0"/>
      <dgm:spPr/>
    </dgm:pt>
    <dgm:pt modelId="{D1CB4493-FB7D-448D-9680-781396697B13}" type="pres">
      <dgm:prSet presAssocID="{8D2A1836-1F54-40DD-B8DD-0B20F0AE4287}" presName="hierChild5" presStyleCnt="0"/>
      <dgm:spPr/>
    </dgm:pt>
    <dgm:pt modelId="{AAF29E6E-46C6-40B4-9A13-8DD78BEEA7AC}" type="pres">
      <dgm:prSet presAssocID="{D13CB906-5909-4278-B2B9-36A019B66061}" presName="hierChild3" presStyleCnt="0"/>
      <dgm:spPr/>
    </dgm:pt>
    <dgm:pt modelId="{01D68B7C-53A4-485F-A43F-F340E7E0EC0F}" type="pres">
      <dgm:prSet presAssocID="{75920A1B-7F71-4477-A859-8C376B0E1884}" presName="Name101" presStyleLbl="parChTrans1D2" presStyleIdx="3" presStyleCnt="4"/>
      <dgm:spPr/>
      <dgm:t>
        <a:bodyPr/>
        <a:lstStyle/>
        <a:p>
          <a:endParaRPr lang="en-US"/>
        </a:p>
      </dgm:t>
    </dgm:pt>
    <dgm:pt modelId="{AF2F72F1-1D4D-43AC-BE6C-15752E15E08E}" type="pres">
      <dgm:prSet presAssocID="{DE778C0D-E56C-456F-B27C-B275E5BBC74E}" presName="hierRoot3" presStyleCnt="0">
        <dgm:presLayoutVars>
          <dgm:hierBranch val="init"/>
        </dgm:presLayoutVars>
      </dgm:prSet>
      <dgm:spPr/>
    </dgm:pt>
    <dgm:pt modelId="{50E9A55D-A7C1-47F4-B032-13E49CB4B3AB}" type="pres">
      <dgm:prSet presAssocID="{DE778C0D-E56C-456F-B27C-B275E5BBC74E}" presName="rootComposite3" presStyleCnt="0"/>
      <dgm:spPr/>
    </dgm:pt>
    <dgm:pt modelId="{FACE4677-AA9D-49B2-B8C4-133A4448DCF0}" type="pres">
      <dgm:prSet presAssocID="{DE778C0D-E56C-456F-B27C-B275E5BBC74E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6120B2-BA8F-4BA1-82D3-748C2AF97CB6}" type="pres">
      <dgm:prSet presAssocID="{DE778C0D-E56C-456F-B27C-B275E5BBC74E}" presName="topArc3" presStyleLbl="parChTrans1D1" presStyleIdx="8" presStyleCnt="10"/>
      <dgm:spPr>
        <a:ln>
          <a:solidFill>
            <a:schemeClr val="tx2">
              <a:lumMod val="50000"/>
            </a:schemeClr>
          </a:solidFill>
        </a:ln>
      </dgm:spPr>
    </dgm:pt>
    <dgm:pt modelId="{59909657-5F53-4F27-B3E7-64A4A50C370E}" type="pres">
      <dgm:prSet presAssocID="{DE778C0D-E56C-456F-B27C-B275E5BBC74E}" presName="bottomArc3" presStyleLbl="parChTrans1D1" presStyleIdx="9" presStyleCnt="10"/>
      <dgm:spPr>
        <a:ln>
          <a:solidFill>
            <a:schemeClr val="tx2">
              <a:lumMod val="50000"/>
            </a:schemeClr>
          </a:solidFill>
        </a:ln>
      </dgm:spPr>
    </dgm:pt>
    <dgm:pt modelId="{270D7146-3592-45D5-99A4-AD78D580B719}" type="pres">
      <dgm:prSet presAssocID="{DE778C0D-E56C-456F-B27C-B275E5BBC74E}" presName="topConnNode3" presStyleLbl="asst1" presStyleIdx="0" presStyleCnt="0"/>
      <dgm:spPr/>
      <dgm:t>
        <a:bodyPr/>
        <a:lstStyle/>
        <a:p>
          <a:endParaRPr lang="en-US"/>
        </a:p>
      </dgm:t>
    </dgm:pt>
    <dgm:pt modelId="{E7B073CC-9A24-47C2-B12D-5722FB663938}" type="pres">
      <dgm:prSet presAssocID="{DE778C0D-E56C-456F-B27C-B275E5BBC74E}" presName="hierChild6" presStyleCnt="0"/>
      <dgm:spPr/>
    </dgm:pt>
    <dgm:pt modelId="{713DE67B-EE00-4FA2-A0C6-0BFB9F8180D7}" type="pres">
      <dgm:prSet presAssocID="{DE778C0D-E56C-456F-B27C-B275E5BBC74E}" presName="hierChild7" presStyleCnt="0"/>
      <dgm:spPr/>
    </dgm:pt>
  </dgm:ptLst>
  <dgm:cxnLst>
    <dgm:cxn modelId="{709EDD90-31E6-41EB-BA2D-BFB76522BFED}" type="presOf" srcId="{8D2A1836-1F54-40DD-B8DD-0B20F0AE4287}" destId="{6924A5E7-08CA-4AE4-B5B1-287DD9C74946}" srcOrd="1" destOrd="0" presId="urn:microsoft.com/office/officeart/2008/layout/HalfCircleOrganizationChart"/>
    <dgm:cxn modelId="{63AB9974-73A4-4D56-8E10-8DB8BCB66366}" srcId="{D13CB906-5909-4278-B2B9-36A019B66061}" destId="{8D2A1836-1F54-40DD-B8DD-0B20F0AE4287}" srcOrd="3" destOrd="0" parTransId="{55C8F034-7CE7-43E3-9A00-2E39971C06F9}" sibTransId="{4A5824E8-CFB2-457A-A619-5682F3FDABA2}"/>
    <dgm:cxn modelId="{07DFD06D-23A5-45EB-BC43-8B9279FC4664}" type="presOf" srcId="{AEC1DA16-A9C9-456B-8E4E-12739F1DDBAD}" destId="{101C31AB-4FE2-451D-86B3-945A149C6AB0}" srcOrd="0" destOrd="0" presId="urn:microsoft.com/office/officeart/2008/layout/HalfCircleOrganizationChart"/>
    <dgm:cxn modelId="{6670304D-EF43-44A8-9061-5BBDAB60CEDB}" type="presOf" srcId="{2101EF0A-571D-4C94-84B3-349442AAAC03}" destId="{15B1CB90-5B32-4EEE-9BA0-C6E593A5C85F}" srcOrd="0" destOrd="0" presId="urn:microsoft.com/office/officeart/2008/layout/HalfCircleOrganizationChart"/>
    <dgm:cxn modelId="{C647798E-375F-47E0-AA3E-64733109B853}" type="presOf" srcId="{D13CB906-5909-4278-B2B9-36A019B66061}" destId="{5164B4AF-8A90-4ACF-84DD-638EC8FE9726}" srcOrd="1" destOrd="0" presId="urn:microsoft.com/office/officeart/2008/layout/HalfCircleOrganizationChart"/>
    <dgm:cxn modelId="{AC462323-EBD6-476F-9A1E-C096B8975DF2}" type="presOf" srcId="{ECFBFB7D-CF24-4E56-8870-D805C45F7E6B}" destId="{930D0B0A-F922-42C5-9646-E81EC054FB8C}" srcOrd="0" destOrd="0" presId="urn:microsoft.com/office/officeart/2008/layout/HalfCircleOrganizationChart"/>
    <dgm:cxn modelId="{A2602DC2-C35E-4B28-AD03-A389EDE9FDA8}" srcId="{D13CB906-5909-4278-B2B9-36A019B66061}" destId="{ECFBFB7D-CF24-4E56-8870-D805C45F7E6B}" srcOrd="1" destOrd="0" parTransId="{2101EF0A-571D-4C94-84B3-349442AAAC03}" sibTransId="{F35980CF-F10B-4EDD-9865-4796F0ACD293}"/>
    <dgm:cxn modelId="{EDB89899-ACB0-4BB2-8D57-748449B3228D}" type="presOf" srcId="{ECFBFB7D-CF24-4E56-8870-D805C45F7E6B}" destId="{2E3DC0B7-EA60-4C07-9099-71530D5AE7B7}" srcOrd="1" destOrd="0" presId="urn:microsoft.com/office/officeart/2008/layout/HalfCircleOrganizationChart"/>
    <dgm:cxn modelId="{E0564A67-595A-40D5-B7FD-4C260CB31BE9}" type="presOf" srcId="{55C8F034-7CE7-43E3-9A00-2E39971C06F9}" destId="{D1C7FCAC-2CE0-41A5-8BD3-10291AB2F83E}" srcOrd="0" destOrd="0" presId="urn:microsoft.com/office/officeart/2008/layout/HalfCircleOrganizationChart"/>
    <dgm:cxn modelId="{DC7BB542-BE6C-42CC-9967-BB5A36D8552B}" type="presOf" srcId="{C6D6D895-7F4F-4E22-BA4C-E5EDEE31B013}" destId="{DEE010E8-5B8B-4E96-B47F-C89E1D95DBE2}" srcOrd="0" destOrd="0" presId="urn:microsoft.com/office/officeart/2008/layout/HalfCircleOrganizationChart"/>
    <dgm:cxn modelId="{19967D20-1BF8-48FB-BE7D-FCF8185F6A4E}" type="presOf" srcId="{1083D635-CC2C-4347-8B76-F4A1955286AB}" destId="{63FE295B-C9F5-4585-8013-2D620E84F698}" srcOrd="0" destOrd="0" presId="urn:microsoft.com/office/officeart/2008/layout/HalfCircleOrganizationChart"/>
    <dgm:cxn modelId="{1D3F066D-132B-451F-8560-AFA9D4909EB2}" type="presOf" srcId="{C6D6D895-7F4F-4E22-BA4C-E5EDEE31B013}" destId="{7F6BCFB9-74B1-42D5-B92F-D56E548103F1}" srcOrd="1" destOrd="0" presId="urn:microsoft.com/office/officeart/2008/layout/HalfCircleOrganizationChart"/>
    <dgm:cxn modelId="{77FA7296-BFF7-4309-BD35-6C6846DC74A2}" type="presOf" srcId="{DE778C0D-E56C-456F-B27C-B275E5BBC74E}" destId="{270D7146-3592-45D5-99A4-AD78D580B719}" srcOrd="1" destOrd="0" presId="urn:microsoft.com/office/officeart/2008/layout/HalfCircleOrganizationChart"/>
    <dgm:cxn modelId="{3801D58E-1DFB-4C21-83C9-0DF2259FE1EC}" type="presOf" srcId="{75920A1B-7F71-4477-A859-8C376B0E1884}" destId="{01D68B7C-53A4-485F-A43F-F340E7E0EC0F}" srcOrd="0" destOrd="0" presId="urn:microsoft.com/office/officeart/2008/layout/HalfCircleOrganizationChart"/>
    <dgm:cxn modelId="{C74C74DD-305E-487B-9906-8FF9564E4EFE}" type="presOf" srcId="{DE778C0D-E56C-456F-B27C-B275E5BBC74E}" destId="{FACE4677-AA9D-49B2-B8C4-133A4448DCF0}" srcOrd="0" destOrd="0" presId="urn:microsoft.com/office/officeart/2008/layout/HalfCircleOrganizationChart"/>
    <dgm:cxn modelId="{0CC85AB8-B92A-4367-8E89-EC4481B79A88}" srcId="{1083D635-CC2C-4347-8B76-F4A1955286AB}" destId="{D13CB906-5909-4278-B2B9-36A019B66061}" srcOrd="0" destOrd="0" parTransId="{CA8D784B-7892-4EB3-857F-4A773FAA3E6B}" sibTransId="{CCFB5B42-97F7-4A03-BAE4-87AC74B77FEF}"/>
    <dgm:cxn modelId="{1DC8C4EC-3383-4026-AC2B-7B63B4D28999}" type="presOf" srcId="{D13CB906-5909-4278-B2B9-36A019B66061}" destId="{AD82461D-F9A2-4C7A-9BD1-311001AEE245}" srcOrd="0" destOrd="0" presId="urn:microsoft.com/office/officeart/2008/layout/HalfCircleOrganizationChart"/>
    <dgm:cxn modelId="{4AF56511-97FB-486F-A28B-889879A56F63}" srcId="{D13CB906-5909-4278-B2B9-36A019B66061}" destId="{C6D6D895-7F4F-4E22-BA4C-E5EDEE31B013}" srcOrd="2" destOrd="0" parTransId="{AEC1DA16-A9C9-456B-8E4E-12739F1DDBAD}" sibTransId="{D9BB953C-D63C-4C86-9215-F2BDBCA878C1}"/>
    <dgm:cxn modelId="{061A57B4-44EB-4320-AE20-AB2BE078882D}" srcId="{D13CB906-5909-4278-B2B9-36A019B66061}" destId="{DE778C0D-E56C-456F-B27C-B275E5BBC74E}" srcOrd="0" destOrd="0" parTransId="{75920A1B-7F71-4477-A859-8C376B0E1884}" sibTransId="{A5DAC844-25B8-4A3D-BEA8-4D21D501387C}"/>
    <dgm:cxn modelId="{775F5211-E62D-428D-A72C-E619B56DEE17}" type="presOf" srcId="{8D2A1836-1F54-40DD-B8DD-0B20F0AE4287}" destId="{6A686E8E-EC22-4A0F-AB52-61D271C38575}" srcOrd="0" destOrd="0" presId="urn:microsoft.com/office/officeart/2008/layout/HalfCircleOrganizationChart"/>
    <dgm:cxn modelId="{3F91C6B0-A7CB-4E4F-809A-527C55182304}" type="presParOf" srcId="{63FE295B-C9F5-4585-8013-2D620E84F698}" destId="{C3908A7E-CCC0-4A7B-BDE4-A4A09C67308B}" srcOrd="0" destOrd="0" presId="urn:microsoft.com/office/officeart/2008/layout/HalfCircleOrganizationChart"/>
    <dgm:cxn modelId="{A8B02962-57A0-41FC-8DED-1937DE197BDC}" type="presParOf" srcId="{C3908A7E-CCC0-4A7B-BDE4-A4A09C67308B}" destId="{009FFCAC-CE96-4BD3-9674-3F18AA6D0D05}" srcOrd="0" destOrd="0" presId="urn:microsoft.com/office/officeart/2008/layout/HalfCircleOrganizationChart"/>
    <dgm:cxn modelId="{F28BFC02-D5F2-4D91-BA9C-09B7A9353A19}" type="presParOf" srcId="{009FFCAC-CE96-4BD3-9674-3F18AA6D0D05}" destId="{AD82461D-F9A2-4C7A-9BD1-311001AEE245}" srcOrd="0" destOrd="0" presId="urn:microsoft.com/office/officeart/2008/layout/HalfCircleOrganizationChart"/>
    <dgm:cxn modelId="{4D07A600-F10A-488E-9A66-555A6930C600}" type="presParOf" srcId="{009FFCAC-CE96-4BD3-9674-3F18AA6D0D05}" destId="{779F59FB-8815-4DC1-B6F8-35B392D050AF}" srcOrd="1" destOrd="0" presId="urn:microsoft.com/office/officeart/2008/layout/HalfCircleOrganizationChart"/>
    <dgm:cxn modelId="{96EA5263-8E34-4165-BCDA-D94636D92AE4}" type="presParOf" srcId="{009FFCAC-CE96-4BD3-9674-3F18AA6D0D05}" destId="{249DB3A6-8F92-4332-B7CC-7125EAC9E079}" srcOrd="2" destOrd="0" presId="urn:microsoft.com/office/officeart/2008/layout/HalfCircleOrganizationChart"/>
    <dgm:cxn modelId="{AA6DF679-006E-4C5C-A423-F35F8340ADDC}" type="presParOf" srcId="{009FFCAC-CE96-4BD3-9674-3F18AA6D0D05}" destId="{5164B4AF-8A90-4ACF-84DD-638EC8FE9726}" srcOrd="3" destOrd="0" presId="urn:microsoft.com/office/officeart/2008/layout/HalfCircleOrganizationChart"/>
    <dgm:cxn modelId="{B34C89E7-3FCE-4B30-A76D-EACE97EBEE22}" type="presParOf" srcId="{C3908A7E-CCC0-4A7B-BDE4-A4A09C67308B}" destId="{5980CA51-2C68-4C60-BE65-D34C0F363DEB}" srcOrd="1" destOrd="0" presId="urn:microsoft.com/office/officeart/2008/layout/HalfCircleOrganizationChart"/>
    <dgm:cxn modelId="{3EBF4F10-69E7-4872-814B-6E4E025D5DF9}" type="presParOf" srcId="{5980CA51-2C68-4C60-BE65-D34C0F363DEB}" destId="{15B1CB90-5B32-4EEE-9BA0-C6E593A5C85F}" srcOrd="0" destOrd="0" presId="urn:microsoft.com/office/officeart/2008/layout/HalfCircleOrganizationChart"/>
    <dgm:cxn modelId="{82787556-4440-4E48-99A8-A563D374914B}" type="presParOf" srcId="{5980CA51-2C68-4C60-BE65-D34C0F363DEB}" destId="{8EF3C21B-EE0B-4456-A12E-92225463FD3B}" srcOrd="1" destOrd="0" presId="urn:microsoft.com/office/officeart/2008/layout/HalfCircleOrganizationChart"/>
    <dgm:cxn modelId="{1EC65795-96C6-4A0D-A6E9-21D21E8F1F35}" type="presParOf" srcId="{8EF3C21B-EE0B-4456-A12E-92225463FD3B}" destId="{CB9A360C-3104-43F7-834B-3220395B5043}" srcOrd="0" destOrd="0" presId="urn:microsoft.com/office/officeart/2008/layout/HalfCircleOrganizationChart"/>
    <dgm:cxn modelId="{283E57C1-C110-4BDD-A7F6-1C9FB33D09C9}" type="presParOf" srcId="{CB9A360C-3104-43F7-834B-3220395B5043}" destId="{930D0B0A-F922-42C5-9646-E81EC054FB8C}" srcOrd="0" destOrd="0" presId="urn:microsoft.com/office/officeart/2008/layout/HalfCircleOrganizationChart"/>
    <dgm:cxn modelId="{9D69E1B6-BC5B-4379-8812-3EAE4385BA2D}" type="presParOf" srcId="{CB9A360C-3104-43F7-834B-3220395B5043}" destId="{61656173-D585-450D-A86D-83B24F604867}" srcOrd="1" destOrd="0" presId="urn:microsoft.com/office/officeart/2008/layout/HalfCircleOrganizationChart"/>
    <dgm:cxn modelId="{AAE000AA-81DD-4B29-95BF-158D1C5764F4}" type="presParOf" srcId="{CB9A360C-3104-43F7-834B-3220395B5043}" destId="{E4C069A2-B92E-4C60-ABDC-1E683C19D377}" srcOrd="2" destOrd="0" presId="urn:microsoft.com/office/officeart/2008/layout/HalfCircleOrganizationChart"/>
    <dgm:cxn modelId="{20859426-C393-48BB-891D-CCEA0F7F9D57}" type="presParOf" srcId="{CB9A360C-3104-43F7-834B-3220395B5043}" destId="{2E3DC0B7-EA60-4C07-9099-71530D5AE7B7}" srcOrd="3" destOrd="0" presId="urn:microsoft.com/office/officeart/2008/layout/HalfCircleOrganizationChart"/>
    <dgm:cxn modelId="{89377D06-045D-4157-B218-7974528A7813}" type="presParOf" srcId="{8EF3C21B-EE0B-4456-A12E-92225463FD3B}" destId="{5EB7C1C7-1DC6-4C0D-83FF-AA93DCE2D6DA}" srcOrd="1" destOrd="0" presId="urn:microsoft.com/office/officeart/2008/layout/HalfCircleOrganizationChart"/>
    <dgm:cxn modelId="{3AFDC6E8-852C-4780-8758-3FEEE5D70E81}" type="presParOf" srcId="{8EF3C21B-EE0B-4456-A12E-92225463FD3B}" destId="{3BBD399F-C8B3-4AB3-A113-AA0445BE3C57}" srcOrd="2" destOrd="0" presId="urn:microsoft.com/office/officeart/2008/layout/HalfCircleOrganizationChart"/>
    <dgm:cxn modelId="{15B4E4F9-1D09-4CEC-918C-63C2E17D5537}" type="presParOf" srcId="{5980CA51-2C68-4C60-BE65-D34C0F363DEB}" destId="{101C31AB-4FE2-451D-86B3-945A149C6AB0}" srcOrd="2" destOrd="0" presId="urn:microsoft.com/office/officeart/2008/layout/HalfCircleOrganizationChart"/>
    <dgm:cxn modelId="{6D744EFD-5735-4706-9A93-9853211E6F20}" type="presParOf" srcId="{5980CA51-2C68-4C60-BE65-D34C0F363DEB}" destId="{14060A55-8B52-44AA-938E-C5D748681A04}" srcOrd="3" destOrd="0" presId="urn:microsoft.com/office/officeart/2008/layout/HalfCircleOrganizationChart"/>
    <dgm:cxn modelId="{C78B71FA-D850-4ECD-BD3A-4DC7CB2EA0B9}" type="presParOf" srcId="{14060A55-8B52-44AA-938E-C5D748681A04}" destId="{A9373B75-CFCB-42A3-8692-1F9A89CB1D08}" srcOrd="0" destOrd="0" presId="urn:microsoft.com/office/officeart/2008/layout/HalfCircleOrganizationChart"/>
    <dgm:cxn modelId="{627D7237-6ECF-4EA4-8E17-4E8B5FF8388D}" type="presParOf" srcId="{A9373B75-CFCB-42A3-8692-1F9A89CB1D08}" destId="{DEE010E8-5B8B-4E96-B47F-C89E1D95DBE2}" srcOrd="0" destOrd="0" presId="urn:microsoft.com/office/officeart/2008/layout/HalfCircleOrganizationChart"/>
    <dgm:cxn modelId="{BC3F542E-82BE-41B4-BC42-A929234287E8}" type="presParOf" srcId="{A9373B75-CFCB-42A3-8692-1F9A89CB1D08}" destId="{4DF581B9-1A18-4203-81B6-68C7D4846386}" srcOrd="1" destOrd="0" presId="urn:microsoft.com/office/officeart/2008/layout/HalfCircleOrganizationChart"/>
    <dgm:cxn modelId="{6C3BAF0A-B792-4251-A91B-868EBD3CB8BC}" type="presParOf" srcId="{A9373B75-CFCB-42A3-8692-1F9A89CB1D08}" destId="{2E8AF89B-A861-4276-899C-F519183FDD91}" srcOrd="2" destOrd="0" presId="urn:microsoft.com/office/officeart/2008/layout/HalfCircleOrganizationChart"/>
    <dgm:cxn modelId="{96365F1D-C5AD-4FA8-9ADA-5B9BF6380873}" type="presParOf" srcId="{A9373B75-CFCB-42A3-8692-1F9A89CB1D08}" destId="{7F6BCFB9-74B1-42D5-B92F-D56E548103F1}" srcOrd="3" destOrd="0" presId="urn:microsoft.com/office/officeart/2008/layout/HalfCircleOrganizationChart"/>
    <dgm:cxn modelId="{12E2A88F-9218-47EC-9B6E-5BE58A381D8E}" type="presParOf" srcId="{14060A55-8B52-44AA-938E-C5D748681A04}" destId="{E82FECC0-C2CC-4C8E-B576-5EBBEAB61464}" srcOrd="1" destOrd="0" presId="urn:microsoft.com/office/officeart/2008/layout/HalfCircleOrganizationChart"/>
    <dgm:cxn modelId="{EDCD8701-D751-4E71-BED3-137577684593}" type="presParOf" srcId="{14060A55-8B52-44AA-938E-C5D748681A04}" destId="{722FBA47-D070-4A5B-9B29-A781319EC908}" srcOrd="2" destOrd="0" presId="urn:microsoft.com/office/officeart/2008/layout/HalfCircleOrganizationChart"/>
    <dgm:cxn modelId="{3F0D56BD-22F8-42EB-826A-51657D3B0DDE}" type="presParOf" srcId="{5980CA51-2C68-4C60-BE65-D34C0F363DEB}" destId="{D1C7FCAC-2CE0-41A5-8BD3-10291AB2F83E}" srcOrd="4" destOrd="0" presId="urn:microsoft.com/office/officeart/2008/layout/HalfCircleOrganizationChart"/>
    <dgm:cxn modelId="{418781BC-DF64-40EF-AC9A-E3EBE25721CD}" type="presParOf" srcId="{5980CA51-2C68-4C60-BE65-D34C0F363DEB}" destId="{4CF6B6A6-60BD-477B-A1E5-FE7B9D7BD9A5}" srcOrd="5" destOrd="0" presId="urn:microsoft.com/office/officeart/2008/layout/HalfCircleOrganizationChart"/>
    <dgm:cxn modelId="{C12FC071-2A77-4E06-890A-4B2D6143F3DE}" type="presParOf" srcId="{4CF6B6A6-60BD-477B-A1E5-FE7B9D7BD9A5}" destId="{F4B3F892-4E96-4A28-BAC3-646ABBA67560}" srcOrd="0" destOrd="0" presId="urn:microsoft.com/office/officeart/2008/layout/HalfCircleOrganizationChart"/>
    <dgm:cxn modelId="{F3849636-9CCA-432A-A11D-B5F0547F4787}" type="presParOf" srcId="{F4B3F892-4E96-4A28-BAC3-646ABBA67560}" destId="{6A686E8E-EC22-4A0F-AB52-61D271C38575}" srcOrd="0" destOrd="0" presId="urn:microsoft.com/office/officeart/2008/layout/HalfCircleOrganizationChart"/>
    <dgm:cxn modelId="{62A2F789-92F8-4600-B749-A579A316F1D4}" type="presParOf" srcId="{F4B3F892-4E96-4A28-BAC3-646ABBA67560}" destId="{C7C9A57C-C612-429D-929F-9519B336CBF8}" srcOrd="1" destOrd="0" presId="urn:microsoft.com/office/officeart/2008/layout/HalfCircleOrganizationChart"/>
    <dgm:cxn modelId="{92051D2E-3779-4777-B5E4-7B74237E863C}" type="presParOf" srcId="{F4B3F892-4E96-4A28-BAC3-646ABBA67560}" destId="{319C7F89-9B52-4500-AD0D-3B450F95AF0E}" srcOrd="2" destOrd="0" presId="urn:microsoft.com/office/officeart/2008/layout/HalfCircleOrganizationChart"/>
    <dgm:cxn modelId="{090D83AA-C6B7-40BE-9EA4-72A211D65A38}" type="presParOf" srcId="{F4B3F892-4E96-4A28-BAC3-646ABBA67560}" destId="{6924A5E7-08CA-4AE4-B5B1-287DD9C74946}" srcOrd="3" destOrd="0" presId="urn:microsoft.com/office/officeart/2008/layout/HalfCircleOrganizationChart"/>
    <dgm:cxn modelId="{9DA6DF66-1978-4355-91A1-843B19BB8BA1}" type="presParOf" srcId="{4CF6B6A6-60BD-477B-A1E5-FE7B9D7BD9A5}" destId="{BF2CFDB0-E558-44BB-9A55-E3CB37E86D09}" srcOrd="1" destOrd="0" presId="urn:microsoft.com/office/officeart/2008/layout/HalfCircleOrganizationChart"/>
    <dgm:cxn modelId="{5E8BCC6D-BD89-4E4A-9D41-322D910E3F55}" type="presParOf" srcId="{4CF6B6A6-60BD-477B-A1E5-FE7B9D7BD9A5}" destId="{D1CB4493-FB7D-448D-9680-781396697B13}" srcOrd="2" destOrd="0" presId="urn:microsoft.com/office/officeart/2008/layout/HalfCircleOrganizationChart"/>
    <dgm:cxn modelId="{0F7A0000-8248-4880-8BA4-B07EF7D01F0D}" type="presParOf" srcId="{C3908A7E-CCC0-4A7B-BDE4-A4A09C67308B}" destId="{AAF29E6E-46C6-40B4-9A13-8DD78BEEA7AC}" srcOrd="2" destOrd="0" presId="urn:microsoft.com/office/officeart/2008/layout/HalfCircleOrganizationChart"/>
    <dgm:cxn modelId="{F137C548-1520-46EC-9856-9974B7ACB697}" type="presParOf" srcId="{AAF29E6E-46C6-40B4-9A13-8DD78BEEA7AC}" destId="{01D68B7C-53A4-485F-A43F-F340E7E0EC0F}" srcOrd="0" destOrd="0" presId="urn:microsoft.com/office/officeart/2008/layout/HalfCircleOrganizationChart"/>
    <dgm:cxn modelId="{46EBC9B1-DE84-4A05-8218-EEEF5CE5DF84}" type="presParOf" srcId="{AAF29E6E-46C6-40B4-9A13-8DD78BEEA7AC}" destId="{AF2F72F1-1D4D-43AC-BE6C-15752E15E08E}" srcOrd="1" destOrd="0" presId="urn:microsoft.com/office/officeart/2008/layout/HalfCircleOrganizationChart"/>
    <dgm:cxn modelId="{86D4D258-2133-4AC9-ABB1-D64DA9F1FDB2}" type="presParOf" srcId="{AF2F72F1-1D4D-43AC-BE6C-15752E15E08E}" destId="{50E9A55D-A7C1-47F4-B032-13E49CB4B3AB}" srcOrd="0" destOrd="0" presId="urn:microsoft.com/office/officeart/2008/layout/HalfCircleOrganizationChart"/>
    <dgm:cxn modelId="{B70B3EE4-FB03-44B0-B427-67EC6339FA46}" type="presParOf" srcId="{50E9A55D-A7C1-47F4-B032-13E49CB4B3AB}" destId="{FACE4677-AA9D-49B2-B8C4-133A4448DCF0}" srcOrd="0" destOrd="0" presId="urn:microsoft.com/office/officeart/2008/layout/HalfCircleOrganizationChart"/>
    <dgm:cxn modelId="{8EC25D0E-1022-44DB-B57A-A42B334307F1}" type="presParOf" srcId="{50E9A55D-A7C1-47F4-B032-13E49CB4B3AB}" destId="{C96120B2-BA8F-4BA1-82D3-748C2AF97CB6}" srcOrd="1" destOrd="0" presId="urn:microsoft.com/office/officeart/2008/layout/HalfCircleOrganizationChart"/>
    <dgm:cxn modelId="{ACCD5B32-4124-4B5E-AC83-288FA8A59BD2}" type="presParOf" srcId="{50E9A55D-A7C1-47F4-B032-13E49CB4B3AB}" destId="{59909657-5F53-4F27-B3E7-64A4A50C370E}" srcOrd="2" destOrd="0" presId="urn:microsoft.com/office/officeart/2008/layout/HalfCircleOrganizationChart"/>
    <dgm:cxn modelId="{649D09D0-1C2D-4371-8AEB-4F4EE67E67B3}" type="presParOf" srcId="{50E9A55D-A7C1-47F4-B032-13E49CB4B3AB}" destId="{270D7146-3592-45D5-99A4-AD78D580B719}" srcOrd="3" destOrd="0" presId="urn:microsoft.com/office/officeart/2008/layout/HalfCircleOrganizationChart"/>
    <dgm:cxn modelId="{CF86EC86-2571-4882-AC6C-882F2D6F7EE9}" type="presParOf" srcId="{AF2F72F1-1D4D-43AC-BE6C-15752E15E08E}" destId="{E7B073CC-9A24-47C2-B12D-5722FB663938}" srcOrd="1" destOrd="0" presId="urn:microsoft.com/office/officeart/2008/layout/HalfCircleOrganizationChart"/>
    <dgm:cxn modelId="{1FF61A44-F86E-442C-863F-B80AA757B76E}" type="presParOf" srcId="{AF2F72F1-1D4D-43AC-BE6C-15752E15E08E}" destId="{713DE67B-EE00-4FA2-A0C6-0BFB9F8180D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B775488-3EA0-40BF-B61A-322049C309B4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88B032-0F28-4FFF-B683-A6C987C07E20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2CF635C-63AB-4C79-A9E4-A61F3274791A}" type="parTrans" cxnId="{DDA5A149-6070-4FF4-A4A2-BA6D086C3056}">
      <dgm:prSet/>
      <dgm:spPr/>
      <dgm:t>
        <a:bodyPr/>
        <a:lstStyle/>
        <a:p>
          <a:endParaRPr lang="en-US"/>
        </a:p>
      </dgm:t>
    </dgm:pt>
    <dgm:pt modelId="{A61FD980-4118-4FB8-8C8C-4BBFE3198E60}" type="sibTrans" cxnId="{DDA5A149-6070-4FF4-A4A2-BA6D086C3056}">
      <dgm:prSet/>
      <dgm:spPr/>
      <dgm:t>
        <a:bodyPr/>
        <a:lstStyle/>
        <a:p>
          <a:endParaRPr lang="en-US"/>
        </a:p>
      </dgm:t>
    </dgm:pt>
    <dgm:pt modelId="{C3F28FE6-A435-489E-A569-8ED03436C20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BB0A87A-A33A-45C0-9DFA-FD28CCFAC96E}" type="parTrans" cxnId="{9013898B-ED5D-430A-8D1C-482B57DE37A0}">
      <dgm:prSet/>
      <dgm:spPr/>
      <dgm:t>
        <a:bodyPr/>
        <a:lstStyle/>
        <a:p>
          <a:endParaRPr lang="en-US"/>
        </a:p>
      </dgm:t>
    </dgm:pt>
    <dgm:pt modelId="{D789FD65-8C4C-4369-92EB-CF8D6881A12D}" type="sibTrans" cxnId="{9013898B-ED5D-430A-8D1C-482B57DE37A0}">
      <dgm:prSet/>
      <dgm:spPr/>
      <dgm:t>
        <a:bodyPr/>
        <a:lstStyle/>
        <a:p>
          <a:endParaRPr lang="en-US"/>
        </a:p>
      </dgm:t>
    </dgm:pt>
    <dgm:pt modelId="{9B373758-1D85-4649-B6EC-C530F629AE6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A9896F-AB21-4D45-BCF6-DD62DD905C8B}" type="parTrans" cxnId="{BED74825-3CCA-4622-8FD8-BE5F4F9C4443}">
      <dgm:prSet/>
      <dgm:spPr/>
      <dgm:t>
        <a:bodyPr/>
        <a:lstStyle/>
        <a:p>
          <a:endParaRPr lang="en-US"/>
        </a:p>
      </dgm:t>
    </dgm:pt>
    <dgm:pt modelId="{BB5C6C91-DD53-4E77-A1A7-FB45BB438911}" type="sibTrans" cxnId="{BED74825-3CCA-4622-8FD8-BE5F4F9C4443}">
      <dgm:prSet/>
      <dgm:spPr/>
      <dgm:t>
        <a:bodyPr/>
        <a:lstStyle/>
        <a:p>
          <a:endParaRPr lang="en-US"/>
        </a:p>
      </dgm:t>
    </dgm:pt>
    <dgm:pt modelId="{E232A236-E666-45E3-99E1-50A1A5A50A82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AC395B3-EEF6-4D0E-966E-4FBCE77B7CB8}" type="parTrans" cxnId="{17BE6F66-FE00-486A-AD2D-4CD6E6C67395}">
      <dgm:prSet/>
      <dgm:spPr/>
      <dgm:t>
        <a:bodyPr/>
        <a:lstStyle/>
        <a:p>
          <a:endParaRPr lang="en-US"/>
        </a:p>
      </dgm:t>
    </dgm:pt>
    <dgm:pt modelId="{732B63CA-4D21-4A15-97C0-B287423C8513}" type="sibTrans" cxnId="{17BE6F66-FE00-486A-AD2D-4CD6E6C67395}">
      <dgm:prSet/>
      <dgm:spPr/>
      <dgm:t>
        <a:bodyPr/>
        <a:lstStyle/>
        <a:p>
          <a:endParaRPr lang="en-US"/>
        </a:p>
      </dgm:t>
    </dgm:pt>
    <dgm:pt modelId="{09D3AA2B-7AE1-4522-BC38-59686BA819D7}" type="pres">
      <dgm:prSet presAssocID="{9B775488-3EA0-40BF-B61A-322049C309B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E46ADF-7BB5-4F88-A84E-DE4136134FDB}" type="pres">
      <dgm:prSet presAssocID="{5D88B032-0F28-4FFF-B683-A6C987C07E20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60390-2280-454A-8EE2-8D4A7F814BDE}" type="pres">
      <dgm:prSet presAssocID="{A61FD980-4118-4FB8-8C8C-4BBFE3198E60}" presName="space" presStyleCnt="0"/>
      <dgm:spPr/>
    </dgm:pt>
    <dgm:pt modelId="{C843A949-F3A0-4A37-ABBF-3D318D8A027E}" type="pres">
      <dgm:prSet presAssocID="{C3F28FE6-A435-489E-A569-8ED03436C205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92E4F-2840-4130-AC2C-FF132A22E62A}" type="pres">
      <dgm:prSet presAssocID="{D789FD65-8C4C-4369-92EB-CF8D6881A12D}" presName="space" presStyleCnt="0"/>
      <dgm:spPr/>
    </dgm:pt>
    <dgm:pt modelId="{CC72C107-2521-423F-9A33-AD36872C83E0}" type="pres">
      <dgm:prSet presAssocID="{9B373758-1D85-4649-B6EC-C530F629AE62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FD6F92-5747-4DCF-80CB-70A076E8581A}" type="pres">
      <dgm:prSet presAssocID="{BB5C6C91-DD53-4E77-A1A7-FB45BB438911}" presName="space" presStyleCnt="0"/>
      <dgm:spPr/>
    </dgm:pt>
    <dgm:pt modelId="{2E4779C0-94F5-42EF-BD4D-8A5A62862935}" type="pres">
      <dgm:prSet presAssocID="{E232A236-E666-45E3-99E1-50A1A5A50A82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BE6F66-FE00-486A-AD2D-4CD6E6C67395}" srcId="{9B775488-3EA0-40BF-B61A-322049C309B4}" destId="{E232A236-E666-45E3-99E1-50A1A5A50A82}" srcOrd="3" destOrd="0" parTransId="{2AC395B3-EEF6-4D0E-966E-4FBCE77B7CB8}" sibTransId="{732B63CA-4D21-4A15-97C0-B287423C8513}"/>
    <dgm:cxn modelId="{BED74825-3CCA-4622-8FD8-BE5F4F9C4443}" srcId="{9B775488-3EA0-40BF-B61A-322049C309B4}" destId="{9B373758-1D85-4649-B6EC-C530F629AE62}" srcOrd="2" destOrd="0" parTransId="{7BA9896F-AB21-4D45-BCF6-DD62DD905C8B}" sibTransId="{BB5C6C91-DD53-4E77-A1A7-FB45BB438911}"/>
    <dgm:cxn modelId="{8BA2CC3A-4C43-431C-8C1A-F7345CB61DDE}" type="presOf" srcId="{C3F28FE6-A435-489E-A569-8ED03436C205}" destId="{C843A949-F3A0-4A37-ABBF-3D318D8A027E}" srcOrd="0" destOrd="0" presId="urn:microsoft.com/office/officeart/2005/8/layout/venn3"/>
    <dgm:cxn modelId="{B9C69E7D-EFDC-4BDC-87F2-416EA5B66224}" type="presOf" srcId="{5D88B032-0F28-4FFF-B683-A6C987C07E20}" destId="{E5E46ADF-7BB5-4F88-A84E-DE4136134FDB}" srcOrd="0" destOrd="0" presId="urn:microsoft.com/office/officeart/2005/8/layout/venn3"/>
    <dgm:cxn modelId="{0A6C4647-1E2A-41CD-A635-06C3E8BD809E}" type="presOf" srcId="{9B775488-3EA0-40BF-B61A-322049C309B4}" destId="{09D3AA2B-7AE1-4522-BC38-59686BA819D7}" srcOrd="0" destOrd="0" presId="urn:microsoft.com/office/officeart/2005/8/layout/venn3"/>
    <dgm:cxn modelId="{DDA5A149-6070-4FF4-A4A2-BA6D086C3056}" srcId="{9B775488-3EA0-40BF-B61A-322049C309B4}" destId="{5D88B032-0F28-4FFF-B683-A6C987C07E20}" srcOrd="0" destOrd="0" parTransId="{A2CF635C-63AB-4C79-A9E4-A61F3274791A}" sibTransId="{A61FD980-4118-4FB8-8C8C-4BBFE3198E60}"/>
    <dgm:cxn modelId="{9013898B-ED5D-430A-8D1C-482B57DE37A0}" srcId="{9B775488-3EA0-40BF-B61A-322049C309B4}" destId="{C3F28FE6-A435-489E-A569-8ED03436C205}" srcOrd="1" destOrd="0" parTransId="{ABB0A87A-A33A-45C0-9DFA-FD28CCFAC96E}" sibTransId="{D789FD65-8C4C-4369-92EB-CF8D6881A12D}"/>
    <dgm:cxn modelId="{0086B276-FC3C-4CA7-9DC9-E46A4D39BCC1}" type="presOf" srcId="{9B373758-1D85-4649-B6EC-C530F629AE62}" destId="{CC72C107-2521-423F-9A33-AD36872C83E0}" srcOrd="0" destOrd="0" presId="urn:microsoft.com/office/officeart/2005/8/layout/venn3"/>
    <dgm:cxn modelId="{FF509E7E-5EE3-48C7-A442-264FDBCEE3BA}" type="presOf" srcId="{E232A236-E666-45E3-99E1-50A1A5A50A82}" destId="{2E4779C0-94F5-42EF-BD4D-8A5A62862935}" srcOrd="0" destOrd="0" presId="urn:microsoft.com/office/officeart/2005/8/layout/venn3"/>
    <dgm:cxn modelId="{AA245EA5-BBF7-4795-B9EF-6310B9D237B7}" type="presParOf" srcId="{09D3AA2B-7AE1-4522-BC38-59686BA819D7}" destId="{E5E46ADF-7BB5-4F88-A84E-DE4136134FDB}" srcOrd="0" destOrd="0" presId="urn:microsoft.com/office/officeart/2005/8/layout/venn3"/>
    <dgm:cxn modelId="{1F39214E-2037-47D6-B8F1-4EBD2DCC4363}" type="presParOf" srcId="{09D3AA2B-7AE1-4522-BC38-59686BA819D7}" destId="{8B560390-2280-454A-8EE2-8D4A7F814BDE}" srcOrd="1" destOrd="0" presId="urn:microsoft.com/office/officeart/2005/8/layout/venn3"/>
    <dgm:cxn modelId="{16DDAA69-AE73-42C9-82D4-1DDB4B763E01}" type="presParOf" srcId="{09D3AA2B-7AE1-4522-BC38-59686BA819D7}" destId="{C843A949-F3A0-4A37-ABBF-3D318D8A027E}" srcOrd="2" destOrd="0" presId="urn:microsoft.com/office/officeart/2005/8/layout/venn3"/>
    <dgm:cxn modelId="{0B733DA6-0710-481D-8444-F498DAB07CA8}" type="presParOf" srcId="{09D3AA2B-7AE1-4522-BC38-59686BA819D7}" destId="{F9092E4F-2840-4130-AC2C-FF132A22E62A}" srcOrd="3" destOrd="0" presId="urn:microsoft.com/office/officeart/2005/8/layout/venn3"/>
    <dgm:cxn modelId="{662E4B02-03E9-4EBA-BF0D-1CC181298C18}" type="presParOf" srcId="{09D3AA2B-7AE1-4522-BC38-59686BA819D7}" destId="{CC72C107-2521-423F-9A33-AD36872C83E0}" srcOrd="4" destOrd="0" presId="urn:microsoft.com/office/officeart/2005/8/layout/venn3"/>
    <dgm:cxn modelId="{8429521D-754F-4A84-A01E-0E268E131C1A}" type="presParOf" srcId="{09D3AA2B-7AE1-4522-BC38-59686BA819D7}" destId="{D2FD6F92-5747-4DCF-80CB-70A076E8581A}" srcOrd="5" destOrd="0" presId="urn:microsoft.com/office/officeart/2005/8/layout/venn3"/>
    <dgm:cxn modelId="{45EC7D24-07CB-4C51-B417-1A8EBE4C539F}" type="presParOf" srcId="{09D3AA2B-7AE1-4522-BC38-59686BA819D7}" destId="{2E4779C0-94F5-42EF-BD4D-8A5A62862935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BA23FC-2500-4BD7-B504-FCFDEA3C6E2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7C82E9FA-360D-4533-80AC-0CB7F9E41CE6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2014</a:t>
          </a:r>
          <a:endParaRPr lang="en-US" sz="28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900A65EF-3C36-4CC3-90D2-C8D8CD6351BE}" type="parTrans" cxnId="{CC5F3973-1572-4CA9-89D9-0CE241DC4C58}">
      <dgm:prSet/>
      <dgm:spPr/>
      <dgm:t>
        <a:bodyPr/>
        <a:lstStyle/>
        <a:p>
          <a:endParaRPr lang="en-US"/>
        </a:p>
      </dgm:t>
    </dgm:pt>
    <dgm:pt modelId="{4FA84EB2-DF99-49DA-A082-514456C63C9E}" type="sibTrans" cxnId="{CC5F3973-1572-4CA9-89D9-0CE241DC4C58}">
      <dgm:prSet/>
      <dgm:spPr/>
      <dgm:t>
        <a:bodyPr/>
        <a:lstStyle/>
        <a:p>
          <a:endParaRPr lang="en-US"/>
        </a:p>
      </dgm:t>
    </dgm:pt>
    <dgm:pt modelId="{86160BDD-F7BB-4004-837A-F8B59A373C7D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2013</a:t>
          </a:r>
          <a:endParaRPr lang="en-US" sz="28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3499AB11-46A3-44B6-93EB-66A87AE2CE18}" type="parTrans" cxnId="{C18C70E1-6A16-48D9-BD41-76DE501C2104}">
      <dgm:prSet/>
      <dgm:spPr/>
      <dgm:t>
        <a:bodyPr/>
        <a:lstStyle/>
        <a:p>
          <a:endParaRPr lang="en-US"/>
        </a:p>
      </dgm:t>
    </dgm:pt>
    <dgm:pt modelId="{8EDE2D80-0765-4D17-A5FA-6335C9AC2EC6}" type="sibTrans" cxnId="{C18C70E1-6A16-48D9-BD41-76DE501C2104}">
      <dgm:prSet/>
      <dgm:spPr/>
      <dgm:t>
        <a:bodyPr/>
        <a:lstStyle/>
        <a:p>
          <a:endParaRPr lang="en-US"/>
        </a:p>
      </dgm:t>
    </dgm:pt>
    <dgm:pt modelId="{D4E0A780-06C3-4EC8-8BFC-E80CDFB1DA47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rPr>
            <a:t>2012</a:t>
          </a:r>
          <a:endParaRPr lang="en-US" sz="2800" dirty="0">
            <a:solidFill>
              <a:schemeClr val="tx2">
                <a:lumMod val="50000"/>
              </a:schemeClr>
            </a:solidFill>
            <a:latin typeface="Bebas Neue" panose="020B0606020202050201" pitchFamily="34" charset="0"/>
          </a:endParaRPr>
        </a:p>
      </dgm:t>
    </dgm:pt>
    <dgm:pt modelId="{84281065-E36C-4A18-AE31-7EEC62A0625B}" type="parTrans" cxnId="{DF4BE9AA-D2E0-4EBC-A3D3-1F9BF74D0B28}">
      <dgm:prSet/>
      <dgm:spPr/>
      <dgm:t>
        <a:bodyPr/>
        <a:lstStyle/>
        <a:p>
          <a:endParaRPr lang="en-US"/>
        </a:p>
      </dgm:t>
    </dgm:pt>
    <dgm:pt modelId="{79F38E14-CFCD-4D39-9901-3CB3468D15FF}" type="sibTrans" cxnId="{DF4BE9AA-D2E0-4EBC-A3D3-1F9BF74D0B28}">
      <dgm:prSet/>
      <dgm:spPr/>
      <dgm:t>
        <a:bodyPr/>
        <a:lstStyle/>
        <a:p>
          <a:endParaRPr lang="en-US"/>
        </a:p>
      </dgm:t>
    </dgm:pt>
    <dgm:pt modelId="{911A98A6-3D59-4D19-A4D3-596EC643CF75}" type="pres">
      <dgm:prSet presAssocID="{EABA23FC-2500-4BD7-B504-FCFDEA3C6E26}" presName="compositeShape" presStyleCnt="0">
        <dgm:presLayoutVars>
          <dgm:dir/>
          <dgm:resizeHandles/>
        </dgm:presLayoutVars>
      </dgm:prSet>
      <dgm:spPr/>
    </dgm:pt>
    <dgm:pt modelId="{AE215082-3C8E-47B5-AD37-D5B0FB6A8056}" type="pres">
      <dgm:prSet presAssocID="{EABA23FC-2500-4BD7-B504-FCFDEA3C6E26}" presName="pyramid" presStyleLbl="node1" presStyleIdx="0" presStyleCnt="1"/>
      <dgm:spPr/>
    </dgm:pt>
    <dgm:pt modelId="{137D6765-E6D0-4A45-9FF0-2E5EDA52EA0A}" type="pres">
      <dgm:prSet presAssocID="{EABA23FC-2500-4BD7-B504-FCFDEA3C6E26}" presName="theList" presStyleCnt="0"/>
      <dgm:spPr/>
    </dgm:pt>
    <dgm:pt modelId="{A31F9FD7-EB35-4080-8350-A6673B4CCA5D}" type="pres">
      <dgm:prSet presAssocID="{7C82E9FA-360D-4533-80AC-0CB7F9E41CE6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47151-4111-4308-B7F0-C7AB3D59CF88}" type="pres">
      <dgm:prSet presAssocID="{7C82E9FA-360D-4533-80AC-0CB7F9E41CE6}" presName="aSpace" presStyleCnt="0"/>
      <dgm:spPr/>
    </dgm:pt>
    <dgm:pt modelId="{8B243495-B9D7-49C4-AF30-5F20D8405B36}" type="pres">
      <dgm:prSet presAssocID="{86160BDD-F7BB-4004-837A-F8B59A373C7D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12E89-C75E-4B2F-96CD-9DB56DB60349}" type="pres">
      <dgm:prSet presAssocID="{86160BDD-F7BB-4004-837A-F8B59A373C7D}" presName="aSpace" presStyleCnt="0"/>
      <dgm:spPr/>
    </dgm:pt>
    <dgm:pt modelId="{7EE730C6-A7B8-4ADD-B18E-424CEC2783AB}" type="pres">
      <dgm:prSet presAssocID="{D4E0A780-06C3-4EC8-8BFC-E80CDFB1DA47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7DAD5-633E-49DF-A3C4-C741E1888B6C}" type="pres">
      <dgm:prSet presAssocID="{D4E0A780-06C3-4EC8-8BFC-E80CDFB1DA47}" presName="aSpace" presStyleCnt="0"/>
      <dgm:spPr/>
    </dgm:pt>
  </dgm:ptLst>
  <dgm:cxnLst>
    <dgm:cxn modelId="{ECA2ABCF-0A86-4F8C-BB3C-8A0BF6E3B05F}" type="presOf" srcId="{86160BDD-F7BB-4004-837A-F8B59A373C7D}" destId="{8B243495-B9D7-49C4-AF30-5F20D8405B36}" srcOrd="0" destOrd="0" presId="urn:microsoft.com/office/officeart/2005/8/layout/pyramid2"/>
    <dgm:cxn modelId="{DF4BE9AA-D2E0-4EBC-A3D3-1F9BF74D0B28}" srcId="{EABA23FC-2500-4BD7-B504-FCFDEA3C6E26}" destId="{D4E0A780-06C3-4EC8-8BFC-E80CDFB1DA47}" srcOrd="2" destOrd="0" parTransId="{84281065-E36C-4A18-AE31-7EEC62A0625B}" sibTransId="{79F38E14-CFCD-4D39-9901-3CB3468D15FF}"/>
    <dgm:cxn modelId="{C18C70E1-6A16-48D9-BD41-76DE501C2104}" srcId="{EABA23FC-2500-4BD7-B504-FCFDEA3C6E26}" destId="{86160BDD-F7BB-4004-837A-F8B59A373C7D}" srcOrd="1" destOrd="0" parTransId="{3499AB11-46A3-44B6-93EB-66A87AE2CE18}" sibTransId="{8EDE2D80-0765-4D17-A5FA-6335C9AC2EC6}"/>
    <dgm:cxn modelId="{8C88A0B4-BC7C-4E44-A6A0-50AACD1EF4BE}" type="presOf" srcId="{7C82E9FA-360D-4533-80AC-0CB7F9E41CE6}" destId="{A31F9FD7-EB35-4080-8350-A6673B4CCA5D}" srcOrd="0" destOrd="0" presId="urn:microsoft.com/office/officeart/2005/8/layout/pyramid2"/>
    <dgm:cxn modelId="{663DB862-09CA-46B5-8211-2733D0D7660B}" type="presOf" srcId="{D4E0A780-06C3-4EC8-8BFC-E80CDFB1DA47}" destId="{7EE730C6-A7B8-4ADD-B18E-424CEC2783AB}" srcOrd="0" destOrd="0" presId="urn:microsoft.com/office/officeart/2005/8/layout/pyramid2"/>
    <dgm:cxn modelId="{CC5F3973-1572-4CA9-89D9-0CE241DC4C58}" srcId="{EABA23FC-2500-4BD7-B504-FCFDEA3C6E26}" destId="{7C82E9FA-360D-4533-80AC-0CB7F9E41CE6}" srcOrd="0" destOrd="0" parTransId="{900A65EF-3C36-4CC3-90D2-C8D8CD6351BE}" sibTransId="{4FA84EB2-DF99-49DA-A082-514456C63C9E}"/>
    <dgm:cxn modelId="{498ED1B2-5979-4706-AB24-2EBC006095B4}" type="presOf" srcId="{EABA23FC-2500-4BD7-B504-FCFDEA3C6E26}" destId="{911A98A6-3D59-4D19-A4D3-596EC643CF75}" srcOrd="0" destOrd="0" presId="urn:microsoft.com/office/officeart/2005/8/layout/pyramid2"/>
    <dgm:cxn modelId="{3B16BB1E-291B-4A59-9D89-0A71B4E49207}" type="presParOf" srcId="{911A98A6-3D59-4D19-A4D3-596EC643CF75}" destId="{AE215082-3C8E-47B5-AD37-D5B0FB6A8056}" srcOrd="0" destOrd="0" presId="urn:microsoft.com/office/officeart/2005/8/layout/pyramid2"/>
    <dgm:cxn modelId="{F91359BA-CBDF-46A9-9ABE-B9D6BA5887E0}" type="presParOf" srcId="{911A98A6-3D59-4D19-A4D3-596EC643CF75}" destId="{137D6765-E6D0-4A45-9FF0-2E5EDA52EA0A}" srcOrd="1" destOrd="0" presId="urn:microsoft.com/office/officeart/2005/8/layout/pyramid2"/>
    <dgm:cxn modelId="{AC7A224C-E34E-4666-9361-555C3EA2666F}" type="presParOf" srcId="{137D6765-E6D0-4A45-9FF0-2E5EDA52EA0A}" destId="{A31F9FD7-EB35-4080-8350-A6673B4CCA5D}" srcOrd="0" destOrd="0" presId="urn:microsoft.com/office/officeart/2005/8/layout/pyramid2"/>
    <dgm:cxn modelId="{5EC593E5-2B9A-4032-BB01-9779300BC54E}" type="presParOf" srcId="{137D6765-E6D0-4A45-9FF0-2E5EDA52EA0A}" destId="{5A447151-4111-4308-B7F0-C7AB3D59CF88}" srcOrd="1" destOrd="0" presId="urn:microsoft.com/office/officeart/2005/8/layout/pyramid2"/>
    <dgm:cxn modelId="{9EFB6818-DDC4-4BA4-A478-1314EBD500CE}" type="presParOf" srcId="{137D6765-E6D0-4A45-9FF0-2E5EDA52EA0A}" destId="{8B243495-B9D7-49C4-AF30-5F20D8405B36}" srcOrd="2" destOrd="0" presId="urn:microsoft.com/office/officeart/2005/8/layout/pyramid2"/>
    <dgm:cxn modelId="{6D5E2B75-8C67-4AF1-B8D7-221B17FD7CD9}" type="presParOf" srcId="{137D6765-E6D0-4A45-9FF0-2E5EDA52EA0A}" destId="{EBF12E89-C75E-4B2F-96CD-9DB56DB60349}" srcOrd="3" destOrd="0" presId="urn:microsoft.com/office/officeart/2005/8/layout/pyramid2"/>
    <dgm:cxn modelId="{7DB6CA7A-5754-4CBD-ACCA-C1B43798A9AE}" type="presParOf" srcId="{137D6765-E6D0-4A45-9FF0-2E5EDA52EA0A}" destId="{7EE730C6-A7B8-4ADD-B18E-424CEC2783AB}" srcOrd="4" destOrd="0" presId="urn:microsoft.com/office/officeart/2005/8/layout/pyramid2"/>
    <dgm:cxn modelId="{7AF166F2-C87D-4277-ACEC-82D1DC179438}" type="presParOf" srcId="{137D6765-E6D0-4A45-9FF0-2E5EDA52EA0A}" destId="{9997DAD5-633E-49DF-A3C4-C741E1888B6C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B67F80-703D-48F5-9D79-E83F86A0445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2ACD1-DCFE-4AB9-9417-4ABB6EDE4EF9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33D8DEC-955C-4BAF-ABA9-756ED61284BB}" type="parTrans" cxnId="{853CB0DE-D0E4-4021-A9E5-F80DFA0C38C7}">
      <dgm:prSet/>
      <dgm:spPr/>
      <dgm:t>
        <a:bodyPr/>
        <a:lstStyle/>
        <a:p>
          <a:endParaRPr lang="en-US"/>
        </a:p>
      </dgm:t>
    </dgm:pt>
    <dgm:pt modelId="{CA5E9493-D83D-499A-BC4E-841CAF5E0B27}" type="sibTrans" cxnId="{853CB0DE-D0E4-4021-A9E5-F80DFA0C38C7}">
      <dgm:prSet/>
      <dgm:spPr>
        <a:solidFill>
          <a:schemeClr val="tx2">
            <a:lumMod val="50000"/>
          </a:schemeClr>
        </a:solidFill>
        <a:ln>
          <a:noFill/>
        </a:ln>
      </dgm:spPr>
      <dgm:t>
        <a:bodyPr/>
        <a:lstStyle/>
        <a:p>
          <a:endParaRPr lang="en-US"/>
        </a:p>
      </dgm:t>
    </dgm:pt>
    <dgm:pt modelId="{7B4F2179-1788-4C84-9A0F-5D0DA55B32A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3EB9572-42D4-4731-8D2F-D97C27E880A5}" type="parTrans" cxnId="{3C13C3DC-0ED2-4442-84D2-E5AB3791EA79}">
      <dgm:prSet/>
      <dgm:spPr/>
      <dgm:t>
        <a:bodyPr/>
        <a:lstStyle/>
        <a:p>
          <a:endParaRPr lang="en-US"/>
        </a:p>
      </dgm:t>
    </dgm:pt>
    <dgm:pt modelId="{49FABF7D-4E3C-435C-8E50-B5FB49A9ED6D}" type="sibTrans" cxnId="{3C13C3DC-0ED2-4442-84D2-E5AB3791EA79}">
      <dgm:prSet/>
      <dgm:spPr/>
      <dgm:t>
        <a:bodyPr/>
        <a:lstStyle/>
        <a:p>
          <a:endParaRPr lang="en-US"/>
        </a:p>
      </dgm:t>
    </dgm:pt>
    <dgm:pt modelId="{3708F576-05E1-4902-A58A-BCBB2A012C97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29409BC-4E8D-49C3-94A2-60B4E1AA014F}" type="parTrans" cxnId="{ABD0C768-92D7-4067-94F9-7AE59E2235A8}">
      <dgm:prSet/>
      <dgm:spPr/>
      <dgm:t>
        <a:bodyPr/>
        <a:lstStyle/>
        <a:p>
          <a:endParaRPr lang="en-US"/>
        </a:p>
      </dgm:t>
    </dgm:pt>
    <dgm:pt modelId="{0A588105-FA80-4E60-BB13-E54569A6B1A4}" type="sibTrans" cxnId="{ABD0C768-92D7-4067-94F9-7AE59E2235A8}">
      <dgm:prSet/>
      <dgm:spPr/>
      <dgm:t>
        <a:bodyPr/>
        <a:lstStyle/>
        <a:p>
          <a:endParaRPr lang="en-US"/>
        </a:p>
      </dgm:t>
    </dgm:pt>
    <dgm:pt modelId="{F544266E-A008-4EF0-ADF6-E5F866591A39}" type="pres">
      <dgm:prSet presAssocID="{49B67F80-703D-48F5-9D79-E83F86A0445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C81C8C7-28AA-4E4F-A6FB-4DE0E0FDDB81}" type="pres">
      <dgm:prSet presAssocID="{49B67F80-703D-48F5-9D79-E83F86A0445B}" presName="Name1" presStyleCnt="0"/>
      <dgm:spPr/>
    </dgm:pt>
    <dgm:pt modelId="{35DBB87C-2D7F-4B08-8934-F19EF3378B41}" type="pres">
      <dgm:prSet presAssocID="{49B67F80-703D-48F5-9D79-E83F86A0445B}" presName="cycle" presStyleCnt="0"/>
      <dgm:spPr/>
    </dgm:pt>
    <dgm:pt modelId="{29C4D424-B28D-4E49-9CEB-A684F067EF90}" type="pres">
      <dgm:prSet presAssocID="{49B67F80-703D-48F5-9D79-E83F86A0445B}" presName="srcNode" presStyleLbl="node1" presStyleIdx="0" presStyleCnt="3"/>
      <dgm:spPr/>
    </dgm:pt>
    <dgm:pt modelId="{AAEAA6CF-08AF-4655-A17C-0B8D90602B29}" type="pres">
      <dgm:prSet presAssocID="{49B67F80-703D-48F5-9D79-E83F86A0445B}" presName="conn" presStyleLbl="parChTrans1D2" presStyleIdx="0" presStyleCnt="1"/>
      <dgm:spPr/>
      <dgm:t>
        <a:bodyPr/>
        <a:lstStyle/>
        <a:p>
          <a:endParaRPr lang="en-US"/>
        </a:p>
      </dgm:t>
    </dgm:pt>
    <dgm:pt modelId="{DE9EA57F-99D8-4CEF-BDEB-16E9FC03CAA2}" type="pres">
      <dgm:prSet presAssocID="{49B67F80-703D-48F5-9D79-E83F86A0445B}" presName="extraNode" presStyleLbl="node1" presStyleIdx="0" presStyleCnt="3"/>
      <dgm:spPr/>
    </dgm:pt>
    <dgm:pt modelId="{962433E0-BD4B-4902-9036-0B085864A988}" type="pres">
      <dgm:prSet presAssocID="{49B67F80-703D-48F5-9D79-E83F86A0445B}" presName="dstNode" presStyleLbl="node1" presStyleIdx="0" presStyleCnt="3"/>
      <dgm:spPr/>
    </dgm:pt>
    <dgm:pt modelId="{99EE59FA-75A0-4D6F-B0EF-92A8BBE1F038}" type="pres">
      <dgm:prSet presAssocID="{C522ACD1-DCFE-4AB9-9417-4ABB6EDE4EF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53FC7-131F-4BE5-B294-80F122E2D5BB}" type="pres">
      <dgm:prSet presAssocID="{C522ACD1-DCFE-4AB9-9417-4ABB6EDE4EF9}" presName="accent_1" presStyleCnt="0"/>
      <dgm:spPr/>
    </dgm:pt>
    <dgm:pt modelId="{DE086938-0814-4CA2-949A-607C5DB5DB30}" type="pres">
      <dgm:prSet presAssocID="{C522ACD1-DCFE-4AB9-9417-4ABB6EDE4EF9}" presName="accentRepeatNode" presStyleLbl="solidFgAcc1" presStyleIdx="0" presStyleCnt="3"/>
      <dgm:spPr>
        <a:solidFill>
          <a:schemeClr val="accent1"/>
        </a:solidFill>
        <a:ln>
          <a:noFill/>
        </a:ln>
      </dgm:spPr>
    </dgm:pt>
    <dgm:pt modelId="{025837E9-6702-4CC2-9ADF-C8DBA64629A4}" type="pres">
      <dgm:prSet presAssocID="{7B4F2179-1788-4C84-9A0F-5D0DA55B32AC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48E84-6476-4BEC-A41C-32288AA55779}" type="pres">
      <dgm:prSet presAssocID="{7B4F2179-1788-4C84-9A0F-5D0DA55B32AC}" presName="accent_2" presStyleCnt="0"/>
      <dgm:spPr/>
    </dgm:pt>
    <dgm:pt modelId="{C8982EC4-35DC-4445-8043-89D0D1AE34F6}" type="pres">
      <dgm:prSet presAssocID="{7B4F2179-1788-4C84-9A0F-5D0DA55B32AC}" presName="accentRepeatNode" presStyleLbl="solidFgAcc1" presStyleIdx="1" presStyleCnt="3"/>
      <dgm:spPr>
        <a:solidFill>
          <a:schemeClr val="accent2"/>
        </a:solidFill>
        <a:ln>
          <a:noFill/>
        </a:ln>
      </dgm:spPr>
    </dgm:pt>
    <dgm:pt modelId="{31586FF3-931F-4189-9CE6-E45B7BC81190}" type="pres">
      <dgm:prSet presAssocID="{3708F576-05E1-4902-A58A-BCBB2A012C9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9A363-B1D6-47B9-A664-B19D0ED04DD2}" type="pres">
      <dgm:prSet presAssocID="{3708F576-05E1-4902-A58A-BCBB2A012C97}" presName="accent_3" presStyleCnt="0"/>
      <dgm:spPr/>
    </dgm:pt>
    <dgm:pt modelId="{EC3295EA-7CD6-47BF-AC2B-63B4C239D8C1}" type="pres">
      <dgm:prSet presAssocID="{3708F576-05E1-4902-A58A-BCBB2A012C97}" presName="accentRepeatNode" presStyleLbl="solidFgAcc1" presStyleIdx="2" presStyleCnt="3"/>
      <dgm:spPr>
        <a:solidFill>
          <a:schemeClr val="accent3"/>
        </a:solidFill>
        <a:ln>
          <a:noFill/>
        </a:ln>
      </dgm:spPr>
    </dgm:pt>
  </dgm:ptLst>
  <dgm:cxnLst>
    <dgm:cxn modelId="{74A34728-9EDC-4687-A72A-06349B792663}" type="presOf" srcId="{CA5E9493-D83D-499A-BC4E-841CAF5E0B27}" destId="{AAEAA6CF-08AF-4655-A17C-0B8D90602B29}" srcOrd="0" destOrd="0" presId="urn:microsoft.com/office/officeart/2008/layout/VerticalCurvedList"/>
    <dgm:cxn modelId="{4CC33C08-AF5B-4E1F-BD2E-00CE2E420368}" type="presOf" srcId="{C522ACD1-DCFE-4AB9-9417-4ABB6EDE4EF9}" destId="{99EE59FA-75A0-4D6F-B0EF-92A8BBE1F038}" srcOrd="0" destOrd="0" presId="urn:microsoft.com/office/officeart/2008/layout/VerticalCurvedList"/>
    <dgm:cxn modelId="{55E883FD-F6EF-492C-9D90-6DC05B0CBCED}" type="presOf" srcId="{7B4F2179-1788-4C84-9A0F-5D0DA55B32AC}" destId="{025837E9-6702-4CC2-9ADF-C8DBA64629A4}" srcOrd="0" destOrd="0" presId="urn:microsoft.com/office/officeart/2008/layout/VerticalCurvedList"/>
    <dgm:cxn modelId="{20BFD6F6-D9D2-4216-AC7A-B7099254BE92}" type="presOf" srcId="{3708F576-05E1-4902-A58A-BCBB2A012C97}" destId="{31586FF3-931F-4189-9CE6-E45B7BC81190}" srcOrd="0" destOrd="0" presId="urn:microsoft.com/office/officeart/2008/layout/VerticalCurvedList"/>
    <dgm:cxn modelId="{3C13C3DC-0ED2-4442-84D2-E5AB3791EA79}" srcId="{49B67F80-703D-48F5-9D79-E83F86A0445B}" destId="{7B4F2179-1788-4C84-9A0F-5D0DA55B32AC}" srcOrd="1" destOrd="0" parTransId="{23EB9572-42D4-4731-8D2F-D97C27E880A5}" sibTransId="{49FABF7D-4E3C-435C-8E50-B5FB49A9ED6D}"/>
    <dgm:cxn modelId="{ABD0C768-92D7-4067-94F9-7AE59E2235A8}" srcId="{49B67F80-703D-48F5-9D79-E83F86A0445B}" destId="{3708F576-05E1-4902-A58A-BCBB2A012C97}" srcOrd="2" destOrd="0" parTransId="{B29409BC-4E8D-49C3-94A2-60B4E1AA014F}" sibTransId="{0A588105-FA80-4E60-BB13-E54569A6B1A4}"/>
    <dgm:cxn modelId="{835677C8-712B-4485-B979-8CBACA2DD52D}" type="presOf" srcId="{49B67F80-703D-48F5-9D79-E83F86A0445B}" destId="{F544266E-A008-4EF0-ADF6-E5F866591A39}" srcOrd="0" destOrd="0" presId="urn:microsoft.com/office/officeart/2008/layout/VerticalCurvedList"/>
    <dgm:cxn modelId="{853CB0DE-D0E4-4021-A9E5-F80DFA0C38C7}" srcId="{49B67F80-703D-48F5-9D79-E83F86A0445B}" destId="{C522ACD1-DCFE-4AB9-9417-4ABB6EDE4EF9}" srcOrd="0" destOrd="0" parTransId="{A33D8DEC-955C-4BAF-ABA9-756ED61284BB}" sibTransId="{CA5E9493-D83D-499A-BC4E-841CAF5E0B27}"/>
    <dgm:cxn modelId="{38CCBE53-C86E-46C7-9D1D-403703334087}" type="presParOf" srcId="{F544266E-A008-4EF0-ADF6-E5F866591A39}" destId="{3C81C8C7-28AA-4E4F-A6FB-4DE0E0FDDB81}" srcOrd="0" destOrd="0" presId="urn:microsoft.com/office/officeart/2008/layout/VerticalCurvedList"/>
    <dgm:cxn modelId="{D61414E0-67DA-4F75-860F-C33E694A91BD}" type="presParOf" srcId="{3C81C8C7-28AA-4E4F-A6FB-4DE0E0FDDB81}" destId="{35DBB87C-2D7F-4B08-8934-F19EF3378B41}" srcOrd="0" destOrd="0" presId="urn:microsoft.com/office/officeart/2008/layout/VerticalCurvedList"/>
    <dgm:cxn modelId="{E8FB998B-A9CC-494D-9768-4813E4DA5E06}" type="presParOf" srcId="{35DBB87C-2D7F-4B08-8934-F19EF3378B41}" destId="{29C4D424-B28D-4E49-9CEB-A684F067EF90}" srcOrd="0" destOrd="0" presId="urn:microsoft.com/office/officeart/2008/layout/VerticalCurvedList"/>
    <dgm:cxn modelId="{A3DA18D9-FEE2-49CC-9A88-9B5FC4AD8CB3}" type="presParOf" srcId="{35DBB87C-2D7F-4B08-8934-F19EF3378B41}" destId="{AAEAA6CF-08AF-4655-A17C-0B8D90602B29}" srcOrd="1" destOrd="0" presId="urn:microsoft.com/office/officeart/2008/layout/VerticalCurvedList"/>
    <dgm:cxn modelId="{1659140A-B4E7-459C-A4C0-F163BE88DED6}" type="presParOf" srcId="{35DBB87C-2D7F-4B08-8934-F19EF3378B41}" destId="{DE9EA57F-99D8-4CEF-BDEB-16E9FC03CAA2}" srcOrd="2" destOrd="0" presId="urn:microsoft.com/office/officeart/2008/layout/VerticalCurvedList"/>
    <dgm:cxn modelId="{0D361E0D-077D-4C4C-898E-3AFFA9716D2D}" type="presParOf" srcId="{35DBB87C-2D7F-4B08-8934-F19EF3378B41}" destId="{962433E0-BD4B-4902-9036-0B085864A988}" srcOrd="3" destOrd="0" presId="urn:microsoft.com/office/officeart/2008/layout/VerticalCurvedList"/>
    <dgm:cxn modelId="{E51CBCFA-6A54-4FE1-8287-A142B43520F0}" type="presParOf" srcId="{3C81C8C7-28AA-4E4F-A6FB-4DE0E0FDDB81}" destId="{99EE59FA-75A0-4D6F-B0EF-92A8BBE1F038}" srcOrd="1" destOrd="0" presId="urn:microsoft.com/office/officeart/2008/layout/VerticalCurvedList"/>
    <dgm:cxn modelId="{1FBFACA0-E285-49A4-BD74-37B885DE5ABB}" type="presParOf" srcId="{3C81C8C7-28AA-4E4F-A6FB-4DE0E0FDDB81}" destId="{0EC53FC7-131F-4BE5-B294-80F122E2D5BB}" srcOrd="2" destOrd="0" presId="urn:microsoft.com/office/officeart/2008/layout/VerticalCurvedList"/>
    <dgm:cxn modelId="{BFF42BA6-9ACE-4A40-8652-51BFA25E9751}" type="presParOf" srcId="{0EC53FC7-131F-4BE5-B294-80F122E2D5BB}" destId="{DE086938-0814-4CA2-949A-607C5DB5DB30}" srcOrd="0" destOrd="0" presId="urn:microsoft.com/office/officeart/2008/layout/VerticalCurvedList"/>
    <dgm:cxn modelId="{953A4E3A-84F7-46F1-82E9-4983BF588186}" type="presParOf" srcId="{3C81C8C7-28AA-4E4F-A6FB-4DE0E0FDDB81}" destId="{025837E9-6702-4CC2-9ADF-C8DBA64629A4}" srcOrd="3" destOrd="0" presId="urn:microsoft.com/office/officeart/2008/layout/VerticalCurvedList"/>
    <dgm:cxn modelId="{0DCB7681-CA8C-4264-8715-9F915F2A422A}" type="presParOf" srcId="{3C81C8C7-28AA-4E4F-A6FB-4DE0E0FDDB81}" destId="{5A748E84-6476-4BEC-A41C-32288AA55779}" srcOrd="4" destOrd="0" presId="urn:microsoft.com/office/officeart/2008/layout/VerticalCurvedList"/>
    <dgm:cxn modelId="{267D11DF-AEE9-400B-B62B-3A49513194E0}" type="presParOf" srcId="{5A748E84-6476-4BEC-A41C-32288AA55779}" destId="{C8982EC4-35DC-4445-8043-89D0D1AE34F6}" srcOrd="0" destOrd="0" presId="urn:microsoft.com/office/officeart/2008/layout/VerticalCurvedList"/>
    <dgm:cxn modelId="{5A9532B8-FEB7-4EBC-8B5C-78D708FE4729}" type="presParOf" srcId="{3C81C8C7-28AA-4E4F-A6FB-4DE0E0FDDB81}" destId="{31586FF3-931F-4189-9CE6-E45B7BC81190}" srcOrd="5" destOrd="0" presId="urn:microsoft.com/office/officeart/2008/layout/VerticalCurvedList"/>
    <dgm:cxn modelId="{236E8E59-8485-4090-A87D-1C354B185210}" type="presParOf" srcId="{3C81C8C7-28AA-4E4F-A6FB-4DE0E0FDDB81}" destId="{7819A363-B1D6-47B9-A664-B19D0ED04DD2}" srcOrd="6" destOrd="0" presId="urn:microsoft.com/office/officeart/2008/layout/VerticalCurvedList"/>
    <dgm:cxn modelId="{A12EA9FE-C834-496B-87E8-75CED5A8B117}" type="presParOf" srcId="{7819A363-B1D6-47B9-A664-B19D0ED04DD2}" destId="{EC3295EA-7CD6-47BF-AC2B-63B4C239D8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3A1B02-7668-4744-9664-F4DE34A8042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028161-EC49-4BAB-82E0-C5F676EC16CE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A781A14-2498-4540-A816-01FD8ABC21B4}" type="parTrans" cxnId="{3910080A-3C7E-40E4-B6B9-AABA83DD76F1}">
      <dgm:prSet/>
      <dgm:spPr/>
      <dgm:t>
        <a:bodyPr/>
        <a:lstStyle/>
        <a:p>
          <a:endParaRPr lang="en-US"/>
        </a:p>
      </dgm:t>
    </dgm:pt>
    <dgm:pt modelId="{D6E55C5D-6D12-420B-BD33-BEE444FCAD7C}" type="sibTrans" cxnId="{3910080A-3C7E-40E4-B6B9-AABA83DD76F1}">
      <dgm:prSet/>
      <dgm:spPr/>
      <dgm:t>
        <a:bodyPr/>
        <a:lstStyle/>
        <a:p>
          <a:endParaRPr lang="en-US"/>
        </a:p>
      </dgm:t>
    </dgm:pt>
    <dgm:pt modelId="{BA0C22AA-DA2E-4E01-B1E2-C921F96CBCF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3B7F750-A46F-447A-8EF6-7556818BC177}" type="parTrans" cxnId="{33BCC6CC-1098-47E7-91E7-296FF34C4975}">
      <dgm:prSet/>
      <dgm:spPr/>
      <dgm:t>
        <a:bodyPr/>
        <a:lstStyle/>
        <a:p>
          <a:endParaRPr lang="en-US"/>
        </a:p>
      </dgm:t>
    </dgm:pt>
    <dgm:pt modelId="{C41D154F-85C8-4F20-BF50-364DD064995F}" type="sibTrans" cxnId="{33BCC6CC-1098-47E7-91E7-296FF34C4975}">
      <dgm:prSet/>
      <dgm:spPr/>
      <dgm:t>
        <a:bodyPr/>
        <a:lstStyle/>
        <a:p>
          <a:endParaRPr lang="en-US"/>
        </a:p>
      </dgm:t>
    </dgm:pt>
    <dgm:pt modelId="{53BC2D75-34F1-46D1-841A-EB3BBDDA5734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5BA7A514-E62D-4CBF-8507-A18B90AA8DFE}" type="parTrans" cxnId="{EBAFACCA-B198-434B-A2C8-8BDD198A6F4D}">
      <dgm:prSet/>
      <dgm:spPr/>
      <dgm:t>
        <a:bodyPr/>
        <a:lstStyle/>
        <a:p>
          <a:endParaRPr lang="en-US"/>
        </a:p>
      </dgm:t>
    </dgm:pt>
    <dgm:pt modelId="{E2C054D5-AC78-4003-8341-48EC014025D2}" type="sibTrans" cxnId="{EBAFACCA-B198-434B-A2C8-8BDD198A6F4D}">
      <dgm:prSet/>
      <dgm:spPr/>
      <dgm:t>
        <a:bodyPr/>
        <a:lstStyle/>
        <a:p>
          <a:endParaRPr lang="en-US"/>
        </a:p>
      </dgm:t>
    </dgm:pt>
    <dgm:pt modelId="{0BB78EEA-ABE0-4C58-AA25-59055A929B04}">
      <dgm:prSet phldrT="[Text]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2F404BE-61FB-40B5-AB3F-895BBDA1D5DA}" type="parTrans" cxnId="{74411652-B959-47F7-8A4F-7D6868CFC159}">
      <dgm:prSet/>
      <dgm:spPr/>
      <dgm:t>
        <a:bodyPr/>
        <a:lstStyle/>
        <a:p>
          <a:endParaRPr lang="en-US"/>
        </a:p>
      </dgm:t>
    </dgm:pt>
    <dgm:pt modelId="{5489F383-EE13-46BC-A143-39DDFDD926E7}" type="sibTrans" cxnId="{74411652-B959-47F7-8A4F-7D6868CFC159}">
      <dgm:prSet/>
      <dgm:spPr/>
      <dgm:t>
        <a:bodyPr/>
        <a:lstStyle/>
        <a:p>
          <a:endParaRPr lang="en-US"/>
        </a:p>
      </dgm:t>
    </dgm:pt>
    <dgm:pt modelId="{544AA70F-8ACF-436F-81EE-159FCA299E60}" type="pres">
      <dgm:prSet presAssocID="{993A1B02-7668-4744-9664-F4DE34A8042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0F2861-D3A5-44AD-A681-D3BABB0297CC}" type="pres">
      <dgm:prSet presAssocID="{993A1B02-7668-4744-9664-F4DE34A80428}" presName="diamond" presStyleLbl="bgShp" presStyleIdx="0" presStyleCnt="1"/>
      <dgm:spPr>
        <a:solidFill>
          <a:schemeClr val="tx2">
            <a:lumMod val="50000"/>
          </a:schemeClr>
        </a:solidFill>
      </dgm:spPr>
    </dgm:pt>
    <dgm:pt modelId="{11D15AFF-89AF-461B-B1DC-AFE028A4A88D}" type="pres">
      <dgm:prSet presAssocID="{993A1B02-7668-4744-9664-F4DE34A8042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FAF2F-7063-4FF4-9E00-8DBEA18BFD96}" type="pres">
      <dgm:prSet presAssocID="{993A1B02-7668-4744-9664-F4DE34A8042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85332-0CE2-43A7-B451-B2ADD4706808}" type="pres">
      <dgm:prSet presAssocID="{993A1B02-7668-4744-9664-F4DE34A8042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98756-12F8-4950-97B8-87CF54A6ABBF}" type="pres">
      <dgm:prSet presAssocID="{993A1B02-7668-4744-9664-F4DE34A8042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411652-B959-47F7-8A4F-7D6868CFC159}" srcId="{993A1B02-7668-4744-9664-F4DE34A80428}" destId="{0BB78EEA-ABE0-4C58-AA25-59055A929B04}" srcOrd="3" destOrd="0" parTransId="{C2F404BE-61FB-40B5-AB3F-895BBDA1D5DA}" sibTransId="{5489F383-EE13-46BC-A143-39DDFDD926E7}"/>
    <dgm:cxn modelId="{3910080A-3C7E-40E4-B6B9-AABA83DD76F1}" srcId="{993A1B02-7668-4744-9664-F4DE34A80428}" destId="{40028161-EC49-4BAB-82E0-C5F676EC16CE}" srcOrd="0" destOrd="0" parTransId="{5A781A14-2498-4540-A816-01FD8ABC21B4}" sibTransId="{D6E55C5D-6D12-420B-BD33-BEE444FCAD7C}"/>
    <dgm:cxn modelId="{33BCC6CC-1098-47E7-91E7-296FF34C4975}" srcId="{993A1B02-7668-4744-9664-F4DE34A80428}" destId="{BA0C22AA-DA2E-4E01-B1E2-C921F96CBCF9}" srcOrd="1" destOrd="0" parTransId="{A3B7F750-A46F-447A-8EF6-7556818BC177}" sibTransId="{C41D154F-85C8-4F20-BF50-364DD064995F}"/>
    <dgm:cxn modelId="{EBAFACCA-B198-434B-A2C8-8BDD198A6F4D}" srcId="{993A1B02-7668-4744-9664-F4DE34A80428}" destId="{53BC2D75-34F1-46D1-841A-EB3BBDDA5734}" srcOrd="2" destOrd="0" parTransId="{5BA7A514-E62D-4CBF-8507-A18B90AA8DFE}" sibTransId="{E2C054D5-AC78-4003-8341-48EC014025D2}"/>
    <dgm:cxn modelId="{F0FAD987-3BC3-48B1-998E-9442E091D8C0}" type="presOf" srcId="{53BC2D75-34F1-46D1-841A-EB3BBDDA5734}" destId="{33D85332-0CE2-43A7-B451-B2ADD4706808}" srcOrd="0" destOrd="0" presId="urn:microsoft.com/office/officeart/2005/8/layout/matrix3"/>
    <dgm:cxn modelId="{8F99FA75-5A1F-407E-9880-873D923EE017}" type="presOf" srcId="{0BB78EEA-ABE0-4C58-AA25-59055A929B04}" destId="{22A98756-12F8-4950-97B8-87CF54A6ABBF}" srcOrd="0" destOrd="0" presId="urn:microsoft.com/office/officeart/2005/8/layout/matrix3"/>
    <dgm:cxn modelId="{3736645F-B6E6-4891-9417-873A18EC48CD}" type="presOf" srcId="{40028161-EC49-4BAB-82E0-C5F676EC16CE}" destId="{11D15AFF-89AF-461B-B1DC-AFE028A4A88D}" srcOrd="0" destOrd="0" presId="urn:microsoft.com/office/officeart/2005/8/layout/matrix3"/>
    <dgm:cxn modelId="{7B29EC3B-A7C7-40C9-99B3-D694A7C15D68}" type="presOf" srcId="{993A1B02-7668-4744-9664-F4DE34A80428}" destId="{544AA70F-8ACF-436F-81EE-159FCA299E60}" srcOrd="0" destOrd="0" presId="urn:microsoft.com/office/officeart/2005/8/layout/matrix3"/>
    <dgm:cxn modelId="{0DF85087-0032-448E-A9B0-F49791F99CDE}" type="presOf" srcId="{BA0C22AA-DA2E-4E01-B1E2-C921F96CBCF9}" destId="{70CFAF2F-7063-4FF4-9E00-8DBEA18BFD96}" srcOrd="0" destOrd="0" presId="urn:microsoft.com/office/officeart/2005/8/layout/matrix3"/>
    <dgm:cxn modelId="{D96AC493-2BD8-45A4-A698-EB0B01CA1221}" type="presParOf" srcId="{544AA70F-8ACF-436F-81EE-159FCA299E60}" destId="{D00F2861-D3A5-44AD-A681-D3BABB0297CC}" srcOrd="0" destOrd="0" presId="urn:microsoft.com/office/officeart/2005/8/layout/matrix3"/>
    <dgm:cxn modelId="{3F44A4DD-E0CD-4050-91FF-3ACE2799D689}" type="presParOf" srcId="{544AA70F-8ACF-436F-81EE-159FCA299E60}" destId="{11D15AFF-89AF-461B-B1DC-AFE028A4A88D}" srcOrd="1" destOrd="0" presId="urn:microsoft.com/office/officeart/2005/8/layout/matrix3"/>
    <dgm:cxn modelId="{D482002E-9135-4B32-A2E7-016105418C4E}" type="presParOf" srcId="{544AA70F-8ACF-436F-81EE-159FCA299E60}" destId="{70CFAF2F-7063-4FF4-9E00-8DBEA18BFD96}" srcOrd="2" destOrd="0" presId="urn:microsoft.com/office/officeart/2005/8/layout/matrix3"/>
    <dgm:cxn modelId="{D8B68328-AAD8-4FD8-AADC-E50661D3044D}" type="presParOf" srcId="{544AA70F-8ACF-436F-81EE-159FCA299E60}" destId="{33D85332-0CE2-43A7-B451-B2ADD4706808}" srcOrd="3" destOrd="0" presId="urn:microsoft.com/office/officeart/2005/8/layout/matrix3"/>
    <dgm:cxn modelId="{0D14C52B-286E-4E34-985D-765A7FFB7BDC}" type="presParOf" srcId="{544AA70F-8ACF-436F-81EE-159FCA299E60}" destId="{22A98756-12F8-4950-97B8-87CF54A6ABB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FF7CE8-3FD9-4E37-9CC1-7EA98C932C94}" type="doc">
      <dgm:prSet loTypeId="urn:microsoft.com/office/officeart/2005/8/layout/pyramid4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615B3B-DE84-4370-A3BB-4D084FE717F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BF29532-63F4-4916-9545-287A621A89BC}" type="parTrans" cxnId="{449F6876-EA87-44FA-98C4-09B3B2E38B1E}">
      <dgm:prSet/>
      <dgm:spPr/>
      <dgm:t>
        <a:bodyPr/>
        <a:lstStyle/>
        <a:p>
          <a:endParaRPr lang="en-US"/>
        </a:p>
      </dgm:t>
    </dgm:pt>
    <dgm:pt modelId="{25BA93F8-360D-4EDC-9147-989501FDF6B0}" type="sibTrans" cxnId="{449F6876-EA87-44FA-98C4-09B3B2E38B1E}">
      <dgm:prSet/>
      <dgm:spPr/>
      <dgm:t>
        <a:bodyPr/>
        <a:lstStyle/>
        <a:p>
          <a:endParaRPr lang="en-US"/>
        </a:p>
      </dgm:t>
    </dgm:pt>
    <dgm:pt modelId="{DAEAC744-DA5D-482A-AF06-D6D6C8FCDFD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77D2F60-E8E9-44AD-BD4C-1828ED8D4535}" type="parTrans" cxnId="{6F6F1558-1AEB-45AF-8B52-52022DB01620}">
      <dgm:prSet/>
      <dgm:spPr/>
      <dgm:t>
        <a:bodyPr/>
        <a:lstStyle/>
        <a:p>
          <a:endParaRPr lang="en-US"/>
        </a:p>
      </dgm:t>
    </dgm:pt>
    <dgm:pt modelId="{CC2A2E55-744B-4E6F-99C3-9455016F55CA}" type="sibTrans" cxnId="{6F6F1558-1AEB-45AF-8B52-52022DB01620}">
      <dgm:prSet/>
      <dgm:spPr/>
      <dgm:t>
        <a:bodyPr/>
        <a:lstStyle/>
        <a:p>
          <a:endParaRPr lang="en-US"/>
        </a:p>
      </dgm:t>
    </dgm:pt>
    <dgm:pt modelId="{B1D1B86E-AEF5-4865-BDAC-E67043FF74A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D6FE968-106D-4239-A9D2-0AF4BF7848A7}" type="parTrans" cxnId="{A8C8DA6C-C661-4762-85EF-A15E48880AFA}">
      <dgm:prSet/>
      <dgm:spPr/>
      <dgm:t>
        <a:bodyPr/>
        <a:lstStyle/>
        <a:p>
          <a:endParaRPr lang="en-US"/>
        </a:p>
      </dgm:t>
    </dgm:pt>
    <dgm:pt modelId="{08B284EE-0EFA-495B-80C9-F493C529FA59}" type="sibTrans" cxnId="{A8C8DA6C-C661-4762-85EF-A15E48880AFA}">
      <dgm:prSet/>
      <dgm:spPr/>
      <dgm:t>
        <a:bodyPr/>
        <a:lstStyle/>
        <a:p>
          <a:endParaRPr lang="en-US"/>
        </a:p>
      </dgm:t>
    </dgm:pt>
    <dgm:pt modelId="{31BE2602-AEB8-4A4C-AEC0-D0B188F0486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3047151-D737-4B35-BD26-F0D4655B12B0}" type="parTrans" cxnId="{58337DD8-EAAD-458A-8405-2913636E34B9}">
      <dgm:prSet/>
      <dgm:spPr/>
      <dgm:t>
        <a:bodyPr/>
        <a:lstStyle/>
        <a:p>
          <a:endParaRPr lang="en-US"/>
        </a:p>
      </dgm:t>
    </dgm:pt>
    <dgm:pt modelId="{76CF0A9B-FFCD-4990-BA9D-2109EA5B72C0}" type="sibTrans" cxnId="{58337DD8-EAAD-458A-8405-2913636E34B9}">
      <dgm:prSet/>
      <dgm:spPr/>
      <dgm:t>
        <a:bodyPr/>
        <a:lstStyle/>
        <a:p>
          <a:endParaRPr lang="en-US"/>
        </a:p>
      </dgm:t>
    </dgm:pt>
    <dgm:pt modelId="{25DC95EC-76B9-44A9-85B8-8D0E055EDA64}" type="pres">
      <dgm:prSet presAssocID="{94FF7CE8-3FD9-4E37-9CC1-7EA98C932C9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BC872-30D5-4D99-A081-6D296E239E3E}" type="pres">
      <dgm:prSet presAssocID="{94FF7CE8-3FD9-4E37-9CC1-7EA98C932C9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30399-BE81-4F37-9B67-ABCD3EAEFE86}" type="pres">
      <dgm:prSet presAssocID="{94FF7CE8-3FD9-4E37-9CC1-7EA98C932C9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DC081-020F-4469-944F-98389FF8B876}" type="pres">
      <dgm:prSet presAssocID="{94FF7CE8-3FD9-4E37-9CC1-7EA98C932C9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05943-BE15-4809-BFB3-9C9A65B12D1E}" type="pres">
      <dgm:prSet presAssocID="{94FF7CE8-3FD9-4E37-9CC1-7EA98C932C9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1DC6C-DA1B-445E-A6F1-58DE9029DD66}" type="presOf" srcId="{DAEAC744-DA5D-482A-AF06-D6D6C8FCDFDE}" destId="{40930399-BE81-4F37-9B67-ABCD3EAEFE86}" srcOrd="0" destOrd="0" presId="urn:microsoft.com/office/officeart/2005/8/layout/pyramid4"/>
    <dgm:cxn modelId="{449F6876-EA87-44FA-98C4-09B3B2E38B1E}" srcId="{94FF7CE8-3FD9-4E37-9CC1-7EA98C932C94}" destId="{31615B3B-DE84-4370-A3BB-4D084FE717FB}" srcOrd="0" destOrd="0" parTransId="{BBF29532-63F4-4916-9545-287A621A89BC}" sibTransId="{25BA93F8-360D-4EDC-9147-989501FDF6B0}"/>
    <dgm:cxn modelId="{A16E2ABE-F2D4-4523-BF9B-F4435F930D12}" type="presOf" srcId="{31615B3B-DE84-4370-A3BB-4D084FE717FB}" destId="{4E9BC872-30D5-4D99-A081-6D296E239E3E}" srcOrd="0" destOrd="0" presId="urn:microsoft.com/office/officeart/2005/8/layout/pyramid4"/>
    <dgm:cxn modelId="{4B44C32B-BA32-49BC-B3DB-9A578EC1CBAF}" type="presOf" srcId="{31BE2602-AEB8-4A4C-AEC0-D0B188F04866}" destId="{2B105943-BE15-4809-BFB3-9C9A65B12D1E}" srcOrd="0" destOrd="0" presId="urn:microsoft.com/office/officeart/2005/8/layout/pyramid4"/>
    <dgm:cxn modelId="{99E6DFAE-D029-477E-B462-D11E0D340B99}" type="presOf" srcId="{B1D1B86E-AEF5-4865-BDAC-E67043FF74A8}" destId="{336DC081-020F-4469-944F-98389FF8B876}" srcOrd="0" destOrd="0" presId="urn:microsoft.com/office/officeart/2005/8/layout/pyramid4"/>
    <dgm:cxn modelId="{A8C8DA6C-C661-4762-85EF-A15E48880AFA}" srcId="{94FF7CE8-3FD9-4E37-9CC1-7EA98C932C94}" destId="{B1D1B86E-AEF5-4865-BDAC-E67043FF74A8}" srcOrd="2" destOrd="0" parTransId="{6D6FE968-106D-4239-A9D2-0AF4BF7848A7}" sibTransId="{08B284EE-0EFA-495B-80C9-F493C529FA59}"/>
    <dgm:cxn modelId="{58337DD8-EAAD-458A-8405-2913636E34B9}" srcId="{94FF7CE8-3FD9-4E37-9CC1-7EA98C932C94}" destId="{31BE2602-AEB8-4A4C-AEC0-D0B188F04866}" srcOrd="3" destOrd="0" parTransId="{83047151-D737-4B35-BD26-F0D4655B12B0}" sibTransId="{76CF0A9B-FFCD-4990-BA9D-2109EA5B72C0}"/>
    <dgm:cxn modelId="{B750D9C7-78D9-430E-ABE3-865C8379F8A8}" type="presOf" srcId="{94FF7CE8-3FD9-4E37-9CC1-7EA98C932C94}" destId="{25DC95EC-76B9-44A9-85B8-8D0E055EDA64}" srcOrd="0" destOrd="0" presId="urn:microsoft.com/office/officeart/2005/8/layout/pyramid4"/>
    <dgm:cxn modelId="{6F6F1558-1AEB-45AF-8B52-52022DB01620}" srcId="{94FF7CE8-3FD9-4E37-9CC1-7EA98C932C94}" destId="{DAEAC744-DA5D-482A-AF06-D6D6C8FCDFDE}" srcOrd="1" destOrd="0" parTransId="{F77D2F60-E8E9-44AD-BD4C-1828ED8D4535}" sibTransId="{CC2A2E55-744B-4E6F-99C3-9455016F55CA}"/>
    <dgm:cxn modelId="{C5C2D154-A8D8-41F5-AD48-1F5357A4255C}" type="presParOf" srcId="{25DC95EC-76B9-44A9-85B8-8D0E055EDA64}" destId="{4E9BC872-30D5-4D99-A081-6D296E239E3E}" srcOrd="0" destOrd="0" presId="urn:microsoft.com/office/officeart/2005/8/layout/pyramid4"/>
    <dgm:cxn modelId="{F950ED6B-9DE2-4FDD-AE13-B567A10E1DA1}" type="presParOf" srcId="{25DC95EC-76B9-44A9-85B8-8D0E055EDA64}" destId="{40930399-BE81-4F37-9B67-ABCD3EAEFE86}" srcOrd="1" destOrd="0" presId="urn:microsoft.com/office/officeart/2005/8/layout/pyramid4"/>
    <dgm:cxn modelId="{FA406E29-7D83-425A-9516-BB5613B789A9}" type="presParOf" srcId="{25DC95EC-76B9-44A9-85B8-8D0E055EDA64}" destId="{336DC081-020F-4469-944F-98389FF8B876}" srcOrd="2" destOrd="0" presId="urn:microsoft.com/office/officeart/2005/8/layout/pyramid4"/>
    <dgm:cxn modelId="{FA24F107-884E-4DBB-A3B8-82B335CC6857}" type="presParOf" srcId="{25DC95EC-76B9-44A9-85B8-8D0E055EDA64}" destId="{2B105943-BE15-4809-BFB3-9C9A65B12D1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09AD80-B581-43F2-862C-9018BB749400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74D6B-2207-43AE-87E4-CA70390FF70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F3CB18F-516A-4AFC-B861-14EBD211D165}" type="parTrans" cxnId="{D7778331-7754-4855-A8A4-E3E6CDD3E447}">
      <dgm:prSet/>
      <dgm:spPr/>
      <dgm:t>
        <a:bodyPr/>
        <a:lstStyle/>
        <a:p>
          <a:endParaRPr lang="en-US"/>
        </a:p>
      </dgm:t>
    </dgm:pt>
    <dgm:pt modelId="{693736ED-B199-45B2-B61D-649CB451E9A1}" type="sibTrans" cxnId="{D7778331-7754-4855-A8A4-E3E6CDD3E447}">
      <dgm:prSet/>
      <dgm:spPr/>
      <dgm:t>
        <a:bodyPr/>
        <a:lstStyle/>
        <a:p>
          <a:endParaRPr lang="en-US"/>
        </a:p>
      </dgm:t>
    </dgm:pt>
    <dgm:pt modelId="{DD0D041F-7EA4-4A96-9528-5166456433D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46AA8E78-044B-4191-BA03-03C49E89DC66}" type="parTrans" cxnId="{567995D1-7D2F-4D41-9FC4-C93996193A01}">
      <dgm:prSet/>
      <dgm:spPr/>
      <dgm:t>
        <a:bodyPr/>
        <a:lstStyle/>
        <a:p>
          <a:endParaRPr lang="en-US"/>
        </a:p>
      </dgm:t>
    </dgm:pt>
    <dgm:pt modelId="{6903B1C4-734F-4673-B9D2-51609F210497}" type="sibTrans" cxnId="{567995D1-7D2F-4D41-9FC4-C93996193A01}">
      <dgm:prSet/>
      <dgm:spPr/>
      <dgm:t>
        <a:bodyPr/>
        <a:lstStyle/>
        <a:p>
          <a:endParaRPr lang="en-US"/>
        </a:p>
      </dgm:t>
    </dgm:pt>
    <dgm:pt modelId="{0D9EB02C-C9CC-4B93-87D2-41893B102A7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AACBCB2-1E82-487F-93B4-76D20DEEC29D}" type="parTrans" cxnId="{AE5166E2-5495-47A0-B0F6-D820719462C7}">
      <dgm:prSet/>
      <dgm:spPr/>
      <dgm:t>
        <a:bodyPr/>
        <a:lstStyle/>
        <a:p>
          <a:endParaRPr lang="en-US"/>
        </a:p>
      </dgm:t>
    </dgm:pt>
    <dgm:pt modelId="{F558BE81-FF55-4DF7-9825-FF56A76C51DD}" type="sibTrans" cxnId="{AE5166E2-5495-47A0-B0F6-D820719462C7}">
      <dgm:prSet/>
      <dgm:spPr/>
      <dgm:t>
        <a:bodyPr/>
        <a:lstStyle/>
        <a:p>
          <a:endParaRPr lang="en-US"/>
        </a:p>
      </dgm:t>
    </dgm:pt>
    <dgm:pt modelId="{1DE774B8-A452-487B-98E0-60D8C61B0D8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8D59C63-20CF-4C49-9001-21AC85B921F6}" type="parTrans" cxnId="{AB3E0EF0-994F-4317-AEE3-1074897116F9}">
      <dgm:prSet/>
      <dgm:spPr/>
      <dgm:t>
        <a:bodyPr/>
        <a:lstStyle/>
        <a:p>
          <a:endParaRPr lang="en-US"/>
        </a:p>
      </dgm:t>
    </dgm:pt>
    <dgm:pt modelId="{DB0CF63C-C720-46E7-96AC-96CBE55FDA31}" type="sibTrans" cxnId="{AB3E0EF0-994F-4317-AEE3-1074897116F9}">
      <dgm:prSet/>
      <dgm:spPr/>
      <dgm:t>
        <a:bodyPr/>
        <a:lstStyle/>
        <a:p>
          <a:endParaRPr lang="en-US"/>
        </a:p>
      </dgm:t>
    </dgm:pt>
    <dgm:pt modelId="{A478A5D6-0456-433B-B300-B1EE63A6913C}" type="pres">
      <dgm:prSet presAssocID="{0209AD80-B581-43F2-862C-9018BB74940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017FE-3D18-4D57-89BC-0458B60B2E6D}" type="pres">
      <dgm:prSet presAssocID="{0209AD80-B581-43F2-862C-9018BB749400}" presName="axisShape" presStyleLbl="bgShp" presStyleIdx="0" presStyleCnt="1"/>
      <dgm:spPr>
        <a:solidFill>
          <a:schemeClr val="tx2">
            <a:lumMod val="50000"/>
          </a:schemeClr>
        </a:solidFill>
      </dgm:spPr>
    </dgm:pt>
    <dgm:pt modelId="{48451B90-354C-43BD-BE18-3748C5942273}" type="pres">
      <dgm:prSet presAssocID="{0209AD80-B581-43F2-862C-9018BB749400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62A7C0-3153-4E76-AE9D-9E469F172F6F}" type="pres">
      <dgm:prSet presAssocID="{0209AD80-B581-43F2-862C-9018BB749400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1152D-F91C-4B96-B186-85A9F0040F7A}" type="pres">
      <dgm:prSet presAssocID="{0209AD80-B581-43F2-862C-9018BB749400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FFFAF-5E5A-4082-A14E-8182DF232D40}" type="pres">
      <dgm:prSet presAssocID="{0209AD80-B581-43F2-862C-9018BB749400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5166E2-5495-47A0-B0F6-D820719462C7}" srcId="{0209AD80-B581-43F2-862C-9018BB749400}" destId="{0D9EB02C-C9CC-4B93-87D2-41893B102A77}" srcOrd="2" destOrd="0" parTransId="{9AACBCB2-1E82-487F-93B4-76D20DEEC29D}" sibTransId="{F558BE81-FF55-4DF7-9825-FF56A76C51DD}"/>
    <dgm:cxn modelId="{567995D1-7D2F-4D41-9FC4-C93996193A01}" srcId="{0209AD80-B581-43F2-862C-9018BB749400}" destId="{DD0D041F-7EA4-4A96-9528-5166456433D7}" srcOrd="1" destOrd="0" parTransId="{46AA8E78-044B-4191-BA03-03C49E89DC66}" sibTransId="{6903B1C4-734F-4673-B9D2-51609F210497}"/>
    <dgm:cxn modelId="{82966A9F-3349-47BD-B55E-9F12EC639D32}" type="presOf" srcId="{0209AD80-B581-43F2-862C-9018BB749400}" destId="{A478A5D6-0456-433B-B300-B1EE63A6913C}" srcOrd="0" destOrd="0" presId="urn:microsoft.com/office/officeart/2005/8/layout/matrix2"/>
    <dgm:cxn modelId="{AB3E0EF0-994F-4317-AEE3-1074897116F9}" srcId="{0209AD80-B581-43F2-862C-9018BB749400}" destId="{1DE774B8-A452-487B-98E0-60D8C61B0D8B}" srcOrd="3" destOrd="0" parTransId="{C8D59C63-20CF-4C49-9001-21AC85B921F6}" sibTransId="{DB0CF63C-C720-46E7-96AC-96CBE55FDA31}"/>
    <dgm:cxn modelId="{D0279D10-2D5C-4959-8F3C-C6E8035650E8}" type="presOf" srcId="{DD0D041F-7EA4-4A96-9528-5166456433D7}" destId="{D762A7C0-3153-4E76-AE9D-9E469F172F6F}" srcOrd="0" destOrd="0" presId="urn:microsoft.com/office/officeart/2005/8/layout/matrix2"/>
    <dgm:cxn modelId="{66C96DA8-1C9A-4431-BEDB-7BEF3622DE8C}" type="presOf" srcId="{0D9EB02C-C9CC-4B93-87D2-41893B102A77}" destId="{9BB1152D-F91C-4B96-B186-85A9F0040F7A}" srcOrd="0" destOrd="0" presId="urn:microsoft.com/office/officeart/2005/8/layout/matrix2"/>
    <dgm:cxn modelId="{E4DB5732-5BAF-4C81-9A0C-3AB86494B4EB}" type="presOf" srcId="{1DE774B8-A452-487B-98E0-60D8C61B0D8B}" destId="{0EBFFFAF-5E5A-4082-A14E-8182DF232D40}" srcOrd="0" destOrd="0" presId="urn:microsoft.com/office/officeart/2005/8/layout/matrix2"/>
    <dgm:cxn modelId="{B0652102-FCAC-41F3-8D28-046900A21834}" type="presOf" srcId="{A6E74D6B-2207-43AE-87E4-CA70390FF706}" destId="{48451B90-354C-43BD-BE18-3748C5942273}" srcOrd="0" destOrd="0" presId="urn:microsoft.com/office/officeart/2005/8/layout/matrix2"/>
    <dgm:cxn modelId="{D7778331-7754-4855-A8A4-E3E6CDD3E447}" srcId="{0209AD80-B581-43F2-862C-9018BB749400}" destId="{A6E74D6B-2207-43AE-87E4-CA70390FF706}" srcOrd="0" destOrd="0" parTransId="{1F3CB18F-516A-4AFC-B861-14EBD211D165}" sibTransId="{693736ED-B199-45B2-B61D-649CB451E9A1}"/>
    <dgm:cxn modelId="{1E4B18F0-3A89-415E-B07C-C1CDB53900AF}" type="presParOf" srcId="{A478A5D6-0456-433B-B300-B1EE63A6913C}" destId="{ED1017FE-3D18-4D57-89BC-0458B60B2E6D}" srcOrd="0" destOrd="0" presId="urn:microsoft.com/office/officeart/2005/8/layout/matrix2"/>
    <dgm:cxn modelId="{9EF3C8BD-EE24-4E06-B560-47F81CF0AC5B}" type="presParOf" srcId="{A478A5D6-0456-433B-B300-B1EE63A6913C}" destId="{48451B90-354C-43BD-BE18-3748C5942273}" srcOrd="1" destOrd="0" presId="urn:microsoft.com/office/officeart/2005/8/layout/matrix2"/>
    <dgm:cxn modelId="{700E6B78-1862-4CF6-AF43-9F3F07C2E4E1}" type="presParOf" srcId="{A478A5D6-0456-433B-B300-B1EE63A6913C}" destId="{D762A7C0-3153-4E76-AE9D-9E469F172F6F}" srcOrd="2" destOrd="0" presId="urn:microsoft.com/office/officeart/2005/8/layout/matrix2"/>
    <dgm:cxn modelId="{37BB1568-6638-4242-8E90-2425D5DBECE6}" type="presParOf" srcId="{A478A5D6-0456-433B-B300-B1EE63A6913C}" destId="{9BB1152D-F91C-4B96-B186-85A9F0040F7A}" srcOrd="3" destOrd="0" presId="urn:microsoft.com/office/officeart/2005/8/layout/matrix2"/>
    <dgm:cxn modelId="{23112C6E-6E79-44B6-B785-3EB4838B5205}" type="presParOf" srcId="{A478A5D6-0456-433B-B300-B1EE63A6913C}" destId="{0EBFFFAF-5E5A-4082-A14E-8182DF232D4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962363-E6B6-45A0-8917-6BF42B7041FF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B45EEC-10A9-408D-AF9F-8B2BC8C9208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5BC7C83-C470-422E-9A01-590908909373}" type="parTrans" cxnId="{3E2A7BED-66EE-4269-8E8E-C4D03C50CC7E}">
      <dgm:prSet/>
      <dgm:spPr/>
      <dgm:t>
        <a:bodyPr/>
        <a:lstStyle/>
        <a:p>
          <a:endParaRPr lang="en-US"/>
        </a:p>
      </dgm:t>
    </dgm:pt>
    <dgm:pt modelId="{92A1EC0E-28E5-46CA-B5FB-6850DDB8D406}" type="sibTrans" cxnId="{3E2A7BED-66EE-4269-8E8E-C4D03C50CC7E}">
      <dgm:prSet/>
      <dgm:spPr/>
      <dgm:t>
        <a:bodyPr/>
        <a:lstStyle/>
        <a:p>
          <a:endParaRPr lang="en-US"/>
        </a:p>
      </dgm:t>
    </dgm:pt>
    <dgm:pt modelId="{183CAE65-ED41-488B-B877-E72B6C0CB2E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7972041-FDC1-4A4E-913D-42D3AB369224}" type="parTrans" cxnId="{BC8C5C56-90D4-4239-B3EF-50095BE0075C}">
      <dgm:prSet/>
      <dgm:spPr/>
      <dgm:t>
        <a:bodyPr/>
        <a:lstStyle/>
        <a:p>
          <a:endParaRPr lang="en-US"/>
        </a:p>
      </dgm:t>
    </dgm:pt>
    <dgm:pt modelId="{CD3BFB8E-2FCD-49C7-9A27-481102D56B39}" type="sibTrans" cxnId="{BC8C5C56-90D4-4239-B3EF-50095BE0075C}">
      <dgm:prSet/>
      <dgm:spPr/>
      <dgm:t>
        <a:bodyPr/>
        <a:lstStyle/>
        <a:p>
          <a:endParaRPr lang="en-US"/>
        </a:p>
      </dgm:t>
    </dgm:pt>
    <dgm:pt modelId="{3889595F-AD1D-495F-BA4F-EDA03163900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587BB3C-2FC1-4CA6-8947-A6D86E22AA0B}" type="parTrans" cxnId="{EB0C8F87-D479-4141-B085-7C0DAA18A0AF}">
      <dgm:prSet/>
      <dgm:spPr/>
      <dgm:t>
        <a:bodyPr/>
        <a:lstStyle/>
        <a:p>
          <a:endParaRPr lang="en-US"/>
        </a:p>
      </dgm:t>
    </dgm:pt>
    <dgm:pt modelId="{D0B0D821-1339-4954-AB03-B36F2AA2F7CB}" type="sibTrans" cxnId="{EB0C8F87-D479-4141-B085-7C0DAA18A0AF}">
      <dgm:prSet/>
      <dgm:spPr/>
      <dgm:t>
        <a:bodyPr/>
        <a:lstStyle/>
        <a:p>
          <a:endParaRPr lang="en-US"/>
        </a:p>
      </dgm:t>
    </dgm:pt>
    <dgm:pt modelId="{AF04BA8D-5515-4D7E-B9DF-AEF1E6215872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2876C37-A47F-4D72-BA75-C65070DA5A38}" type="parTrans" cxnId="{1E56042E-E269-497E-B862-C1A8D309203C}">
      <dgm:prSet/>
      <dgm:spPr/>
      <dgm:t>
        <a:bodyPr/>
        <a:lstStyle/>
        <a:p>
          <a:endParaRPr lang="en-US"/>
        </a:p>
      </dgm:t>
    </dgm:pt>
    <dgm:pt modelId="{91724B06-8CDC-4C84-B7AE-B71FA3C9328C}" type="sibTrans" cxnId="{1E56042E-E269-497E-B862-C1A8D309203C}">
      <dgm:prSet/>
      <dgm:spPr/>
      <dgm:t>
        <a:bodyPr/>
        <a:lstStyle/>
        <a:p>
          <a:endParaRPr lang="en-US"/>
        </a:p>
      </dgm:t>
    </dgm:pt>
    <dgm:pt modelId="{E7092284-D012-4D13-9EB3-3DCFECD63995}" type="pres">
      <dgm:prSet presAssocID="{E7962363-E6B6-45A0-8917-6BF42B7041FF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26387A-5FCD-41E2-B9EA-0E7E6D3E5866}" type="pres">
      <dgm:prSet presAssocID="{E7962363-E6B6-45A0-8917-6BF42B7041FF}" presName="comp1" presStyleCnt="0"/>
      <dgm:spPr/>
    </dgm:pt>
    <dgm:pt modelId="{0C1533AC-653A-4DF6-BD96-DCC959A1B6B6}" type="pres">
      <dgm:prSet presAssocID="{E7962363-E6B6-45A0-8917-6BF42B7041FF}" presName="circle1" presStyleLbl="node1" presStyleIdx="0" presStyleCnt="4"/>
      <dgm:spPr/>
      <dgm:t>
        <a:bodyPr/>
        <a:lstStyle/>
        <a:p>
          <a:endParaRPr lang="en-US"/>
        </a:p>
      </dgm:t>
    </dgm:pt>
    <dgm:pt modelId="{DD828E84-8F5C-4212-8F4A-4CF10FA5A5F8}" type="pres">
      <dgm:prSet presAssocID="{E7962363-E6B6-45A0-8917-6BF42B7041FF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F9F6D-2FC8-4A9D-B180-481BDFF8AF53}" type="pres">
      <dgm:prSet presAssocID="{E7962363-E6B6-45A0-8917-6BF42B7041FF}" presName="comp2" presStyleCnt="0"/>
      <dgm:spPr/>
    </dgm:pt>
    <dgm:pt modelId="{AD5FDD6F-A478-437C-A0B6-8E573BC7EC3C}" type="pres">
      <dgm:prSet presAssocID="{E7962363-E6B6-45A0-8917-6BF42B7041FF}" presName="circle2" presStyleLbl="node1" presStyleIdx="1" presStyleCnt="4"/>
      <dgm:spPr/>
      <dgm:t>
        <a:bodyPr/>
        <a:lstStyle/>
        <a:p>
          <a:endParaRPr lang="en-US"/>
        </a:p>
      </dgm:t>
    </dgm:pt>
    <dgm:pt modelId="{A7996161-4C27-47FF-B0DF-0F86FF66E716}" type="pres">
      <dgm:prSet presAssocID="{E7962363-E6B6-45A0-8917-6BF42B7041FF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7B5FE-A0FB-45F9-88F3-64FB9A9E314F}" type="pres">
      <dgm:prSet presAssocID="{E7962363-E6B6-45A0-8917-6BF42B7041FF}" presName="comp3" presStyleCnt="0"/>
      <dgm:spPr/>
    </dgm:pt>
    <dgm:pt modelId="{74BA5422-5F99-4684-9F70-377CD9315D89}" type="pres">
      <dgm:prSet presAssocID="{E7962363-E6B6-45A0-8917-6BF42B7041FF}" presName="circle3" presStyleLbl="node1" presStyleIdx="2" presStyleCnt="4"/>
      <dgm:spPr/>
      <dgm:t>
        <a:bodyPr/>
        <a:lstStyle/>
        <a:p>
          <a:endParaRPr lang="en-US"/>
        </a:p>
      </dgm:t>
    </dgm:pt>
    <dgm:pt modelId="{E9CECFAC-05B5-44D5-9AA7-1CF3691227E8}" type="pres">
      <dgm:prSet presAssocID="{E7962363-E6B6-45A0-8917-6BF42B7041FF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853D3-E882-4850-9902-F3C2B5BBE0C4}" type="pres">
      <dgm:prSet presAssocID="{E7962363-E6B6-45A0-8917-6BF42B7041FF}" presName="comp4" presStyleCnt="0"/>
      <dgm:spPr/>
    </dgm:pt>
    <dgm:pt modelId="{32D6DF73-11BA-42CB-A379-77297B3582AA}" type="pres">
      <dgm:prSet presAssocID="{E7962363-E6B6-45A0-8917-6BF42B7041FF}" presName="circle4" presStyleLbl="node1" presStyleIdx="3" presStyleCnt="4"/>
      <dgm:spPr/>
      <dgm:t>
        <a:bodyPr/>
        <a:lstStyle/>
        <a:p>
          <a:endParaRPr lang="en-US"/>
        </a:p>
      </dgm:t>
    </dgm:pt>
    <dgm:pt modelId="{A856D5F1-E8D8-4BAB-A145-40B844218B4D}" type="pres">
      <dgm:prSet presAssocID="{E7962363-E6B6-45A0-8917-6BF42B7041FF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C821E9-0545-46E7-AB10-FE81FAD0DF63}" type="presOf" srcId="{3889595F-AD1D-495F-BA4F-EDA031639008}" destId="{74BA5422-5F99-4684-9F70-377CD9315D89}" srcOrd="0" destOrd="0" presId="urn:microsoft.com/office/officeart/2005/8/layout/venn2"/>
    <dgm:cxn modelId="{3E2A7BED-66EE-4269-8E8E-C4D03C50CC7E}" srcId="{E7962363-E6B6-45A0-8917-6BF42B7041FF}" destId="{48B45EEC-10A9-408D-AF9F-8B2BC8C92087}" srcOrd="0" destOrd="0" parTransId="{65BC7C83-C470-422E-9A01-590908909373}" sibTransId="{92A1EC0E-28E5-46CA-B5FB-6850DDB8D406}"/>
    <dgm:cxn modelId="{44BAC145-A775-49FE-A8C7-F5C4A2E05CB4}" type="presOf" srcId="{48B45EEC-10A9-408D-AF9F-8B2BC8C92087}" destId="{0C1533AC-653A-4DF6-BD96-DCC959A1B6B6}" srcOrd="0" destOrd="0" presId="urn:microsoft.com/office/officeart/2005/8/layout/venn2"/>
    <dgm:cxn modelId="{1E56042E-E269-497E-B862-C1A8D309203C}" srcId="{E7962363-E6B6-45A0-8917-6BF42B7041FF}" destId="{AF04BA8D-5515-4D7E-B9DF-AEF1E6215872}" srcOrd="3" destOrd="0" parTransId="{02876C37-A47F-4D72-BA75-C65070DA5A38}" sibTransId="{91724B06-8CDC-4C84-B7AE-B71FA3C9328C}"/>
    <dgm:cxn modelId="{DE1EFA44-2FA3-4D36-AE73-78D4C5E3159F}" type="presOf" srcId="{48B45EEC-10A9-408D-AF9F-8B2BC8C92087}" destId="{DD828E84-8F5C-4212-8F4A-4CF10FA5A5F8}" srcOrd="1" destOrd="0" presId="urn:microsoft.com/office/officeart/2005/8/layout/venn2"/>
    <dgm:cxn modelId="{A620D716-D980-4FE6-97DB-27B8051F6376}" type="presOf" srcId="{183CAE65-ED41-488B-B877-E72B6C0CB2E6}" destId="{AD5FDD6F-A478-437C-A0B6-8E573BC7EC3C}" srcOrd="0" destOrd="0" presId="urn:microsoft.com/office/officeart/2005/8/layout/venn2"/>
    <dgm:cxn modelId="{C6B1DEE8-50A9-4279-B1FC-82859A3EEB4D}" type="presOf" srcId="{AF04BA8D-5515-4D7E-B9DF-AEF1E6215872}" destId="{A856D5F1-E8D8-4BAB-A145-40B844218B4D}" srcOrd="1" destOrd="0" presId="urn:microsoft.com/office/officeart/2005/8/layout/venn2"/>
    <dgm:cxn modelId="{DDA87572-E620-4148-9629-4187F9CD3DC4}" type="presOf" srcId="{E7962363-E6B6-45A0-8917-6BF42B7041FF}" destId="{E7092284-D012-4D13-9EB3-3DCFECD63995}" srcOrd="0" destOrd="0" presId="urn:microsoft.com/office/officeart/2005/8/layout/venn2"/>
    <dgm:cxn modelId="{DA5349D5-9E05-42D9-9C3C-09E530250FFE}" type="presOf" srcId="{3889595F-AD1D-495F-BA4F-EDA031639008}" destId="{E9CECFAC-05B5-44D5-9AA7-1CF3691227E8}" srcOrd="1" destOrd="0" presId="urn:microsoft.com/office/officeart/2005/8/layout/venn2"/>
    <dgm:cxn modelId="{ED836131-33D2-4C0A-B887-E572B43E0632}" type="presOf" srcId="{183CAE65-ED41-488B-B877-E72B6C0CB2E6}" destId="{A7996161-4C27-47FF-B0DF-0F86FF66E716}" srcOrd="1" destOrd="0" presId="urn:microsoft.com/office/officeart/2005/8/layout/venn2"/>
    <dgm:cxn modelId="{BC8C5C56-90D4-4239-B3EF-50095BE0075C}" srcId="{E7962363-E6B6-45A0-8917-6BF42B7041FF}" destId="{183CAE65-ED41-488B-B877-E72B6C0CB2E6}" srcOrd="1" destOrd="0" parTransId="{C7972041-FDC1-4A4E-913D-42D3AB369224}" sibTransId="{CD3BFB8E-2FCD-49C7-9A27-481102D56B39}"/>
    <dgm:cxn modelId="{28ED0033-1129-4F19-9653-7C765706FA06}" type="presOf" srcId="{AF04BA8D-5515-4D7E-B9DF-AEF1E6215872}" destId="{32D6DF73-11BA-42CB-A379-77297B3582AA}" srcOrd="0" destOrd="0" presId="urn:microsoft.com/office/officeart/2005/8/layout/venn2"/>
    <dgm:cxn modelId="{EB0C8F87-D479-4141-B085-7C0DAA18A0AF}" srcId="{E7962363-E6B6-45A0-8917-6BF42B7041FF}" destId="{3889595F-AD1D-495F-BA4F-EDA031639008}" srcOrd="2" destOrd="0" parTransId="{0587BB3C-2FC1-4CA6-8947-A6D86E22AA0B}" sibTransId="{D0B0D821-1339-4954-AB03-B36F2AA2F7CB}"/>
    <dgm:cxn modelId="{21DF9C41-3043-4744-9969-40CAA7373F73}" type="presParOf" srcId="{E7092284-D012-4D13-9EB3-3DCFECD63995}" destId="{FA26387A-5FCD-41E2-B9EA-0E7E6D3E5866}" srcOrd="0" destOrd="0" presId="urn:microsoft.com/office/officeart/2005/8/layout/venn2"/>
    <dgm:cxn modelId="{CBABD0D7-7BA3-44A9-8DC4-9AA5EA5FF578}" type="presParOf" srcId="{FA26387A-5FCD-41E2-B9EA-0E7E6D3E5866}" destId="{0C1533AC-653A-4DF6-BD96-DCC959A1B6B6}" srcOrd="0" destOrd="0" presId="urn:microsoft.com/office/officeart/2005/8/layout/venn2"/>
    <dgm:cxn modelId="{9A42E523-3580-41F5-99BC-355DE98B55BB}" type="presParOf" srcId="{FA26387A-5FCD-41E2-B9EA-0E7E6D3E5866}" destId="{DD828E84-8F5C-4212-8F4A-4CF10FA5A5F8}" srcOrd="1" destOrd="0" presId="urn:microsoft.com/office/officeart/2005/8/layout/venn2"/>
    <dgm:cxn modelId="{271D788C-E002-4C21-A867-994D14F01A9F}" type="presParOf" srcId="{E7092284-D012-4D13-9EB3-3DCFECD63995}" destId="{FE8F9F6D-2FC8-4A9D-B180-481BDFF8AF53}" srcOrd="1" destOrd="0" presId="urn:microsoft.com/office/officeart/2005/8/layout/venn2"/>
    <dgm:cxn modelId="{C8949F91-9550-43E0-BECD-E50CF42053D7}" type="presParOf" srcId="{FE8F9F6D-2FC8-4A9D-B180-481BDFF8AF53}" destId="{AD5FDD6F-A478-437C-A0B6-8E573BC7EC3C}" srcOrd="0" destOrd="0" presId="urn:microsoft.com/office/officeart/2005/8/layout/venn2"/>
    <dgm:cxn modelId="{C712A3B8-D824-4937-A10F-84C4EA5BB3AB}" type="presParOf" srcId="{FE8F9F6D-2FC8-4A9D-B180-481BDFF8AF53}" destId="{A7996161-4C27-47FF-B0DF-0F86FF66E716}" srcOrd="1" destOrd="0" presId="urn:microsoft.com/office/officeart/2005/8/layout/venn2"/>
    <dgm:cxn modelId="{6E837705-812C-4506-BFBD-E8C447CE56B9}" type="presParOf" srcId="{E7092284-D012-4D13-9EB3-3DCFECD63995}" destId="{7A27B5FE-A0FB-45F9-88F3-64FB9A9E314F}" srcOrd="2" destOrd="0" presId="urn:microsoft.com/office/officeart/2005/8/layout/venn2"/>
    <dgm:cxn modelId="{A17D02DC-391D-4054-BC54-320629436F64}" type="presParOf" srcId="{7A27B5FE-A0FB-45F9-88F3-64FB9A9E314F}" destId="{74BA5422-5F99-4684-9F70-377CD9315D89}" srcOrd="0" destOrd="0" presId="urn:microsoft.com/office/officeart/2005/8/layout/venn2"/>
    <dgm:cxn modelId="{6665FFBC-E8F7-45FB-9CD0-4C7A0065F89B}" type="presParOf" srcId="{7A27B5FE-A0FB-45F9-88F3-64FB9A9E314F}" destId="{E9CECFAC-05B5-44D5-9AA7-1CF3691227E8}" srcOrd="1" destOrd="0" presId="urn:microsoft.com/office/officeart/2005/8/layout/venn2"/>
    <dgm:cxn modelId="{1C8D3AF9-D65D-4C81-8AE5-023DA6E09220}" type="presParOf" srcId="{E7092284-D012-4D13-9EB3-3DCFECD63995}" destId="{369853D3-E882-4850-9902-F3C2B5BBE0C4}" srcOrd="3" destOrd="0" presId="urn:microsoft.com/office/officeart/2005/8/layout/venn2"/>
    <dgm:cxn modelId="{4B2DA94D-0095-4D40-8522-6BBA9CF430A4}" type="presParOf" srcId="{369853D3-E882-4850-9902-F3C2B5BBE0C4}" destId="{32D6DF73-11BA-42CB-A379-77297B3582AA}" srcOrd="0" destOrd="0" presId="urn:microsoft.com/office/officeart/2005/8/layout/venn2"/>
    <dgm:cxn modelId="{DD1D7EDA-CFD0-467B-B212-443743C856B0}" type="presParOf" srcId="{369853D3-E882-4850-9902-F3C2B5BBE0C4}" destId="{A856D5F1-E8D8-4BAB-A145-40B844218B4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33E5F1A-6F51-446B-8E08-D477CFE94EE4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2D9D2251-8430-40B3-B7AB-BA557EFF376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B3150A9-BF70-45E4-B692-19CAE79C1174}" type="parTrans" cxnId="{A1EE0B1F-28F1-43DD-9CD5-DEE74456D21E}">
      <dgm:prSet/>
      <dgm:spPr/>
      <dgm:t>
        <a:bodyPr/>
        <a:lstStyle/>
        <a:p>
          <a:endParaRPr lang="en-US"/>
        </a:p>
      </dgm:t>
    </dgm:pt>
    <dgm:pt modelId="{27C98D0A-6023-46F5-8C32-EF0CEFD49538}" type="sibTrans" cxnId="{A1EE0B1F-28F1-43DD-9CD5-DEE74456D21E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C87626B-DD32-4D5A-816D-3F6E017B149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E0586A6-00C2-48EC-B196-B6ED1AA201AD}" type="parTrans" cxnId="{0531D68D-B9A7-4A9C-BABF-237241FD20FE}">
      <dgm:prSet/>
      <dgm:spPr/>
      <dgm:t>
        <a:bodyPr/>
        <a:lstStyle/>
        <a:p>
          <a:endParaRPr lang="en-US"/>
        </a:p>
      </dgm:t>
    </dgm:pt>
    <dgm:pt modelId="{F6683F5B-2ED8-48FA-BD47-E669B91884E3}" type="sibTrans" cxnId="{0531D68D-B9A7-4A9C-BABF-237241FD20FE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710E330C-12AA-4684-B384-92E564C06E9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5302175-A9D0-4152-A8E5-36E608A6FC95}" type="parTrans" cxnId="{807FD186-2B90-4019-8C60-52424E241C2F}">
      <dgm:prSet/>
      <dgm:spPr/>
      <dgm:t>
        <a:bodyPr/>
        <a:lstStyle/>
        <a:p>
          <a:endParaRPr lang="en-US"/>
        </a:p>
      </dgm:t>
    </dgm:pt>
    <dgm:pt modelId="{9B874494-A542-4C7C-A04F-8062AFEEA873}" type="sibTrans" cxnId="{807FD186-2B90-4019-8C60-52424E241C2F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FAD63752-7DAC-46ED-8005-E755CBB68E07}" type="pres">
      <dgm:prSet presAssocID="{733E5F1A-6F51-446B-8E08-D477CFE94EE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B0A51DD-822C-481F-9EFD-8A20311B8FDC}" type="pres">
      <dgm:prSet presAssocID="{2D9D2251-8430-40B3-B7AB-BA557EFF3766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9EAA9-735D-4E32-A52E-207097536084}" type="pres">
      <dgm:prSet presAssocID="{2D9D2251-8430-40B3-B7AB-BA557EFF3766}" presName="gear1srcNode" presStyleLbl="node1" presStyleIdx="0" presStyleCnt="3"/>
      <dgm:spPr/>
      <dgm:t>
        <a:bodyPr/>
        <a:lstStyle/>
        <a:p>
          <a:endParaRPr lang="en-US"/>
        </a:p>
      </dgm:t>
    </dgm:pt>
    <dgm:pt modelId="{B040728D-5A6D-44CA-80BC-3577CA655EE8}" type="pres">
      <dgm:prSet presAssocID="{2D9D2251-8430-40B3-B7AB-BA557EFF3766}" presName="gear1dstNode" presStyleLbl="node1" presStyleIdx="0" presStyleCnt="3"/>
      <dgm:spPr/>
      <dgm:t>
        <a:bodyPr/>
        <a:lstStyle/>
        <a:p>
          <a:endParaRPr lang="en-US"/>
        </a:p>
      </dgm:t>
    </dgm:pt>
    <dgm:pt modelId="{9B2A8C36-17FD-485B-AA6F-C3D0A28D0D3C}" type="pres">
      <dgm:prSet presAssocID="{FC87626B-DD32-4D5A-816D-3F6E017B1492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C2F68-6F0A-4AB4-897C-9AF3270B8E0E}" type="pres">
      <dgm:prSet presAssocID="{FC87626B-DD32-4D5A-816D-3F6E017B1492}" presName="gear2srcNode" presStyleLbl="node1" presStyleIdx="1" presStyleCnt="3"/>
      <dgm:spPr/>
      <dgm:t>
        <a:bodyPr/>
        <a:lstStyle/>
        <a:p>
          <a:endParaRPr lang="en-US"/>
        </a:p>
      </dgm:t>
    </dgm:pt>
    <dgm:pt modelId="{44F4517B-1195-40D0-8E22-BD79CED026AB}" type="pres">
      <dgm:prSet presAssocID="{FC87626B-DD32-4D5A-816D-3F6E017B1492}" presName="gear2dstNode" presStyleLbl="node1" presStyleIdx="1" presStyleCnt="3"/>
      <dgm:spPr/>
      <dgm:t>
        <a:bodyPr/>
        <a:lstStyle/>
        <a:p>
          <a:endParaRPr lang="en-US"/>
        </a:p>
      </dgm:t>
    </dgm:pt>
    <dgm:pt modelId="{EA83E410-310E-438C-ADB3-E2320339DF30}" type="pres">
      <dgm:prSet presAssocID="{710E330C-12AA-4684-B384-92E564C06E9B}" presName="gear3" presStyleLbl="node1" presStyleIdx="2" presStyleCnt="3"/>
      <dgm:spPr/>
      <dgm:t>
        <a:bodyPr/>
        <a:lstStyle/>
        <a:p>
          <a:endParaRPr lang="en-US"/>
        </a:p>
      </dgm:t>
    </dgm:pt>
    <dgm:pt modelId="{0FE3F2E8-435A-4209-BB4B-A4394B48F0EA}" type="pres">
      <dgm:prSet presAssocID="{710E330C-12AA-4684-B384-92E564C06E9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57A65-C8F5-420F-9328-11DAD5A675EE}" type="pres">
      <dgm:prSet presAssocID="{710E330C-12AA-4684-B384-92E564C06E9B}" presName="gear3srcNode" presStyleLbl="node1" presStyleIdx="2" presStyleCnt="3"/>
      <dgm:spPr/>
      <dgm:t>
        <a:bodyPr/>
        <a:lstStyle/>
        <a:p>
          <a:endParaRPr lang="en-US"/>
        </a:p>
      </dgm:t>
    </dgm:pt>
    <dgm:pt modelId="{44D69130-FC0E-460D-BFF5-4EB43529CC87}" type="pres">
      <dgm:prSet presAssocID="{710E330C-12AA-4684-B384-92E564C06E9B}" presName="gear3dstNode" presStyleLbl="node1" presStyleIdx="2" presStyleCnt="3"/>
      <dgm:spPr/>
      <dgm:t>
        <a:bodyPr/>
        <a:lstStyle/>
        <a:p>
          <a:endParaRPr lang="en-US"/>
        </a:p>
      </dgm:t>
    </dgm:pt>
    <dgm:pt modelId="{7624AB33-A27F-45F8-9F91-92153E50DFB7}" type="pres">
      <dgm:prSet presAssocID="{27C98D0A-6023-46F5-8C32-EF0CEFD4953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A69B6338-7A1C-402F-8D6A-65F65375A9FF}" type="pres">
      <dgm:prSet presAssocID="{F6683F5B-2ED8-48FA-BD47-E669B9188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39667A8-CDCA-4F22-8926-333D08733A42}" type="pres">
      <dgm:prSet presAssocID="{9B874494-A542-4C7C-A04F-8062AFEEA873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00183A4-BE78-4A66-9E75-AA1AA1A80469}" type="presOf" srcId="{2D9D2251-8430-40B3-B7AB-BA557EFF3766}" destId="{DB0A51DD-822C-481F-9EFD-8A20311B8FDC}" srcOrd="0" destOrd="0" presId="urn:microsoft.com/office/officeart/2005/8/layout/gear1"/>
    <dgm:cxn modelId="{79E50B15-360C-453C-8158-A5F81623D8BE}" type="presOf" srcId="{27C98D0A-6023-46F5-8C32-EF0CEFD49538}" destId="{7624AB33-A27F-45F8-9F91-92153E50DFB7}" srcOrd="0" destOrd="0" presId="urn:microsoft.com/office/officeart/2005/8/layout/gear1"/>
    <dgm:cxn modelId="{05F8B138-0170-4A07-8A12-2DC9FC2A0527}" type="presOf" srcId="{2D9D2251-8430-40B3-B7AB-BA557EFF3766}" destId="{A949EAA9-735D-4E32-A52E-207097536084}" srcOrd="1" destOrd="0" presId="urn:microsoft.com/office/officeart/2005/8/layout/gear1"/>
    <dgm:cxn modelId="{C3936041-994B-4ECC-9B34-C72C4696E7B5}" type="presOf" srcId="{FC87626B-DD32-4D5A-816D-3F6E017B1492}" destId="{9B2A8C36-17FD-485B-AA6F-C3D0A28D0D3C}" srcOrd="0" destOrd="0" presId="urn:microsoft.com/office/officeart/2005/8/layout/gear1"/>
    <dgm:cxn modelId="{29A2C153-E961-489C-8251-9312EE6E42C2}" type="presOf" srcId="{9B874494-A542-4C7C-A04F-8062AFEEA873}" destId="{039667A8-CDCA-4F22-8926-333D08733A42}" srcOrd="0" destOrd="0" presId="urn:microsoft.com/office/officeart/2005/8/layout/gear1"/>
    <dgm:cxn modelId="{0531D68D-B9A7-4A9C-BABF-237241FD20FE}" srcId="{733E5F1A-6F51-446B-8E08-D477CFE94EE4}" destId="{FC87626B-DD32-4D5A-816D-3F6E017B1492}" srcOrd="1" destOrd="0" parTransId="{2E0586A6-00C2-48EC-B196-B6ED1AA201AD}" sibTransId="{F6683F5B-2ED8-48FA-BD47-E669B91884E3}"/>
    <dgm:cxn modelId="{807FD186-2B90-4019-8C60-52424E241C2F}" srcId="{733E5F1A-6F51-446B-8E08-D477CFE94EE4}" destId="{710E330C-12AA-4684-B384-92E564C06E9B}" srcOrd="2" destOrd="0" parTransId="{35302175-A9D0-4152-A8E5-36E608A6FC95}" sibTransId="{9B874494-A542-4C7C-A04F-8062AFEEA873}"/>
    <dgm:cxn modelId="{AEA82904-6754-4525-AB69-010E26AC16AF}" type="presOf" srcId="{FC87626B-DD32-4D5A-816D-3F6E017B1492}" destId="{44F4517B-1195-40D0-8E22-BD79CED026AB}" srcOrd="2" destOrd="0" presId="urn:microsoft.com/office/officeart/2005/8/layout/gear1"/>
    <dgm:cxn modelId="{2E10B2D7-009E-4CD8-B94B-2C5E71331E64}" type="presOf" srcId="{710E330C-12AA-4684-B384-92E564C06E9B}" destId="{59157A65-C8F5-420F-9328-11DAD5A675EE}" srcOrd="2" destOrd="0" presId="urn:microsoft.com/office/officeart/2005/8/layout/gear1"/>
    <dgm:cxn modelId="{D759D569-0542-4385-8CB0-AE7DDCD01802}" type="presOf" srcId="{710E330C-12AA-4684-B384-92E564C06E9B}" destId="{44D69130-FC0E-460D-BFF5-4EB43529CC87}" srcOrd="3" destOrd="0" presId="urn:microsoft.com/office/officeart/2005/8/layout/gear1"/>
    <dgm:cxn modelId="{11D52D1C-E10D-47ED-B9EE-EAA0F29C1E19}" type="presOf" srcId="{2D9D2251-8430-40B3-B7AB-BA557EFF3766}" destId="{B040728D-5A6D-44CA-80BC-3577CA655EE8}" srcOrd="2" destOrd="0" presId="urn:microsoft.com/office/officeart/2005/8/layout/gear1"/>
    <dgm:cxn modelId="{6C40F500-9119-4528-BFF4-FE0A79CE8D21}" type="presOf" srcId="{F6683F5B-2ED8-48FA-BD47-E669B91884E3}" destId="{A69B6338-7A1C-402F-8D6A-65F65375A9FF}" srcOrd="0" destOrd="0" presId="urn:microsoft.com/office/officeart/2005/8/layout/gear1"/>
    <dgm:cxn modelId="{7916534F-DDCF-4332-9A02-15520C5CA115}" type="presOf" srcId="{733E5F1A-6F51-446B-8E08-D477CFE94EE4}" destId="{FAD63752-7DAC-46ED-8005-E755CBB68E07}" srcOrd="0" destOrd="0" presId="urn:microsoft.com/office/officeart/2005/8/layout/gear1"/>
    <dgm:cxn modelId="{9906C055-6B5D-4E77-AFB4-BC7FBAA5F94E}" type="presOf" srcId="{710E330C-12AA-4684-B384-92E564C06E9B}" destId="{EA83E410-310E-438C-ADB3-E2320339DF30}" srcOrd="0" destOrd="0" presId="urn:microsoft.com/office/officeart/2005/8/layout/gear1"/>
    <dgm:cxn modelId="{7514E4E3-4F22-4F9E-AFF6-6FDEC3664D27}" type="presOf" srcId="{FC87626B-DD32-4D5A-816D-3F6E017B1492}" destId="{EBDC2F68-6F0A-4AB4-897C-9AF3270B8E0E}" srcOrd="1" destOrd="0" presId="urn:microsoft.com/office/officeart/2005/8/layout/gear1"/>
    <dgm:cxn modelId="{D04B060D-7B0C-404C-96B7-5D9FDD1893C2}" type="presOf" srcId="{710E330C-12AA-4684-B384-92E564C06E9B}" destId="{0FE3F2E8-435A-4209-BB4B-A4394B48F0EA}" srcOrd="1" destOrd="0" presId="urn:microsoft.com/office/officeart/2005/8/layout/gear1"/>
    <dgm:cxn modelId="{A1EE0B1F-28F1-43DD-9CD5-DEE74456D21E}" srcId="{733E5F1A-6F51-446B-8E08-D477CFE94EE4}" destId="{2D9D2251-8430-40B3-B7AB-BA557EFF3766}" srcOrd="0" destOrd="0" parTransId="{EB3150A9-BF70-45E4-B692-19CAE79C1174}" sibTransId="{27C98D0A-6023-46F5-8C32-EF0CEFD49538}"/>
    <dgm:cxn modelId="{B25BC9FF-5CEA-440A-9131-4D6AE0576934}" type="presParOf" srcId="{FAD63752-7DAC-46ED-8005-E755CBB68E07}" destId="{DB0A51DD-822C-481F-9EFD-8A20311B8FDC}" srcOrd="0" destOrd="0" presId="urn:microsoft.com/office/officeart/2005/8/layout/gear1"/>
    <dgm:cxn modelId="{993FE343-7104-435E-9182-364A325EB56C}" type="presParOf" srcId="{FAD63752-7DAC-46ED-8005-E755CBB68E07}" destId="{A949EAA9-735D-4E32-A52E-207097536084}" srcOrd="1" destOrd="0" presId="urn:microsoft.com/office/officeart/2005/8/layout/gear1"/>
    <dgm:cxn modelId="{49FE3981-D624-4281-8EDB-A683BAB3903F}" type="presParOf" srcId="{FAD63752-7DAC-46ED-8005-E755CBB68E07}" destId="{B040728D-5A6D-44CA-80BC-3577CA655EE8}" srcOrd="2" destOrd="0" presId="urn:microsoft.com/office/officeart/2005/8/layout/gear1"/>
    <dgm:cxn modelId="{0B75E8C3-D12F-46D8-81CE-6F3187F61320}" type="presParOf" srcId="{FAD63752-7DAC-46ED-8005-E755CBB68E07}" destId="{9B2A8C36-17FD-485B-AA6F-C3D0A28D0D3C}" srcOrd="3" destOrd="0" presId="urn:microsoft.com/office/officeart/2005/8/layout/gear1"/>
    <dgm:cxn modelId="{3DF15D44-D99E-46F5-89E2-CBF77E0714FC}" type="presParOf" srcId="{FAD63752-7DAC-46ED-8005-E755CBB68E07}" destId="{EBDC2F68-6F0A-4AB4-897C-9AF3270B8E0E}" srcOrd="4" destOrd="0" presId="urn:microsoft.com/office/officeart/2005/8/layout/gear1"/>
    <dgm:cxn modelId="{8F3172D2-BD13-4103-BDFC-2AB5C29600ED}" type="presParOf" srcId="{FAD63752-7DAC-46ED-8005-E755CBB68E07}" destId="{44F4517B-1195-40D0-8E22-BD79CED026AB}" srcOrd="5" destOrd="0" presId="urn:microsoft.com/office/officeart/2005/8/layout/gear1"/>
    <dgm:cxn modelId="{B07FE6C3-886B-466A-85C2-28E7970B1F6F}" type="presParOf" srcId="{FAD63752-7DAC-46ED-8005-E755CBB68E07}" destId="{EA83E410-310E-438C-ADB3-E2320339DF30}" srcOrd="6" destOrd="0" presId="urn:microsoft.com/office/officeart/2005/8/layout/gear1"/>
    <dgm:cxn modelId="{B753988C-F2B7-410A-B4A1-A8B4A3EE266F}" type="presParOf" srcId="{FAD63752-7DAC-46ED-8005-E755CBB68E07}" destId="{0FE3F2E8-435A-4209-BB4B-A4394B48F0EA}" srcOrd="7" destOrd="0" presId="urn:microsoft.com/office/officeart/2005/8/layout/gear1"/>
    <dgm:cxn modelId="{2A2D1065-18BA-49B7-98B5-4846621737F0}" type="presParOf" srcId="{FAD63752-7DAC-46ED-8005-E755CBB68E07}" destId="{59157A65-C8F5-420F-9328-11DAD5A675EE}" srcOrd="8" destOrd="0" presId="urn:microsoft.com/office/officeart/2005/8/layout/gear1"/>
    <dgm:cxn modelId="{404E18AF-6160-40CF-A66D-8FD5C006224B}" type="presParOf" srcId="{FAD63752-7DAC-46ED-8005-E755CBB68E07}" destId="{44D69130-FC0E-460D-BFF5-4EB43529CC87}" srcOrd="9" destOrd="0" presId="urn:microsoft.com/office/officeart/2005/8/layout/gear1"/>
    <dgm:cxn modelId="{CD69498C-D98E-4D43-AD09-90E372ACE26E}" type="presParOf" srcId="{FAD63752-7DAC-46ED-8005-E755CBB68E07}" destId="{7624AB33-A27F-45F8-9F91-92153E50DFB7}" srcOrd="10" destOrd="0" presId="urn:microsoft.com/office/officeart/2005/8/layout/gear1"/>
    <dgm:cxn modelId="{FA34729B-D2F9-4E1D-B7D1-EDEA8096FF37}" type="presParOf" srcId="{FAD63752-7DAC-46ED-8005-E755CBB68E07}" destId="{A69B6338-7A1C-402F-8D6A-65F65375A9FF}" srcOrd="11" destOrd="0" presId="urn:microsoft.com/office/officeart/2005/8/layout/gear1"/>
    <dgm:cxn modelId="{ACA49738-C2B7-4ABF-A1AE-891A7FD06A43}" type="presParOf" srcId="{FAD63752-7DAC-46ED-8005-E755CBB68E07}" destId="{039667A8-CDCA-4F22-8926-333D08733A4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170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692348"/>
            <a:ext cx="12192000" cy="16565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5913120" y="6409414"/>
            <a:ext cx="365760" cy="3657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302734" y="6409414"/>
            <a:ext cx="365760" cy="3657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523506" y="6409414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23.png"/><Relationship Id="rId9" Type="http://schemas.openxmlformats.org/officeDocument/2006/relationships/image" Target="../media/image1.jp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jpg"/><Relationship Id="rId7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39.png"/><Relationship Id="rId9" Type="http://schemas.openxmlformats.org/officeDocument/2006/relationships/image" Target="../media/image58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jpg"/><Relationship Id="rId7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39.png"/><Relationship Id="rId9" Type="http://schemas.openxmlformats.org/officeDocument/2006/relationships/image" Target="../media/image5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.png"/><Relationship Id="rId7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6.png"/><Relationship Id="rId12" Type="http://schemas.openxmlformats.org/officeDocument/2006/relationships/image" Target="../media/image38.png"/><Relationship Id="rId2" Type="http://schemas.openxmlformats.org/officeDocument/2006/relationships/diagramData" Target="../diagrams/data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37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Relationship Id="rId1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8.png"/><Relationship Id="rId10" Type="http://schemas.microsoft.com/office/2007/relationships/diagramDrawing" Target="../diagrams/drawing3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9.png"/><Relationship Id="rId12" Type="http://schemas.openxmlformats.org/officeDocument/2006/relationships/image" Target="../media/image40.png"/><Relationship Id="rId2" Type="http://schemas.openxmlformats.org/officeDocument/2006/relationships/diagramData" Target="../diagrams/data5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42.png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3.png"/><Relationship Id="rId1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microsoft.com/office/2007/relationships/diagramDrawing" Target="../diagrams/drawing6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diagramColors" Target="../diagrams/colors6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6.xml"/><Relationship Id="rId4" Type="http://schemas.openxmlformats.org/officeDocument/2006/relationships/image" Target="../media/image23.png"/><Relationship Id="rId9" Type="http://schemas.openxmlformats.org/officeDocument/2006/relationships/diagramLayout" Target="../diagrams/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microsoft.com/office/2007/relationships/diagramDrawing" Target="../diagrams/drawing7.xml"/><Relationship Id="rId2" Type="http://schemas.openxmlformats.org/officeDocument/2006/relationships/image" Target="../media/image3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6.png"/><Relationship Id="rId15" Type="http://schemas.openxmlformats.org/officeDocument/2006/relationships/image" Target="../media/image42.png"/><Relationship Id="rId10" Type="http://schemas.openxmlformats.org/officeDocument/2006/relationships/diagramQuickStyle" Target="../diagrams/quickStyle7.xml"/><Relationship Id="rId4" Type="http://schemas.openxmlformats.org/officeDocument/2006/relationships/image" Target="../media/image23.png"/><Relationship Id="rId9" Type="http://schemas.openxmlformats.org/officeDocument/2006/relationships/diagramLayout" Target="../diagrams/layout7.xml"/><Relationship Id="rId1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microsoft.com/office/2007/relationships/diagramDrawing" Target="../diagrams/drawing8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diagramColors" Target="../diagrams/colors8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8.xml"/><Relationship Id="rId4" Type="http://schemas.openxmlformats.org/officeDocument/2006/relationships/image" Target="../media/image23.png"/><Relationship Id="rId9" Type="http://schemas.openxmlformats.org/officeDocument/2006/relationships/diagramLayout" Target="../diagrams/layout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microsoft.com/office/2007/relationships/diagramDrawing" Target="../diagrams/drawing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diagramColors" Target="../diagrams/colors9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9.xml"/><Relationship Id="rId4" Type="http://schemas.openxmlformats.org/officeDocument/2006/relationships/image" Target="../media/image23.png"/><Relationship Id="rId9" Type="http://schemas.openxmlformats.org/officeDocument/2006/relationships/diagramLayout" Target="../diagrams/layout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microsoft.com/office/2007/relationships/diagramDrawing" Target="../diagrams/drawing1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diagramColors" Target="../diagrams/colors10.xml"/><Relationship Id="rId5" Type="http://schemas.openxmlformats.org/officeDocument/2006/relationships/image" Target="../media/image6.png"/><Relationship Id="rId15" Type="http://schemas.openxmlformats.org/officeDocument/2006/relationships/image" Target="../media/image45.png"/><Relationship Id="rId10" Type="http://schemas.openxmlformats.org/officeDocument/2006/relationships/diagramQuickStyle" Target="../diagrams/quickStyle10.xml"/><Relationship Id="rId4" Type="http://schemas.openxmlformats.org/officeDocument/2006/relationships/image" Target="../media/image23.png"/><Relationship Id="rId9" Type="http://schemas.openxmlformats.org/officeDocument/2006/relationships/diagramLayout" Target="../diagrams/layout10.xml"/><Relationship Id="rId1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microsoft.com/office/2007/relationships/diagramDrawing" Target="../diagrams/drawing1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diagramColors" Target="../diagrams/colors11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11.xml"/><Relationship Id="rId4" Type="http://schemas.openxmlformats.org/officeDocument/2006/relationships/image" Target="../media/image23.png"/><Relationship Id="rId9" Type="http://schemas.openxmlformats.org/officeDocument/2006/relationships/diagramLayout" Target="../diagrams/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microsoft.com/office/2007/relationships/diagramDrawing" Target="../diagrams/drawing1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diagramColors" Target="../diagrams/colors12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12.xml"/><Relationship Id="rId4" Type="http://schemas.openxmlformats.org/officeDocument/2006/relationships/image" Target="../media/image23.png"/><Relationship Id="rId9" Type="http://schemas.openxmlformats.org/officeDocument/2006/relationships/diagramLayout" Target="../diagrams/layout1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microsoft.com/office/2007/relationships/diagramDrawing" Target="../diagrams/drawing13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diagramColors" Target="../diagrams/colors13.xml"/><Relationship Id="rId5" Type="http://schemas.openxmlformats.org/officeDocument/2006/relationships/image" Target="../media/image6.png"/><Relationship Id="rId15" Type="http://schemas.openxmlformats.org/officeDocument/2006/relationships/image" Target="../media/image45.png"/><Relationship Id="rId10" Type="http://schemas.openxmlformats.org/officeDocument/2006/relationships/diagramQuickStyle" Target="../diagrams/quickStyle13.xml"/><Relationship Id="rId4" Type="http://schemas.openxmlformats.org/officeDocument/2006/relationships/image" Target="../media/image23.png"/><Relationship Id="rId9" Type="http://schemas.openxmlformats.org/officeDocument/2006/relationships/diagramLayout" Target="../diagrams/layout13.xml"/><Relationship Id="rId1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microsoft.com/office/2007/relationships/diagramDrawing" Target="../diagrams/drawing14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diagramColors" Target="../diagrams/colors14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14.xml"/><Relationship Id="rId4" Type="http://schemas.openxmlformats.org/officeDocument/2006/relationships/image" Target="../media/image23.png"/><Relationship Id="rId9" Type="http://schemas.openxmlformats.org/officeDocument/2006/relationships/diagramLayout" Target="../diagrams/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9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11" Type="http://schemas.openxmlformats.org/officeDocument/2006/relationships/image" Target="../media/image30.png"/><Relationship Id="rId5" Type="http://schemas.openxmlformats.org/officeDocument/2006/relationships/diagramColors" Target="../diagrams/colors16.xml"/><Relationship Id="rId15" Type="http://schemas.openxmlformats.org/officeDocument/2006/relationships/image" Target="../media/image28.png"/><Relationship Id="rId10" Type="http://schemas.openxmlformats.org/officeDocument/2006/relationships/image" Target="../media/image47.png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23.png"/><Relationship Id="rId1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3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10" Type="http://schemas.openxmlformats.org/officeDocument/2006/relationships/image" Target="../media/image47.pn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8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openxmlformats.org/officeDocument/2006/relationships/image" Target="../media/image30.png"/><Relationship Id="rId5" Type="http://schemas.openxmlformats.org/officeDocument/2006/relationships/diagramColors" Target="../diagrams/colors18.xml"/><Relationship Id="rId10" Type="http://schemas.openxmlformats.org/officeDocument/2006/relationships/image" Target="../media/image47.png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0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3.png"/><Relationship Id="rId12" Type="http://schemas.openxmlformats.org/officeDocument/2006/relationships/image" Target="../media/image49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9.xml"/><Relationship Id="rId10" Type="http://schemas.openxmlformats.org/officeDocument/2006/relationships/image" Target="../media/image47.png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3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1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3.png"/><Relationship Id="rId12" Type="http://schemas.openxmlformats.org/officeDocument/2006/relationships/image" Target="../media/image33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2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3.xml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diagramLayout" Target="../diagrams/layout23.xml"/><Relationship Id="rId12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3.xml"/><Relationship Id="rId11" Type="http://schemas.openxmlformats.org/officeDocument/2006/relationships/image" Target="../media/image30.png"/><Relationship Id="rId5" Type="http://schemas.openxmlformats.org/officeDocument/2006/relationships/image" Target="../media/image8.png"/><Relationship Id="rId10" Type="http://schemas.microsoft.com/office/2007/relationships/diagramDrawing" Target="../diagrams/drawing23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23.xml"/><Relationship Id="rId14" Type="http://schemas.openxmlformats.org/officeDocument/2006/relationships/image" Target="../media/image5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4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4.xml"/><Relationship Id="rId5" Type="http://schemas.openxmlformats.org/officeDocument/2006/relationships/image" Target="../media/image8.png"/><Relationship Id="rId10" Type="http://schemas.microsoft.com/office/2007/relationships/diagramDrawing" Target="../diagrams/drawing24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24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3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Relationship Id="rId9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2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26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3.png"/><Relationship Id="rId12" Type="http://schemas.openxmlformats.org/officeDocument/2006/relationships/image" Target="../media/image55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11" Type="http://schemas.openxmlformats.org/officeDocument/2006/relationships/image" Target="../media/image54.png"/><Relationship Id="rId5" Type="http://schemas.openxmlformats.org/officeDocument/2006/relationships/diagramColors" Target="../diagrams/colors27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/>
          <p:cNvSpPr/>
          <p:nvPr/>
        </p:nvSpPr>
        <p:spPr>
          <a:xfrm>
            <a:off x="0" y="0"/>
            <a:ext cx="8737600" cy="6662057"/>
          </a:xfrm>
          <a:prstGeom prst="diagStrip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8640" y="2283171"/>
            <a:ext cx="190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bas Neue" panose="020B0606020202050201" pitchFamily="34" charset="0"/>
              </a:rPr>
              <a:t>Biz pro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250141" y="0"/>
            <a:ext cx="45719" cy="3017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82703" y="0"/>
            <a:ext cx="45719" cy="3566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315265" y="0"/>
            <a:ext cx="45719" cy="30175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47827" y="0"/>
            <a:ext cx="45719" cy="35661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912951" y="0"/>
            <a:ext cx="45719" cy="3566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380389" y="0"/>
            <a:ext cx="45719" cy="3017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84381" y="265176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439802" y="30632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72364" y="265176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504926" y="301752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37488" y="265176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592910" y="3063240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0" y="408263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vision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4653617"/>
            <a:ext cx="10972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996" y="2865120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206" y="3276600"/>
            <a:ext cx="3048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51" y="3230880"/>
            <a:ext cx="304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41" y="2865120"/>
            <a:ext cx="304800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78" y="2865120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70" y="329004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289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19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Mock up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79660" y="22560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79661" y="19223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54334" y="192232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79660" y="344719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79661" y="311342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054334" y="311342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79660" y="46382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79661" y="43045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54334" y="430453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2131530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3" y="3318396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4" y="4538822"/>
            <a:ext cx="304800" cy="3048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7302818" y="22560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02819" y="19223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0384712" y="192232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302818" y="344719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02819" y="311342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0384712" y="311342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02818" y="46382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02819" y="43045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0384712" y="430453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2133021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3318396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072" y="4517894"/>
            <a:ext cx="304800" cy="30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26" y="1313753"/>
            <a:ext cx="2736264" cy="49150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80000" y="1922320"/>
            <a:ext cx="2032000" cy="354956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7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  <p:bldP spid="62" grpId="0" animBg="1"/>
      <p:bldP spid="65" grpId="0" animBg="1"/>
      <p:bldP spid="6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289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19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Mock 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83" y="1313753"/>
            <a:ext cx="2736264" cy="49150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5657" y="1922320"/>
            <a:ext cx="2032000" cy="35495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23887" y="22560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3888" y="19223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698561" y="192232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623887" y="344719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23888" y="311342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98561" y="311342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23887" y="46382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23888" y="43045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698561" y="430453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21" y="2131530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70" y="3318396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21" y="4538822"/>
            <a:ext cx="304800" cy="3048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8555088" y="22560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55089" y="19223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29762" y="192232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555088" y="344719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55089" y="311342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629762" y="311342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555088" y="46382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555089" y="43045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7629762" y="430453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22" y="2131530"/>
            <a:ext cx="304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47" y="3327771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94" y="451789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5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8" grpId="0" animBg="1"/>
      <p:bldP spid="44" grpId="0" animBg="1"/>
      <p:bldP spid="47" grpId="0" animBg="1"/>
      <p:bldP spid="7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289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19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Mock 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220" y="1313753"/>
            <a:ext cx="2736264" cy="49150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27894" y="1922320"/>
            <a:ext cx="2032000" cy="354956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96802" y="22560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96803" y="19223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71476" y="1922320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96802" y="344719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6803" y="311342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71476" y="311342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96802" y="46382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96803" y="43045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071476" y="430453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36" y="2131530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85" y="3318396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36" y="4538822"/>
            <a:ext cx="304800" cy="3048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928003" y="225608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28004" y="192232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002677" y="192232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928003" y="344719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28004" y="311342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002677" y="311342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928003" y="463829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28004" y="430453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002677" y="430453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37" y="2131530"/>
            <a:ext cx="304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62" y="3327771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09" y="451789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8" grpId="0" animBg="1"/>
      <p:bldP spid="44" grpId="0" animBg="1"/>
      <p:bldP spid="47" grpId="0" animBg="1"/>
      <p:bldP spid="7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289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19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Mock 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6" y="1313753"/>
            <a:ext cx="4818743" cy="475884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709098" y="198151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09099" y="164775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83772" y="164775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43" y="1861113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709098" y="296957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09099" y="263581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83772" y="263581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09098" y="395814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09099" y="362438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83772" y="3624386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709098" y="494374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09099" y="460997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83772" y="460997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43" y="2849170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2" y="3837746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2" y="4840811"/>
            <a:ext cx="304800" cy="30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33029" y="1509486"/>
            <a:ext cx="4484914" cy="284642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0" grpId="0" animBg="1"/>
      <p:bldP spid="4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289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19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Mock 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1488096"/>
            <a:ext cx="4818743" cy="475884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865470" y="209195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65471" y="175818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940144" y="175818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5" y="1971548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865470" y="308000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65471" y="274624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940144" y="274624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65470" y="406858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65471" y="373482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40144" y="373482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865470" y="505417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65471" y="472041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940144" y="472041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5" y="2959605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04" y="3948181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504" y="4951246"/>
            <a:ext cx="304800" cy="30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8915" y="1683829"/>
            <a:ext cx="4484914" cy="284642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0" grpId="0" animBg="1"/>
      <p:bldP spid="4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289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195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Mock up</a:t>
            </a:r>
          </a:p>
          <a:p>
            <a:pPr algn="ctr"/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88183" y="192345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88184" y="158969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62857" y="158969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8" y="1803056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88183" y="291151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88184" y="257775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62857" y="257775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88183" y="39000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8184" y="35663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62857" y="3566329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88183" y="488568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8184" y="455192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2857" y="455192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8" y="2791113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7" y="3779689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7" y="4782754"/>
            <a:ext cx="304800" cy="30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5000"/>
            <a:ext cx="5840903" cy="474443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212114" y="1639368"/>
            <a:ext cx="5588000" cy="31433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8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0" grpId="0" animBg="1"/>
      <p:bldP spid="4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289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19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Mock up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82574" y="192345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2575" y="158969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57248" y="158969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19" y="1803056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7282574" y="291151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82575" y="257775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57248" y="257775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282574" y="39000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82575" y="35663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357248" y="3566329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82574" y="488568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2575" y="455192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57248" y="455192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19" y="2791113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08" y="3779689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08" y="4782754"/>
            <a:ext cx="304800" cy="30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3" y="1465000"/>
            <a:ext cx="5840903" cy="474443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20907" y="1639368"/>
            <a:ext cx="5588000" cy="31433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0" grpId="0" animBg="1"/>
      <p:bldP spid="4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289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19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Mock up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288183" y="1923459"/>
            <a:ext cx="4468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88184" y="158969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62857" y="158969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8" y="1803056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88183" y="2911516"/>
            <a:ext cx="4468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88184" y="257775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62857" y="257775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88183" y="3900092"/>
            <a:ext cx="4468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8184" y="3566329"/>
            <a:ext cx="44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62857" y="3566329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288183" y="4885685"/>
            <a:ext cx="4468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8184" y="455192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62857" y="455192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8" y="2791113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7" y="3779689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7" y="4782754"/>
            <a:ext cx="304800" cy="30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5000"/>
            <a:ext cx="5840903" cy="474443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212114" y="1639368"/>
            <a:ext cx="5588000" cy="31433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359" y="3870807"/>
            <a:ext cx="1301931" cy="23386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619750" y="4150661"/>
            <a:ext cx="949183" cy="169677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40" grpId="0" animBg="1"/>
      <p:bldP spid="4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289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19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testimonials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6244811" y="1488096"/>
            <a:ext cx="2928218" cy="2895218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44811" y="5504191"/>
            <a:ext cx="4468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“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4813" y="4868183"/>
            <a:ext cx="44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4811" y="5202965"/>
            <a:ext cx="44687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Company Name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Oval Callout 27"/>
          <p:cNvSpPr/>
          <p:nvPr/>
        </p:nvSpPr>
        <p:spPr>
          <a:xfrm flipH="1">
            <a:off x="3019585" y="1536479"/>
            <a:ext cx="2926080" cy="2895218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76868" y="5504191"/>
            <a:ext cx="4468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“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76870" y="4871010"/>
            <a:ext cx="44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76868" y="5205792"/>
            <a:ext cx="44687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Company Name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04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289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519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testimonials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6244811" y="1488096"/>
            <a:ext cx="2928218" cy="2895218"/>
          </a:xfrm>
          <a:prstGeom prst="wedgeEllipseCallou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44811" y="5504191"/>
            <a:ext cx="4468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“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4813" y="4868183"/>
            <a:ext cx="44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4811" y="5202965"/>
            <a:ext cx="44687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Company Name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76868" y="5504191"/>
            <a:ext cx="4468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“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1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76870" y="4871010"/>
            <a:ext cx="446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76868" y="5205792"/>
            <a:ext cx="44687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Company Name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6244811" y="1488096"/>
            <a:ext cx="2928217" cy="2895218"/>
          </a:xfrm>
          <a:prstGeom prst="wedgeRoundRectCallou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 flipH="1">
            <a:off x="3019585" y="1488096"/>
            <a:ext cx="2926080" cy="2895218"/>
          </a:xfrm>
          <a:prstGeom prst="wedgeRoundRectCallou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5607423" y="872182"/>
            <a:ext cx="671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vision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07423" y="1443165"/>
            <a:ext cx="6109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645036"/>
            <a:ext cx="41148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70899" y="33927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70" y="552632"/>
            <a:ext cx="304800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0" y="1633093"/>
            <a:ext cx="50292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02419" y="129422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90" y="1507587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2598335"/>
            <a:ext cx="4114800" cy="914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70899" y="229257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70" y="2505931"/>
            <a:ext cx="304800" cy="3048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3628698"/>
            <a:ext cx="5029200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302419" y="328983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90" y="3503192"/>
            <a:ext cx="304800" cy="30480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0" y="4625959"/>
            <a:ext cx="4114800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570899" y="432019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70" y="4533555"/>
            <a:ext cx="304800" cy="3048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0" y="5651772"/>
            <a:ext cx="502920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302419" y="5312906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90" y="5526266"/>
            <a:ext cx="304800" cy="30480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5607422" y="3363534"/>
            <a:ext cx="6109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135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35" grpId="0" animBg="1"/>
      <p:bldP spid="37" grpId="0" animBg="1"/>
      <p:bldP spid="39" grpId="0" animBg="1"/>
      <p:bldP spid="40" grpId="0" animBg="1"/>
      <p:bldP spid="43" grpId="0" animBg="1"/>
      <p:bldP spid="54" grpId="0" animBg="1"/>
      <p:bldP spid="56" grpId="0" animBg="1"/>
      <p:bldP spid="5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evron 15"/>
          <p:cNvSpPr/>
          <p:nvPr/>
        </p:nvSpPr>
        <p:spPr>
          <a:xfrm>
            <a:off x="0" y="3164114"/>
            <a:ext cx="3106057" cy="1314918"/>
          </a:xfrm>
          <a:prstGeom prst="chevr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267" y="3558213"/>
            <a:ext cx="158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The end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9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5607423" y="872182"/>
            <a:ext cx="671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vision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07423" y="1443165"/>
            <a:ext cx="6109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07422" y="3363534"/>
            <a:ext cx="6109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385116" y="1991969"/>
            <a:ext cx="3106270" cy="914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/>
          <p:cNvSpPr/>
          <p:nvPr/>
        </p:nvSpPr>
        <p:spPr>
          <a:xfrm rot="5400000">
            <a:off x="280884" y="1461457"/>
            <a:ext cx="944228" cy="15059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6248"/>
              <a:gd name="connsiteY0" fmla="*/ 10000 h 10000"/>
              <a:gd name="connsiteX1" fmla="*/ 2000 w 16248"/>
              <a:gd name="connsiteY1" fmla="*/ 0 h 10000"/>
              <a:gd name="connsiteX2" fmla="*/ 16248 w 16248"/>
              <a:gd name="connsiteY2" fmla="*/ 93 h 10000"/>
              <a:gd name="connsiteX3" fmla="*/ 8000 w 16248"/>
              <a:gd name="connsiteY3" fmla="*/ 10000 h 10000"/>
              <a:gd name="connsiteX4" fmla="*/ 0 w 16248"/>
              <a:gd name="connsiteY4" fmla="*/ 10000 h 10000"/>
              <a:gd name="connsiteX0" fmla="*/ 0 w 16248"/>
              <a:gd name="connsiteY0" fmla="*/ 9907 h 9907"/>
              <a:gd name="connsiteX1" fmla="*/ 8016 w 16248"/>
              <a:gd name="connsiteY1" fmla="*/ 94 h 9907"/>
              <a:gd name="connsiteX2" fmla="*/ 16248 w 16248"/>
              <a:gd name="connsiteY2" fmla="*/ 0 h 9907"/>
              <a:gd name="connsiteX3" fmla="*/ 8000 w 16248"/>
              <a:gd name="connsiteY3" fmla="*/ 9907 h 9907"/>
              <a:gd name="connsiteX4" fmla="*/ 0 w 16248"/>
              <a:gd name="connsiteY4" fmla="*/ 9907 h 9907"/>
              <a:gd name="connsiteX0" fmla="*/ 0 w 10000"/>
              <a:gd name="connsiteY0" fmla="*/ 10565 h 10565"/>
              <a:gd name="connsiteX1" fmla="*/ 5361 w 10000"/>
              <a:gd name="connsiteY1" fmla="*/ 0 h 10565"/>
              <a:gd name="connsiteX2" fmla="*/ 10000 w 10000"/>
              <a:gd name="connsiteY2" fmla="*/ 565 h 10565"/>
              <a:gd name="connsiteX3" fmla="*/ 4924 w 10000"/>
              <a:gd name="connsiteY3" fmla="*/ 10565 h 10565"/>
              <a:gd name="connsiteX4" fmla="*/ 0 w 10000"/>
              <a:gd name="connsiteY4" fmla="*/ 10565 h 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65">
                <a:moveTo>
                  <a:pt x="0" y="10565"/>
                </a:moveTo>
                <a:lnTo>
                  <a:pt x="5361" y="0"/>
                </a:lnTo>
                <a:lnTo>
                  <a:pt x="10000" y="565"/>
                </a:lnTo>
                <a:lnTo>
                  <a:pt x="4924" y="10565"/>
                </a:lnTo>
                <a:lnTo>
                  <a:pt x="0" y="105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1385116" y="2435722"/>
            <a:ext cx="3711320" cy="9144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ata 9"/>
          <p:cNvSpPr/>
          <p:nvPr/>
        </p:nvSpPr>
        <p:spPr>
          <a:xfrm rot="5400000">
            <a:off x="280884" y="1905210"/>
            <a:ext cx="944228" cy="15059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6248"/>
              <a:gd name="connsiteY0" fmla="*/ 10000 h 10000"/>
              <a:gd name="connsiteX1" fmla="*/ 2000 w 16248"/>
              <a:gd name="connsiteY1" fmla="*/ 0 h 10000"/>
              <a:gd name="connsiteX2" fmla="*/ 16248 w 16248"/>
              <a:gd name="connsiteY2" fmla="*/ 93 h 10000"/>
              <a:gd name="connsiteX3" fmla="*/ 8000 w 16248"/>
              <a:gd name="connsiteY3" fmla="*/ 10000 h 10000"/>
              <a:gd name="connsiteX4" fmla="*/ 0 w 16248"/>
              <a:gd name="connsiteY4" fmla="*/ 10000 h 10000"/>
              <a:gd name="connsiteX0" fmla="*/ 0 w 16248"/>
              <a:gd name="connsiteY0" fmla="*/ 9907 h 9907"/>
              <a:gd name="connsiteX1" fmla="*/ 8016 w 16248"/>
              <a:gd name="connsiteY1" fmla="*/ 94 h 9907"/>
              <a:gd name="connsiteX2" fmla="*/ 16248 w 16248"/>
              <a:gd name="connsiteY2" fmla="*/ 0 h 9907"/>
              <a:gd name="connsiteX3" fmla="*/ 8000 w 16248"/>
              <a:gd name="connsiteY3" fmla="*/ 9907 h 9907"/>
              <a:gd name="connsiteX4" fmla="*/ 0 w 16248"/>
              <a:gd name="connsiteY4" fmla="*/ 9907 h 9907"/>
              <a:gd name="connsiteX0" fmla="*/ 0 w 10000"/>
              <a:gd name="connsiteY0" fmla="*/ 10565 h 10565"/>
              <a:gd name="connsiteX1" fmla="*/ 5361 w 10000"/>
              <a:gd name="connsiteY1" fmla="*/ 0 h 10565"/>
              <a:gd name="connsiteX2" fmla="*/ 10000 w 10000"/>
              <a:gd name="connsiteY2" fmla="*/ 565 h 10565"/>
              <a:gd name="connsiteX3" fmla="*/ 4924 w 10000"/>
              <a:gd name="connsiteY3" fmla="*/ 10565 h 10565"/>
              <a:gd name="connsiteX4" fmla="*/ 0 w 10000"/>
              <a:gd name="connsiteY4" fmla="*/ 10565 h 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65">
                <a:moveTo>
                  <a:pt x="0" y="10565"/>
                </a:moveTo>
                <a:lnTo>
                  <a:pt x="5361" y="0"/>
                </a:lnTo>
                <a:lnTo>
                  <a:pt x="10000" y="565"/>
                </a:lnTo>
                <a:lnTo>
                  <a:pt x="4924" y="10565"/>
                </a:lnTo>
                <a:lnTo>
                  <a:pt x="0" y="10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1385115" y="2854074"/>
            <a:ext cx="4222307" cy="91440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ata 9"/>
          <p:cNvSpPr/>
          <p:nvPr/>
        </p:nvSpPr>
        <p:spPr>
          <a:xfrm rot="5400000">
            <a:off x="280884" y="2323562"/>
            <a:ext cx="944228" cy="15059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6248"/>
              <a:gd name="connsiteY0" fmla="*/ 10000 h 10000"/>
              <a:gd name="connsiteX1" fmla="*/ 2000 w 16248"/>
              <a:gd name="connsiteY1" fmla="*/ 0 h 10000"/>
              <a:gd name="connsiteX2" fmla="*/ 16248 w 16248"/>
              <a:gd name="connsiteY2" fmla="*/ 93 h 10000"/>
              <a:gd name="connsiteX3" fmla="*/ 8000 w 16248"/>
              <a:gd name="connsiteY3" fmla="*/ 10000 h 10000"/>
              <a:gd name="connsiteX4" fmla="*/ 0 w 16248"/>
              <a:gd name="connsiteY4" fmla="*/ 10000 h 10000"/>
              <a:gd name="connsiteX0" fmla="*/ 0 w 16248"/>
              <a:gd name="connsiteY0" fmla="*/ 9907 h 9907"/>
              <a:gd name="connsiteX1" fmla="*/ 8016 w 16248"/>
              <a:gd name="connsiteY1" fmla="*/ 94 h 9907"/>
              <a:gd name="connsiteX2" fmla="*/ 16248 w 16248"/>
              <a:gd name="connsiteY2" fmla="*/ 0 h 9907"/>
              <a:gd name="connsiteX3" fmla="*/ 8000 w 16248"/>
              <a:gd name="connsiteY3" fmla="*/ 9907 h 9907"/>
              <a:gd name="connsiteX4" fmla="*/ 0 w 16248"/>
              <a:gd name="connsiteY4" fmla="*/ 9907 h 9907"/>
              <a:gd name="connsiteX0" fmla="*/ 0 w 10000"/>
              <a:gd name="connsiteY0" fmla="*/ 10565 h 10565"/>
              <a:gd name="connsiteX1" fmla="*/ 5361 w 10000"/>
              <a:gd name="connsiteY1" fmla="*/ 0 h 10565"/>
              <a:gd name="connsiteX2" fmla="*/ 10000 w 10000"/>
              <a:gd name="connsiteY2" fmla="*/ 565 h 10565"/>
              <a:gd name="connsiteX3" fmla="*/ 4924 w 10000"/>
              <a:gd name="connsiteY3" fmla="*/ 10565 h 10565"/>
              <a:gd name="connsiteX4" fmla="*/ 0 w 10000"/>
              <a:gd name="connsiteY4" fmla="*/ 10565 h 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65">
                <a:moveTo>
                  <a:pt x="0" y="10565"/>
                </a:moveTo>
                <a:lnTo>
                  <a:pt x="5361" y="0"/>
                </a:lnTo>
                <a:lnTo>
                  <a:pt x="10000" y="565"/>
                </a:lnTo>
                <a:lnTo>
                  <a:pt x="4924" y="10565"/>
                </a:lnTo>
                <a:lnTo>
                  <a:pt x="0" y="105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1385116" y="3259006"/>
            <a:ext cx="3106270" cy="9144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ata 9"/>
          <p:cNvSpPr/>
          <p:nvPr/>
        </p:nvSpPr>
        <p:spPr>
          <a:xfrm rot="5400000">
            <a:off x="280884" y="2728494"/>
            <a:ext cx="944228" cy="1505993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6248"/>
              <a:gd name="connsiteY0" fmla="*/ 10000 h 10000"/>
              <a:gd name="connsiteX1" fmla="*/ 2000 w 16248"/>
              <a:gd name="connsiteY1" fmla="*/ 0 h 10000"/>
              <a:gd name="connsiteX2" fmla="*/ 16248 w 16248"/>
              <a:gd name="connsiteY2" fmla="*/ 93 h 10000"/>
              <a:gd name="connsiteX3" fmla="*/ 8000 w 16248"/>
              <a:gd name="connsiteY3" fmla="*/ 10000 h 10000"/>
              <a:gd name="connsiteX4" fmla="*/ 0 w 16248"/>
              <a:gd name="connsiteY4" fmla="*/ 10000 h 10000"/>
              <a:gd name="connsiteX0" fmla="*/ 0 w 16248"/>
              <a:gd name="connsiteY0" fmla="*/ 9907 h 9907"/>
              <a:gd name="connsiteX1" fmla="*/ 8016 w 16248"/>
              <a:gd name="connsiteY1" fmla="*/ 94 h 9907"/>
              <a:gd name="connsiteX2" fmla="*/ 16248 w 16248"/>
              <a:gd name="connsiteY2" fmla="*/ 0 h 9907"/>
              <a:gd name="connsiteX3" fmla="*/ 8000 w 16248"/>
              <a:gd name="connsiteY3" fmla="*/ 9907 h 9907"/>
              <a:gd name="connsiteX4" fmla="*/ 0 w 16248"/>
              <a:gd name="connsiteY4" fmla="*/ 9907 h 9907"/>
              <a:gd name="connsiteX0" fmla="*/ 0 w 10000"/>
              <a:gd name="connsiteY0" fmla="*/ 10565 h 10565"/>
              <a:gd name="connsiteX1" fmla="*/ 5361 w 10000"/>
              <a:gd name="connsiteY1" fmla="*/ 0 h 10565"/>
              <a:gd name="connsiteX2" fmla="*/ 10000 w 10000"/>
              <a:gd name="connsiteY2" fmla="*/ 565 h 10565"/>
              <a:gd name="connsiteX3" fmla="*/ 4924 w 10000"/>
              <a:gd name="connsiteY3" fmla="*/ 10565 h 10565"/>
              <a:gd name="connsiteX4" fmla="*/ 0 w 10000"/>
              <a:gd name="connsiteY4" fmla="*/ 10565 h 1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65">
                <a:moveTo>
                  <a:pt x="0" y="10565"/>
                </a:moveTo>
                <a:lnTo>
                  <a:pt x="5361" y="0"/>
                </a:lnTo>
                <a:lnTo>
                  <a:pt x="10000" y="565"/>
                </a:lnTo>
                <a:lnTo>
                  <a:pt x="4924" y="10565"/>
                </a:lnTo>
                <a:lnTo>
                  <a:pt x="0" y="1056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715"/>
            <a:ext cx="6096000" cy="492034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342742" y="886697"/>
            <a:ext cx="584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vision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42742" y="1457680"/>
            <a:ext cx="55734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342742" y="3443515"/>
            <a:ext cx="53741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4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23083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4605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Wide image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15607"/>
            <a:ext cx="12192000" cy="27323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4787954"/>
            <a:ext cx="10972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7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23083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4605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Wide image with text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15607"/>
            <a:ext cx="12192000" cy="27323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4787954"/>
            <a:ext cx="10972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7024915" y="1715607"/>
            <a:ext cx="5167086" cy="1303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68069" y="228898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8070" y="195522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23083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4605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Wide image with text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15607"/>
            <a:ext cx="12192000" cy="273231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4787954"/>
            <a:ext cx="10972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7024915" y="1715607"/>
            <a:ext cx="5167086" cy="1303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68069" y="228898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8070" y="195522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7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923083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4605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One column text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1715607"/>
            <a:ext cx="10972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599" y="3108296"/>
            <a:ext cx="10972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" y="4500985"/>
            <a:ext cx="10972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637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69295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22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two column text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1661819"/>
            <a:ext cx="5486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599" y="3777490"/>
            <a:ext cx="5486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94612" y="1661819"/>
            <a:ext cx="5486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94611" y="3777490"/>
            <a:ext cx="5486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34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69295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22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three column text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1661819"/>
            <a:ext cx="3545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036859" y="1661819"/>
            <a:ext cx="3545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4323229" y="1661819"/>
            <a:ext cx="3545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4651548"/>
            <a:ext cx="35455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23229" y="4651548"/>
            <a:ext cx="35455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36858" y="4651548"/>
            <a:ext cx="35455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5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9021" y="4892475"/>
            <a:ext cx="32833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021" y="4307700"/>
            <a:ext cx="190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bas Neue" panose="020B0606020202050201" pitchFamily="34" charset="0"/>
              </a:rPr>
              <a:t>Biz pro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24152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4712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Meet our team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115" y="1308927"/>
            <a:ext cx="2656114" cy="27867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114" y="4995914"/>
            <a:ext cx="265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116" y="4241864"/>
            <a:ext cx="265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4115" y="4711222"/>
            <a:ext cx="265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6344" y="1308927"/>
            <a:ext cx="2656114" cy="27867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96343" y="4995914"/>
            <a:ext cx="265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96345" y="4241864"/>
            <a:ext cx="265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96344" y="4711222"/>
            <a:ext cx="265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68573" y="1308927"/>
            <a:ext cx="2656114" cy="27867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68572" y="4995914"/>
            <a:ext cx="265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8574" y="4241864"/>
            <a:ext cx="265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8573" y="4711222"/>
            <a:ext cx="265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40802" y="1308927"/>
            <a:ext cx="2656114" cy="27867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940801" y="4995914"/>
            <a:ext cx="265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40803" y="4241864"/>
            <a:ext cx="265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40802" y="4711222"/>
            <a:ext cx="265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042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4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24152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4712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Meet our team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115" y="1308927"/>
            <a:ext cx="2656114" cy="27867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114" y="4995914"/>
            <a:ext cx="265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116" y="4241864"/>
            <a:ext cx="265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4115" y="4711222"/>
            <a:ext cx="265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6344" y="1308927"/>
            <a:ext cx="2656114" cy="27867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96343" y="4995914"/>
            <a:ext cx="265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96345" y="4241864"/>
            <a:ext cx="265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96344" y="4711222"/>
            <a:ext cx="265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68573" y="1308927"/>
            <a:ext cx="2656114" cy="27867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68572" y="4995914"/>
            <a:ext cx="265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8574" y="4241864"/>
            <a:ext cx="265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8573" y="4711222"/>
            <a:ext cx="265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40802" y="1308927"/>
            <a:ext cx="2656114" cy="27867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940801" y="4995914"/>
            <a:ext cx="265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40803" y="4241864"/>
            <a:ext cx="2656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40802" y="4711222"/>
            <a:ext cx="265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548710" y="336415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81" y="3577512"/>
            <a:ext cx="304800" cy="304800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5320939" y="335409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10" y="3567458"/>
            <a:ext cx="304800" cy="304800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8107682" y="335070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53" y="3564068"/>
            <a:ext cx="304800" cy="30480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10850882" y="336415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053" y="357751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0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4" grpId="0" animBg="1"/>
      <p:bldP spid="28" grpId="0" animBg="1"/>
      <p:bldP spid="32" grpId="0" animBg="1"/>
      <p:bldP spid="34" grpId="0" animBg="1"/>
      <p:bldP spid="36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54781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7775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Meet our team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028" y="4966029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027" y="421197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7028" y="4681337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>
          <a:xfrm>
            <a:off x="537028" y="1439556"/>
            <a:ext cx="2651760" cy="2651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57154" y="4966029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7153" y="421197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57154" y="4681337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57154" y="1439556"/>
            <a:ext cx="2651760" cy="2651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77279" y="4966029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7278" y="421197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77279" y="4681337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77279" y="1439556"/>
            <a:ext cx="2651760" cy="2651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97403" y="4966029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97402" y="421197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97403" y="4681337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997403" y="1439556"/>
            <a:ext cx="2651760" cy="2651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39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67696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9067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Meet our team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457" y="503760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56" y="428355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457" y="4752913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>
          <a:xfrm>
            <a:off x="464457" y="1352471"/>
            <a:ext cx="2651760" cy="2651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416596" y="353580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67" y="3749169"/>
            <a:ext cx="304800" cy="3048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337387" y="503760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7386" y="428355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337387" y="4752913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37387" y="1352471"/>
            <a:ext cx="2651760" cy="2651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289526" y="353580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97" y="3749169"/>
            <a:ext cx="304800" cy="304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204513" y="503760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04512" y="428355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04513" y="4752913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204513" y="1352471"/>
            <a:ext cx="2651760" cy="2651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156652" y="3535809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823" y="3749169"/>
            <a:ext cx="304800" cy="3048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9068287" y="5036229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68286" y="4282179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068287" y="4751537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068287" y="1351095"/>
            <a:ext cx="2651760" cy="2651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020426" y="353443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97" y="374779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0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5" grpId="0" animBg="1"/>
      <p:bldP spid="26" grpId="0" animBg="1"/>
      <p:bldP spid="31" grpId="0" animBg="1"/>
      <p:bldP spid="44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96000" cy="62121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342743" y="581897"/>
            <a:ext cx="584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42743" y="1451364"/>
            <a:ext cx="55734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2743" y="1166672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2743" y="3657599"/>
            <a:ext cx="5573486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727" y="3657599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PHOTOSHOP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42743" y="4056816"/>
            <a:ext cx="521208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727" y="4056816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ILLUSTRATOR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2743" y="4445661"/>
            <a:ext cx="50292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727" y="4445661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POWERPOINT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42743" y="4834506"/>
            <a:ext cx="539496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77727" y="4834506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KEYNOTE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2743" y="5225739"/>
            <a:ext cx="4846320" cy="274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7727" y="5225739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WORDPRESS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10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342743" y="581897"/>
            <a:ext cx="584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42743" y="1451364"/>
            <a:ext cx="55734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2743" y="1166672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2743" y="3657599"/>
            <a:ext cx="5573486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727" y="3657599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PHOTOSHOP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42743" y="4056816"/>
            <a:ext cx="521208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727" y="4056816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ILLUSTRATOR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2743" y="4445661"/>
            <a:ext cx="50292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727" y="4445661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POWERPOINT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42743" y="4834506"/>
            <a:ext cx="539496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77727" y="4834506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KEYNOTE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2743" y="5225739"/>
            <a:ext cx="4846320" cy="274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7727" y="5225739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WORDPRESS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252337"/>
            <a:ext cx="5943600" cy="594526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342743" y="581897"/>
            <a:ext cx="584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JOHN DOE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42743" y="1451364"/>
            <a:ext cx="55734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facilisis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convallis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finibus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lacus.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maximus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commodo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mauris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luctus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Suspendisse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potenti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Curabitur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aliquam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Vestibulum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sodales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dui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porttitor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Cras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ullamcorper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sollicitudin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Phasellus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molestie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dictum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libero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consequat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nisl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dapibus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felis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elementum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purus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pretium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, in semper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placerat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Donec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id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nibh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quam.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varius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nisi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Duis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dolor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efficitur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ornare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Nullam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massa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metus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mi,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at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sagittis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vitae,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fermentum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arcu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2743" y="1166672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GRAPHIC DESIGNER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2743" y="3657599"/>
            <a:ext cx="5573486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727" y="3657599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PHOTOSHOP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42743" y="4056816"/>
            <a:ext cx="521208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727" y="4056816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ILLUSTRATOR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2743" y="4445661"/>
            <a:ext cx="50292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727" y="4445661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POWERPOINT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42743" y="4834506"/>
            <a:ext cx="539496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77727" y="4834506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KEYNOTE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2743" y="5225739"/>
            <a:ext cx="4846320" cy="274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7727" y="5225739"/>
            <a:ext cx="2651759" cy="284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bg1"/>
                </a:solidFill>
                <a:effectLst/>
              </a:rPr>
              <a:t>WORDPRESS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534" y="203200"/>
            <a:ext cx="5116466" cy="619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43466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664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027" y="4862329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027" y="4400664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37028" y="1628241"/>
            <a:ext cx="2651760" cy="2651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57153" y="4862329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7153" y="4400664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357154" y="1628241"/>
            <a:ext cx="2651760" cy="2651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77278" y="4862329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77278" y="4400664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77279" y="1628241"/>
            <a:ext cx="2651760" cy="2651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97402" y="4862329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97402" y="4400664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997403" y="1628241"/>
            <a:ext cx="2651760" cy="26517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39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43466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664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597" y="4862329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597" y="4400664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09598" y="1628241"/>
            <a:ext cx="2651760" cy="2651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77" y="2354096"/>
            <a:ext cx="1219200" cy="12192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89083" y="4862329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89083" y="4400664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89084" y="1628241"/>
            <a:ext cx="2651760" cy="26517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8569" y="4862329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68569" y="4400664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168570" y="1628241"/>
            <a:ext cx="2651760" cy="26517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48054" y="4862329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48054" y="4400664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948055" y="1628241"/>
            <a:ext cx="2651760" cy="26517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63" y="235409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49" y="231936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34" y="235409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8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3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80608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035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8283" y="271416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8283" y="225249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758403" y="138604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8283" y="522856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8283" y="47669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758403" y="3900454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50043" y="271416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50043" y="225249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410163" y="138604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50043" y="522856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50043" y="47669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410163" y="390045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101803" y="271416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01803" y="225249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61923" y="138604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01803" y="522856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01803" y="47669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61923" y="3900454"/>
            <a:ext cx="731520" cy="7315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53563" y="271416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53563" y="225249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713683" y="138604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753563" y="522856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53563" y="47669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9713683" y="3900454"/>
            <a:ext cx="731520" cy="7315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23" y="1608661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63" y="1603646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83" y="1599408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43" y="1611296"/>
            <a:ext cx="304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23" y="4113814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63" y="4113814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83" y="4122353"/>
            <a:ext cx="304800" cy="3048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611" y="412235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6" grpId="0" animBg="1"/>
      <p:bldP spid="39" grpId="0" animBg="1"/>
      <p:bldP spid="42" grpId="0" animBg="1"/>
      <p:bldP spid="45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0" y="420914"/>
            <a:ext cx="6226629" cy="2815772"/>
          </a:xfrm>
          <a:prstGeom prst="chevr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4925" y="1735832"/>
            <a:ext cx="39369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4925" y="1151057"/>
            <a:ext cx="190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bas Neue" panose="020B0606020202050201" pitchFamily="34" charset="0"/>
              </a:rPr>
              <a:t>Biz pro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5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9713683" y="3918965"/>
            <a:ext cx="731520" cy="73152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9713683" y="1394646"/>
            <a:ext cx="731520" cy="7315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061923" y="1394646"/>
            <a:ext cx="731520" cy="7315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7061923" y="3909052"/>
            <a:ext cx="731520" cy="731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410163" y="3886833"/>
            <a:ext cx="731520" cy="7315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758403" y="3886833"/>
            <a:ext cx="731520" cy="7315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410163" y="1378581"/>
            <a:ext cx="731520" cy="731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758403" y="1371768"/>
            <a:ext cx="731520" cy="731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80608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035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8283" y="271416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8283" y="225249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8283" y="522856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8283" y="47669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50043" y="271416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50043" y="225249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50043" y="522856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50043" y="47669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01803" y="271416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01803" y="225249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01803" y="522856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01803" y="47669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753563" y="271416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53563" y="225249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753563" y="522856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53563" y="47669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23" y="1608661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63" y="1603646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83" y="1599408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43" y="1611296"/>
            <a:ext cx="304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23" y="4113814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63" y="4113814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83" y="4122353"/>
            <a:ext cx="304800" cy="3048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611" y="412235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54" grpId="0" animBg="1"/>
      <p:bldP spid="53" grpId="0" animBg="1"/>
      <p:bldP spid="52" grpId="0" animBg="1"/>
      <p:bldP spid="51" grpId="0" animBg="1"/>
      <p:bldP spid="50" grpId="0" animBg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9713683" y="3918965"/>
            <a:ext cx="731520" cy="731520"/>
          </a:xfrm>
          <a:prstGeom prst="pentag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>
            <a:off x="9713683" y="1378581"/>
            <a:ext cx="731520" cy="731520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>
            <a:off x="7061923" y="3905002"/>
            <a:ext cx="731520" cy="731520"/>
          </a:xfrm>
          <a:prstGeom prst="pent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gular Pentagon 47"/>
          <p:cNvSpPr/>
          <p:nvPr/>
        </p:nvSpPr>
        <p:spPr>
          <a:xfrm>
            <a:off x="7061923" y="1394646"/>
            <a:ext cx="731520" cy="731520"/>
          </a:xfrm>
          <a:prstGeom prst="pent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gular Pentagon 44"/>
          <p:cNvSpPr/>
          <p:nvPr/>
        </p:nvSpPr>
        <p:spPr>
          <a:xfrm>
            <a:off x="4410163" y="3870549"/>
            <a:ext cx="731520" cy="731520"/>
          </a:xfrm>
          <a:prstGeom prst="pent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gular Pentagon 41"/>
          <p:cNvSpPr/>
          <p:nvPr/>
        </p:nvSpPr>
        <p:spPr>
          <a:xfrm>
            <a:off x="4410163" y="1378581"/>
            <a:ext cx="731520" cy="73152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gular Pentagon 38"/>
          <p:cNvSpPr/>
          <p:nvPr/>
        </p:nvSpPr>
        <p:spPr>
          <a:xfrm>
            <a:off x="1758403" y="3870549"/>
            <a:ext cx="731520" cy="731520"/>
          </a:xfrm>
          <a:prstGeom prst="pent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gular Pentagon 35"/>
          <p:cNvSpPr/>
          <p:nvPr/>
        </p:nvSpPr>
        <p:spPr>
          <a:xfrm>
            <a:off x="1758403" y="1371768"/>
            <a:ext cx="731520" cy="731520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80608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035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8283" y="271416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8283" y="225249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8283" y="522856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8283" y="47669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50043" y="271416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50043" y="225249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50043" y="522856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50043" y="47669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01803" y="271416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01803" y="225249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01803" y="522856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01803" y="47669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753563" y="2714160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53563" y="2252495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753563" y="5228566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53563" y="4766901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23" y="1650066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63" y="1646088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83" y="1646088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43" y="1646088"/>
            <a:ext cx="304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23" y="4113814"/>
            <a:ext cx="304800" cy="30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63" y="4113814"/>
            <a:ext cx="3048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83" y="4132325"/>
            <a:ext cx="304800" cy="3048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43" y="4132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8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48" grpId="0" animBg="1"/>
      <p:bldP spid="45" grpId="0" animBg="1"/>
      <p:bldP spid="42" grpId="0" animBg="1"/>
      <p:bldP spid="39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80608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035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87545" y="1473132"/>
            <a:ext cx="731520" cy="7315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19065" y="193584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9065" y="14741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5" y="1705010"/>
            <a:ext cx="304800" cy="30480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887545" y="3044722"/>
            <a:ext cx="731520" cy="7315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19065" y="350743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19065" y="304576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87545" y="4591175"/>
            <a:ext cx="731520" cy="731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19065" y="505388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9065" y="459222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506679" y="1473132"/>
            <a:ext cx="731520" cy="7315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238199" y="193584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38199" y="14741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506679" y="3044722"/>
            <a:ext cx="731520" cy="7315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238199" y="350743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38199" y="304576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506679" y="4591175"/>
            <a:ext cx="731520" cy="7315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238199" y="505388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38199" y="459222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8125813" y="1473132"/>
            <a:ext cx="731520" cy="7315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7333" y="193584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857333" y="14741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8125813" y="3044722"/>
            <a:ext cx="731520" cy="7315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8857333" y="350743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57333" y="304576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125813" y="4591175"/>
            <a:ext cx="731520" cy="7315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857333" y="505388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857333" y="459222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74" y="1686492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59" y="1686492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74" y="3276600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6" y="3276600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73" y="3276600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74" y="4817462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5" y="4823052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71" y="481746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48" grpId="0" animBg="1"/>
      <p:bldP spid="61" grpId="0" animBg="1"/>
      <p:bldP spid="65" grpId="0" animBg="1"/>
      <p:bldP spid="69" grpId="0" animBg="1"/>
      <p:bldP spid="74" grpId="0" animBg="1"/>
      <p:bldP spid="78" grpId="0" animBg="1"/>
      <p:bldP spid="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8132348" y="4604102"/>
            <a:ext cx="731520" cy="7315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117104" y="3063240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117833" y="1473132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513214" y="4592220"/>
            <a:ext cx="731520" cy="7315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03050" y="3038750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87810" y="147313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79566" y="4604102"/>
            <a:ext cx="731520" cy="7315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87545" y="304311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7545" y="147313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80608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035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9065" y="193584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9065" y="14741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5" y="1705010"/>
            <a:ext cx="304800" cy="3048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619065" y="350743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19065" y="304576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19065" y="505388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9065" y="459222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38199" y="193584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38199" y="14741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38199" y="350743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38199" y="304576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238199" y="505388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38199" y="459222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857333" y="193584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857333" y="14741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857333" y="350743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57333" y="304576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857333" y="505388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857333" y="459222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99" y="1668912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64" y="1705010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19" y="3276600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6" y="3276600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73" y="3276600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74" y="4817462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5" y="4823052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71" y="481746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7" grpId="0" animBg="1"/>
      <p:bldP spid="46" grpId="0" animBg="1"/>
      <p:bldP spid="45" grpId="0" animBg="1"/>
      <p:bldP spid="44" grpId="0" animBg="1"/>
      <p:bldP spid="43" grpId="0" animBg="1"/>
      <p:bldP spid="41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8132348" y="4576288"/>
            <a:ext cx="731520" cy="731520"/>
          </a:xfrm>
          <a:prstGeom prst="pentagon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gular Pentagon 55"/>
          <p:cNvSpPr/>
          <p:nvPr/>
        </p:nvSpPr>
        <p:spPr>
          <a:xfrm>
            <a:off x="8108395" y="3043172"/>
            <a:ext cx="731520" cy="731520"/>
          </a:xfrm>
          <a:prstGeom prst="pent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gular Pentagon 54"/>
          <p:cNvSpPr/>
          <p:nvPr/>
        </p:nvSpPr>
        <p:spPr>
          <a:xfrm>
            <a:off x="8125813" y="1442228"/>
            <a:ext cx="731520" cy="731520"/>
          </a:xfrm>
          <a:prstGeom prst="pent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gular Pentagon 53"/>
          <p:cNvSpPr/>
          <p:nvPr/>
        </p:nvSpPr>
        <p:spPr>
          <a:xfrm>
            <a:off x="4518559" y="4566688"/>
            <a:ext cx="731520" cy="731520"/>
          </a:xfrm>
          <a:prstGeom prst="pentagon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gular Pentagon 52"/>
          <p:cNvSpPr/>
          <p:nvPr/>
        </p:nvSpPr>
        <p:spPr>
          <a:xfrm>
            <a:off x="4511759" y="3013218"/>
            <a:ext cx="731520" cy="731520"/>
          </a:xfrm>
          <a:prstGeom prst="pent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gular Pentagon 51"/>
          <p:cNvSpPr/>
          <p:nvPr/>
        </p:nvSpPr>
        <p:spPr>
          <a:xfrm>
            <a:off x="4477825" y="1437806"/>
            <a:ext cx="731520" cy="73152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gular Pentagon 50"/>
          <p:cNvSpPr/>
          <p:nvPr/>
        </p:nvSpPr>
        <p:spPr>
          <a:xfrm>
            <a:off x="878836" y="4567197"/>
            <a:ext cx="731520" cy="731520"/>
          </a:xfrm>
          <a:prstGeom prst="pent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gular Pentagon 47"/>
          <p:cNvSpPr/>
          <p:nvPr/>
        </p:nvSpPr>
        <p:spPr>
          <a:xfrm>
            <a:off x="878836" y="2998792"/>
            <a:ext cx="731520" cy="731520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gular Pentagon 1"/>
          <p:cNvSpPr/>
          <p:nvPr/>
        </p:nvSpPr>
        <p:spPr>
          <a:xfrm>
            <a:off x="887545" y="1437806"/>
            <a:ext cx="731520" cy="731520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80608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0358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19065" y="193584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9065" y="14741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5" y="1705010"/>
            <a:ext cx="304800" cy="3048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619065" y="350743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19065" y="304576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19065" y="505388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9065" y="459222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38199" y="193584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38199" y="14741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38199" y="350743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38199" y="304576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238199" y="505388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38199" y="459222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857333" y="193584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857333" y="14741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857333" y="3507432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57333" y="304576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857333" y="5053885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857333" y="459222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85" y="1694513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64" y="1705010"/>
            <a:ext cx="304800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19" y="3276600"/>
            <a:ext cx="304800" cy="304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31" y="3276600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5" y="3290897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63" y="4817462"/>
            <a:ext cx="3048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5" y="4823052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708" y="482479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5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6" grpId="0" animBg="1"/>
      <p:bldP spid="55" grpId="0" animBg="1"/>
      <p:bldP spid="54" grpId="0" animBg="1"/>
      <p:bldP spid="53" grpId="0" animBg="1"/>
      <p:bldP spid="52" grpId="0" animBg="1"/>
      <p:bldP spid="51" grpId="0" animBg="1"/>
      <p:bldP spid="48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96" y="767695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" y="3906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4952" y="1683628"/>
            <a:ext cx="3051048" cy="195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44952" y="3639496"/>
            <a:ext cx="3044952" cy="1955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89904" y="3639496"/>
            <a:ext cx="3044952" cy="1955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096000" y="1690886"/>
            <a:ext cx="3038856" cy="1955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32" y="431263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28" y="2356762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76" y="4316259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868" y="2364020"/>
            <a:ext cx="609600" cy="609600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9134856" y="2569229"/>
            <a:ext cx="3044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34856" y="210756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134856" y="4516659"/>
            <a:ext cx="3044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134856" y="405499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144" y="2569229"/>
            <a:ext cx="3044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44" y="210756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144" y="4516659"/>
            <a:ext cx="3044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144" y="4054994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44" grpId="0" animBg="1"/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261180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88415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053704"/>
            <a:ext cx="3051048" cy="195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51048" y="2053704"/>
            <a:ext cx="3044952" cy="1955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96000" y="2053704"/>
            <a:ext cx="3044952" cy="1955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134856" y="2053704"/>
            <a:ext cx="3057144" cy="19558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28" y="2726838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76" y="2726838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72" y="2730467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24" y="2726838"/>
            <a:ext cx="609600" cy="6096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0" y="4617430"/>
            <a:ext cx="3044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0" y="415576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44952" y="4617430"/>
            <a:ext cx="3044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44952" y="415576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02096" y="4617430"/>
            <a:ext cx="3044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02096" y="415576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134856" y="4617430"/>
            <a:ext cx="3044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34856" y="4155765"/>
            <a:ext cx="3044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44" grpId="0" animBg="1"/>
      <p:bldP spid="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0080784"/>
              </p:ext>
            </p:extLst>
          </p:nvPr>
        </p:nvGraphicFramePr>
        <p:xfrm>
          <a:off x="1426135" y="1048376"/>
          <a:ext cx="93397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1116398"/>
            <a:ext cx="12191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73937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services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0120" y="41533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0120" y="36916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537807"/>
            <a:ext cx="609600" cy="60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84234" y="41533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4234" y="36916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56006" y="4153318"/>
            <a:ext cx="2651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6006" y="369165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14" y="2537807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086" y="252184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820229" y="913199"/>
            <a:ext cx="63717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0229" y="536173"/>
            <a:ext cx="637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7007045"/>
              </p:ext>
            </p:extLst>
          </p:nvPr>
        </p:nvGraphicFramePr>
        <p:xfrm>
          <a:off x="-333829" y="362856"/>
          <a:ext cx="7111999" cy="5471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120948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86" y="2809797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15" y="1120948"/>
            <a:ext cx="6096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2809797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15" y="4445000"/>
            <a:ext cx="6096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4463143"/>
            <a:ext cx="609600" cy="609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745555" y="223841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45556" y="190465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20229" y="1904655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00" y="2118015"/>
            <a:ext cx="304800" cy="3048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745555" y="322647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5556" y="289271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820229" y="289271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45555" y="421505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45556" y="388128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820229" y="388128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745555" y="520064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45556" y="486688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20229" y="486688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00" y="3106072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89" y="4094648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89" y="509771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4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30" grpId="0" animBg="1"/>
      <p:bldP spid="34" grpId="0" animBg="1"/>
      <p:bldP spid="37" grpId="0" animBg="1"/>
      <p:bldP spid="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820229" y="913199"/>
            <a:ext cx="63717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0229" y="536173"/>
            <a:ext cx="637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45555" y="223841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45556" y="190465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20229" y="1904655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00" y="2118015"/>
            <a:ext cx="304800" cy="3048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745555" y="322647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5556" y="289271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820229" y="289271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45555" y="421505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45556" y="388128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820229" y="388128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745555" y="520064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45556" y="486688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20229" y="486688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00" y="3106072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89" y="4094648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89" y="5097713"/>
            <a:ext cx="304800" cy="3048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93696558"/>
              </p:ext>
            </p:extLst>
          </p:nvPr>
        </p:nvGraphicFramePr>
        <p:xfrm>
          <a:off x="-29029" y="1120948"/>
          <a:ext cx="5849258" cy="3921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324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/>
          <p:cNvSpPr/>
          <p:nvPr/>
        </p:nvSpPr>
        <p:spPr>
          <a:xfrm>
            <a:off x="6096000" y="-1"/>
            <a:ext cx="6096000" cy="6270171"/>
          </a:xfrm>
          <a:prstGeom prst="teardrop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66468" y="3429000"/>
            <a:ext cx="39369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6468" y="2844225"/>
            <a:ext cx="3936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bas Neue" panose="020B0606020202050201" pitchFamily="34" charset="0"/>
              </a:rPr>
              <a:t>Biz pro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1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217999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84097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92289746"/>
              </p:ext>
            </p:extLst>
          </p:nvPr>
        </p:nvGraphicFramePr>
        <p:xfrm>
          <a:off x="769256" y="1733431"/>
          <a:ext cx="10740572" cy="3772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56" y="2366320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56" y="3495871"/>
            <a:ext cx="304800" cy="304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56" y="4625422"/>
            <a:ext cx="304800" cy="304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042926" y="2499881"/>
            <a:ext cx="8610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42927" y="216611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42926" y="3630503"/>
            <a:ext cx="8610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42927" y="32967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42925" y="4771894"/>
            <a:ext cx="86105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42926" y="443813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1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26113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490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Flowchart: Magnetic Disk 1"/>
          <p:cNvSpPr/>
          <p:nvPr/>
        </p:nvSpPr>
        <p:spPr>
          <a:xfrm>
            <a:off x="2481943" y="3817233"/>
            <a:ext cx="7228114" cy="943428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3323771" y="3076832"/>
            <a:ext cx="5544457" cy="943428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15"/>
          <p:cNvSpPr/>
          <p:nvPr/>
        </p:nvSpPr>
        <p:spPr>
          <a:xfrm>
            <a:off x="4238171" y="2336345"/>
            <a:ext cx="3701143" cy="943428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gnetic Disk 16"/>
          <p:cNvSpPr/>
          <p:nvPr/>
        </p:nvSpPr>
        <p:spPr>
          <a:xfrm>
            <a:off x="5152571" y="1585231"/>
            <a:ext cx="1886857" cy="943428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48392" y="54714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8393" y="51376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3066" y="513768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7" y="5351047"/>
            <a:ext cx="304800" cy="3048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137438" y="547145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37439" y="513768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12112" y="5137687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83" y="5351047"/>
            <a:ext cx="304800" cy="304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52571" y="4203091"/>
            <a:ext cx="188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52571" y="3462604"/>
            <a:ext cx="188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52571" y="2739320"/>
            <a:ext cx="188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52571" y="1948606"/>
            <a:ext cx="188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20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202631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82560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2288" y="2295512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2289" y="196174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6962" y="196174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/>
          <p:nvPr/>
        </p:nvSpPr>
        <p:spPr>
          <a:xfrm>
            <a:off x="5441179" y="3642652"/>
            <a:ext cx="1371600" cy="13716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16200000">
            <a:off x="6096000" y="2998803"/>
            <a:ext cx="1371600" cy="13716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746171" y="2993123"/>
            <a:ext cx="1371600" cy="13716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5441179" y="2327510"/>
            <a:ext cx="1371600" cy="1371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673841"/>
            <a:ext cx="304800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89" y="3512195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22" y="3546711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71" y="4425851"/>
            <a:ext cx="304800" cy="3048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602288" y="3486619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2289" y="315285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76962" y="3152856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02288" y="467772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2289" y="434396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6962" y="4343963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40693" y="2295512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40694" y="196174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822587" y="196174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40693" y="3486619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40694" y="315285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822587" y="315285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740693" y="467772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40694" y="434396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822587" y="4343963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47" y="2172450"/>
            <a:ext cx="304800" cy="304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22" y="2170959"/>
            <a:ext cx="3048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1" y="3357825"/>
            <a:ext cx="304800" cy="3048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22" y="4578251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47" y="3357825"/>
            <a:ext cx="3048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47" y="455732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4" grpId="0" animBg="1"/>
      <p:bldP spid="37" grpId="0" animBg="1"/>
      <p:bldP spid="40" grpId="0" animBg="1"/>
      <p:bldP spid="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9334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163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71629580"/>
              </p:ext>
            </p:extLst>
          </p:nvPr>
        </p:nvGraphicFramePr>
        <p:xfrm>
          <a:off x="2634129" y="1478123"/>
          <a:ext cx="6923741" cy="437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Rectangle 47"/>
          <p:cNvSpPr/>
          <p:nvPr/>
        </p:nvSpPr>
        <p:spPr>
          <a:xfrm>
            <a:off x="1166860" y="22664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6861" y="19327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41534" y="193272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66860" y="34575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6861" y="31238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1534" y="312382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166860" y="46486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66861" y="43149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1534" y="43149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2141931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3328797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4549223"/>
            <a:ext cx="304800" cy="3048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8147093" y="226499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47094" y="193123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228987" y="193123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47093" y="345610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47094" y="312233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228987" y="312233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47093" y="464720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47094" y="431344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228987" y="431344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2141931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3327306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4526804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91" y="2446731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11" y="2446731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11" y="4313444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49" y="43134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  <p:bldP spid="62" grpId="0" animBg="1"/>
      <p:bldP spid="65" grpId="0" animBg="1"/>
      <p:bldP spid="6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9334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163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66860" y="22664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6861" y="19327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41534" y="193272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66860" y="34575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6861" y="31238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1534" y="312382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166860" y="46486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66861" y="43149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1534" y="43149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2141931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3328797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4549223"/>
            <a:ext cx="304800" cy="3048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8147093" y="226499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47094" y="193123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228987" y="193123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47093" y="345610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47094" y="312233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228987" y="312233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47093" y="464720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47094" y="431344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228987" y="431344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2141931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3327306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4526804"/>
            <a:ext cx="304800" cy="3048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6632947"/>
              </p:ext>
            </p:extLst>
          </p:nvPr>
        </p:nvGraphicFramePr>
        <p:xfrm>
          <a:off x="2452914" y="1375739"/>
          <a:ext cx="7286171" cy="4512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17" y="2662750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17" y="4239476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24" y="4972394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336" y="496901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9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  <p:bldP spid="62" grpId="0" animBg="1"/>
      <p:bldP spid="65" grpId="0" animBg="1"/>
      <p:bldP spid="6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9334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163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66860" y="22664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6861" y="19327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41534" y="193272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66860" y="34575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6861" y="31238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1534" y="312382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166860" y="46486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66861" y="43149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1534" y="43149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2141931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3328797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4549223"/>
            <a:ext cx="304800" cy="3048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8147093" y="226499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47094" y="193123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228987" y="193123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47093" y="345610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47094" y="312233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228987" y="312233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47093" y="464720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47094" y="431344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228987" y="431344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2141931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3327306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4526804"/>
            <a:ext cx="304800" cy="30480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98760212"/>
              </p:ext>
            </p:extLst>
          </p:nvPr>
        </p:nvGraphicFramePr>
        <p:xfrm>
          <a:off x="2750457" y="1407464"/>
          <a:ext cx="6691086" cy="4353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26" y="2251363"/>
            <a:ext cx="609600" cy="609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07" y="2251363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07" y="4313444"/>
            <a:ext cx="609600" cy="609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26" y="43134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6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  <p:bldP spid="62" grpId="0" animBg="1"/>
      <p:bldP spid="65" grpId="0" animBg="1"/>
      <p:bldP spid="6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9334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163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66860" y="22664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6861" y="19327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41534" y="193272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66860" y="34575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6861" y="31238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1534" y="312382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166860" y="46486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66861" y="43149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1534" y="43149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2141931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3328797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4549223"/>
            <a:ext cx="304800" cy="3048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8147093" y="226499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47094" y="193123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228987" y="193123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47093" y="345610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47094" y="312233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228987" y="312233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47093" y="464720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47094" y="431344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228987" y="431344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2141931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3327306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4526804"/>
            <a:ext cx="304800" cy="3048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85825477"/>
              </p:ext>
            </p:extLst>
          </p:nvPr>
        </p:nvGraphicFramePr>
        <p:xfrm>
          <a:off x="2510971" y="1528554"/>
          <a:ext cx="7170057" cy="4207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80" y="47751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  <p:bldP spid="62" grpId="0" animBg="1"/>
      <p:bldP spid="65" grpId="0" animBg="1"/>
      <p:bldP spid="68" grpId="0" animBg="1"/>
      <p:bldGraphic spid="2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9334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163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66860" y="22664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6861" y="19327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41534" y="193272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66860" y="34575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6861" y="31238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1534" y="312382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166860" y="46486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66861" y="43149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1534" y="43149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2141931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3328797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4549223"/>
            <a:ext cx="304800" cy="3048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8147093" y="226499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47094" y="193123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228987" y="193123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47093" y="345610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47094" y="312233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228987" y="312233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47093" y="464720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47094" y="431344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228987" y="431344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2141931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3327306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4526804"/>
            <a:ext cx="304800" cy="30480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16085275"/>
              </p:ext>
            </p:extLst>
          </p:nvPr>
        </p:nvGraphicFramePr>
        <p:xfrm>
          <a:off x="2685143" y="1480450"/>
          <a:ext cx="6115093" cy="4207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80" y="2320766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02" y="3514965"/>
            <a:ext cx="3048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6" y="42220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1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  <p:bldP spid="62" grpId="0" animBg="1"/>
      <p:bldP spid="65" grpId="0" animBg="1"/>
      <p:bldP spid="68" grpId="0" animBg="1"/>
      <p:bldGraphic spid="3" grpId="0">
        <p:bldAsOne/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9334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163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66860" y="22664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6861" y="19327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41534" y="193272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66860" y="34575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6861" y="31238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1534" y="312382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166860" y="46486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66861" y="43149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1534" y="43149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2141931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3328797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4549223"/>
            <a:ext cx="304800" cy="3048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8147093" y="226499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47094" y="193123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228987" y="193123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47093" y="345610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47094" y="312233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228987" y="312233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47093" y="464720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47094" y="431344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228987" y="431344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2141931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3327306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4526804"/>
            <a:ext cx="304800" cy="3048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45895645"/>
              </p:ext>
            </p:extLst>
          </p:nvPr>
        </p:nvGraphicFramePr>
        <p:xfrm>
          <a:off x="2779485" y="1455568"/>
          <a:ext cx="6633029" cy="4353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2" y="4396823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69" y="2851234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1" y="28175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  <p:bldP spid="62" grpId="0" animBg="1"/>
      <p:bldP spid="65" grpId="0" animBg="1"/>
      <p:bldP spid="68" grpId="0" animBg="1"/>
      <p:bldGraphic spid="2" grpId="0">
        <p:bldAsOne/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9334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163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66860" y="22664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6861" y="19327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41534" y="193272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66860" y="34575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6861" y="31238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1534" y="312382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166860" y="46486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66861" y="43149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1534" y="43149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2141931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3328797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4549223"/>
            <a:ext cx="304800" cy="3048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8147093" y="226499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47094" y="193123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228987" y="193123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47093" y="345610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47094" y="312233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228987" y="312233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47093" y="464720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47094" y="431344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228987" y="431344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2141931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3327306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4526804"/>
            <a:ext cx="304800" cy="30480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79665106"/>
              </p:ext>
            </p:extLst>
          </p:nvPr>
        </p:nvGraphicFramePr>
        <p:xfrm>
          <a:off x="2764971" y="1528554"/>
          <a:ext cx="6662057" cy="4207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80" y="1960193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80" y="5017766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37" y="3501432"/>
            <a:ext cx="304800" cy="304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673" y="3479706"/>
            <a:ext cx="3048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80" y="327920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  <p:bldP spid="62" grpId="0" animBg="1"/>
      <p:bldP spid="65" grpId="0" animBg="1"/>
      <p:bldP spid="68" grpId="0" animBg="1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1" y="174171"/>
            <a:ext cx="6096000" cy="2815772"/>
          </a:xfrm>
          <a:prstGeom prst="wav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4507" y="1305645"/>
            <a:ext cx="5446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507" y="720870"/>
            <a:ext cx="3936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ebas Neue" panose="020B0606020202050201" pitchFamily="34" charset="0"/>
              </a:rPr>
              <a:t>Biz pro</a:t>
            </a:r>
            <a:endParaRPr lang="en-US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5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9334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163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66860" y="22664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6861" y="19327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41534" y="193272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66860" y="34575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6861" y="31238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1534" y="312382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166860" y="46486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66861" y="43149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1534" y="43149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2141931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3328797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4549223"/>
            <a:ext cx="304800" cy="3048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8147093" y="226499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47094" y="193123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228987" y="193123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47093" y="345610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47094" y="312233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228987" y="312233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47093" y="464720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47094" y="431344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228987" y="431344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2141931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3327306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4526804"/>
            <a:ext cx="304800" cy="3048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36005117"/>
              </p:ext>
            </p:extLst>
          </p:nvPr>
        </p:nvGraphicFramePr>
        <p:xfrm>
          <a:off x="2514600" y="1518615"/>
          <a:ext cx="7162800" cy="4130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80" y="1870951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3" y="4988738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18" y="3456100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17" y="3432081"/>
            <a:ext cx="304800" cy="3048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83" y="327920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  <p:bldP spid="62" grpId="0" animBg="1"/>
      <p:bldP spid="65" grpId="0" animBg="1"/>
      <p:bldP spid="68" grpId="0" animBg="1"/>
      <p:bldGraphic spid="2" grpId="0">
        <p:bldAsOne/>
      </p:bldGraphic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9334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163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66860" y="226648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6861" y="193272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41534" y="193272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66860" y="345759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66861" y="31238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41534" y="312382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166860" y="464869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66861" y="431493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241534" y="43149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2141931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3" y="3328797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4" y="4549223"/>
            <a:ext cx="304800" cy="3048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8147093" y="226499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47094" y="193123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1228987" y="1931230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47093" y="345610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47094" y="312233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228987" y="3122337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147093" y="464720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147094" y="431344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228987" y="4313444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2141931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3327306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347" y="4526804"/>
            <a:ext cx="304800" cy="30480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06870845"/>
              </p:ext>
            </p:extLst>
          </p:nvPr>
        </p:nvGraphicFramePr>
        <p:xfrm>
          <a:off x="2714171" y="1494972"/>
          <a:ext cx="6763657" cy="4483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526804"/>
            <a:ext cx="609600" cy="6096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78" y="2865683"/>
            <a:ext cx="609600" cy="609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82" y="28784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2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  <p:bldP spid="62" grpId="0" animBg="1"/>
      <p:bldP spid="65" grpId="0" animBg="1"/>
      <p:bldP spid="68" grpId="0" animBg="1"/>
      <p:bldGraphic spid="3" grpId="0">
        <p:bldAsOne/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2509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4807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03330" y="221264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3331" y="187888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78004" y="1878885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3330" y="3403755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03331" y="306999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978004" y="306999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3330" y="4594862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03331" y="426109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8004" y="4261099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64" y="2088095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13" y="3274961"/>
            <a:ext cx="3048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64" y="4495387"/>
            <a:ext cx="304800" cy="30480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7363321" y="221115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63322" y="187739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10445215" y="187739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363321" y="340226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63322" y="306850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0445215" y="306850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63321" y="4593371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63322" y="425960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0445215" y="4259608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75" y="2088095"/>
            <a:ext cx="304800" cy="30480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75" y="3273470"/>
            <a:ext cx="304800" cy="3048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75" y="4472968"/>
            <a:ext cx="304800" cy="3048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25699390"/>
              </p:ext>
            </p:extLst>
          </p:nvPr>
        </p:nvGraphicFramePr>
        <p:xfrm>
          <a:off x="2423886" y="1275440"/>
          <a:ext cx="7170057" cy="4759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3" name="Oval 32"/>
          <p:cNvSpPr/>
          <p:nvPr/>
        </p:nvSpPr>
        <p:spPr>
          <a:xfrm>
            <a:off x="5976983" y="2031285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  <a:scene3d>
            <a:camera prst="isometricOffAxis2Left"/>
            <a:lightRig rig="contrasting" dir="t"/>
          </a:scene3d>
          <a:sp3d extrusionH="76200" contourW="12700" prstMaterial="matte">
            <a:bevelT prst="relaxedInset"/>
            <a:extrusionClr>
              <a:schemeClr val="bg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88" y="2240495"/>
            <a:ext cx="304800" cy="30480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5976983" y="469895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  <a:scene3d>
            <a:camera prst="isometricOffAxis2Left"/>
            <a:lightRig rig="contrasting" dir="t"/>
          </a:scene3d>
          <a:sp3d extrusionH="76200" contourW="12700" prstMaterial="matte">
            <a:bevelT prst="relaxedInset"/>
            <a:extrusionClr>
              <a:schemeClr val="bg1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88" y="4912317"/>
            <a:ext cx="304800" cy="3048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 flipH="1">
            <a:off x="5305023" y="3327306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isometricOffAxis1Right"/>
            <a:lightRig rig="contrasting" dir="t"/>
          </a:scene3d>
          <a:sp3d extrusionH="76200" contourW="12700" prstMaterial="matte">
            <a:bevelT prst="relaxedInset"/>
            <a:extrusionClr>
              <a:schemeClr val="bg1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55" y="352615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6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6" grpId="0" animBg="1"/>
      <p:bldP spid="62" grpId="0" animBg="1"/>
      <p:bldP spid="65" grpId="0" animBg="1"/>
      <p:bldP spid="68" grpId="0" animBg="1"/>
      <p:bldGraphic spid="2" grpId="0">
        <p:bldAsOne/>
      </p:bldGraphic>
      <p:bldP spid="33" grpId="0" animBg="1"/>
      <p:bldP spid="38" grpId="0" animBg="1"/>
      <p:bldP spid="4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84170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0714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0" y="1643288"/>
            <a:ext cx="8171543" cy="64008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0" y="2284321"/>
            <a:ext cx="7286171" cy="64008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>
            <a:off x="-14515" y="2924401"/>
            <a:ext cx="6386287" cy="64008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-14515" y="3550238"/>
            <a:ext cx="5515430" cy="64008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/>
          <p:cNvSpPr/>
          <p:nvPr/>
        </p:nvSpPr>
        <p:spPr>
          <a:xfrm>
            <a:off x="0" y="4190318"/>
            <a:ext cx="4572001" cy="64008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0" y="4830398"/>
            <a:ext cx="3643086" cy="64008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26178" y="2783456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6179" y="2449693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808072" y="244969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26178" y="39745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26179" y="36408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808072" y="364080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26178" y="5165670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26179" y="4831907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808072" y="483190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432" y="2660394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432" y="3845769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432" y="5045267"/>
            <a:ext cx="304800" cy="3048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69983" y="175215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9983" y="238269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9983" y="300852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983" y="365758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9983" y="428449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9983" y="4924576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9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0" grpId="0" animBg="1"/>
      <p:bldP spid="34" grpId="0" animBg="1"/>
      <p:bldP spid="3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029314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5228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42293" y="2159085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42294" y="182532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924187" y="182532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50522" y="3499345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50523" y="316558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9632416" y="316558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28121" y="479209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28122" y="445833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210015" y="445833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547" y="2036023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776" y="3370551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375" y="4671691"/>
            <a:ext cx="304800" cy="304800"/>
          </a:xfrm>
          <a:prstGeom prst="rect">
            <a:avLst/>
          </a:prstGeom>
        </p:spPr>
      </p:pic>
      <p:sp>
        <p:nvSpPr>
          <p:cNvPr id="3" name="Can 2"/>
          <p:cNvSpPr/>
          <p:nvPr/>
        </p:nvSpPr>
        <p:spPr>
          <a:xfrm rot="5400000">
            <a:off x="3353122" y="-1525671"/>
            <a:ext cx="1019934" cy="7726178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n 28"/>
          <p:cNvSpPr/>
          <p:nvPr/>
        </p:nvSpPr>
        <p:spPr>
          <a:xfrm rot="5400000">
            <a:off x="2690433" y="469710"/>
            <a:ext cx="1019934" cy="640080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 rot="5400000">
            <a:off x="1957462" y="2535374"/>
            <a:ext cx="1019934" cy="4934857"/>
          </a:xfrm>
          <a:prstGeom prst="ca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4497" y="211963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4497" y="343653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4497" y="479209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7" grpId="0" animBg="1"/>
      <p:bldP spid="3" grpId="0" animBg="1"/>
      <p:bldP spid="29" grpId="0" animBg="1"/>
      <p:bldP spid="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894843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1781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761777"/>
              </p:ext>
            </p:extLst>
          </p:nvPr>
        </p:nvGraphicFramePr>
        <p:xfrm>
          <a:off x="2365188" y="1586753"/>
          <a:ext cx="7461624" cy="4107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/>
          <p:cNvSpPr/>
          <p:nvPr/>
        </p:nvSpPr>
        <p:spPr>
          <a:xfrm>
            <a:off x="1598530" y="2205438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8531" y="187167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3204" y="1871675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8530" y="3396545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98531" y="3062782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3204" y="306278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64" y="2080885"/>
            <a:ext cx="304800" cy="304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13" y="3267751"/>
            <a:ext cx="304800" cy="3048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697149" y="220394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97150" y="187018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779043" y="187018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697149" y="3395054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97150" y="3061291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779043" y="306129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403" y="2080885"/>
            <a:ext cx="304800" cy="3048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403" y="326626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9" grpId="0" animBg="1"/>
      <p:bldP spid="22" grpId="0" animBg="1"/>
      <p:bldP spid="43" grpId="0" animBg="1"/>
      <p:bldP spid="4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64214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8718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Down Arrow Callout 2"/>
          <p:cNvSpPr/>
          <p:nvPr/>
        </p:nvSpPr>
        <p:spPr>
          <a:xfrm>
            <a:off x="0" y="1523332"/>
            <a:ext cx="12192000" cy="1463040"/>
          </a:xfrm>
          <a:prstGeom prst="downArrow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Callout 22"/>
          <p:cNvSpPr/>
          <p:nvPr/>
        </p:nvSpPr>
        <p:spPr>
          <a:xfrm>
            <a:off x="0" y="3021932"/>
            <a:ext cx="12192000" cy="1463040"/>
          </a:xfrm>
          <a:prstGeom prst="downArrow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Callout 23"/>
          <p:cNvSpPr/>
          <p:nvPr/>
        </p:nvSpPr>
        <p:spPr>
          <a:xfrm>
            <a:off x="0" y="4520532"/>
            <a:ext cx="12192000" cy="1463040"/>
          </a:xfrm>
          <a:prstGeom prst="downArrowCallo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" y="2006395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0" y="167263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" y="3502492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316872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4968914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" y="46351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1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  <p:bldP spid="25" grpId="0"/>
      <p:bldP spid="26" grpId="0"/>
      <p:bldP spid="33" grpId="0"/>
      <p:bldP spid="34" grpId="0"/>
      <p:bldP spid="35" grpId="0"/>
      <p:bldP spid="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3586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5656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Cube 1"/>
          <p:cNvSpPr/>
          <p:nvPr/>
        </p:nvSpPr>
        <p:spPr>
          <a:xfrm>
            <a:off x="595087" y="4793169"/>
            <a:ext cx="5500913" cy="1132114"/>
          </a:xfrm>
          <a:prstGeom prst="cub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595087" y="3954968"/>
            <a:ext cx="5021942" cy="1132114"/>
          </a:xfrm>
          <a:prstGeom prst="cub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595086" y="3107536"/>
            <a:ext cx="4426857" cy="1132114"/>
          </a:xfrm>
          <a:prstGeom prst="cub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595085" y="2258279"/>
            <a:ext cx="3773715" cy="1132114"/>
          </a:xfrm>
          <a:prstGeom prst="cub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595088" y="1407218"/>
            <a:ext cx="3207656" cy="1132114"/>
          </a:xfrm>
          <a:prstGeom prst="cub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02758" y="5126932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2759" y="479316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9100" y="4278512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9101" y="394474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45822" y="3440311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45823" y="310654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21942" y="2592042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21943" y="2258279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68799" y="1725977"/>
            <a:ext cx="5266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68800" y="139221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1413" y="528986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1413" y="4458898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1413" y="3599265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1413" y="27571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6414" y="193009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2014 – 2015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4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33586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5656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77682035"/>
              </p:ext>
            </p:extLst>
          </p:nvPr>
        </p:nvGraphicFramePr>
        <p:xfrm>
          <a:off x="1219200" y="-281819"/>
          <a:ext cx="10160000" cy="601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Rectangle 24"/>
          <p:cNvSpPr/>
          <p:nvPr/>
        </p:nvSpPr>
        <p:spPr>
          <a:xfrm>
            <a:off x="1172069" y="441519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2070" y="408143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46743" y="4081435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4" y="4294795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172069" y="540325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72070" y="506949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46743" y="506949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4" y="5282852"/>
            <a:ext cx="304800" cy="3048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215132" y="441519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15133" y="408143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289806" y="40814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215132" y="540325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15133" y="506949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89806" y="506949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66" y="4312938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66" y="5282852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581" y="2310675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051" y="2508017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02" y="2459175"/>
            <a:ext cx="304800" cy="30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258" y="2498492"/>
            <a:ext cx="3048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44" y="3088721"/>
            <a:ext cx="30480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44" y="185009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33" grpId="0" animBg="1"/>
      <p:bldP spid="42" grpId="0" animBg="1"/>
      <p:bldP spid="46" grpId="0" animBg="1"/>
      <p:bldP spid="5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893620962"/>
              </p:ext>
            </p:extLst>
          </p:nvPr>
        </p:nvGraphicFramePr>
        <p:xfrm>
          <a:off x="653142" y="-164432"/>
          <a:ext cx="1088571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101095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339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6" y="414013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7" y="380637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99680" y="380637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" y="4019732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25006" y="51281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5007" y="47944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99680" y="479442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" y="5007789"/>
            <a:ext cx="304800" cy="3048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268069" y="414013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68070" y="380637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342743" y="3806372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268069" y="51281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68070" y="47944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42743" y="479442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4037875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50077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33" grpId="0" animBg="1"/>
      <p:bldP spid="42" grpId="0" animBg="1"/>
      <p:bldP spid="46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24793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477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The Sections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58468" y="199986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58469" y="166610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1306286"/>
            <a:ext cx="45719" cy="4775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53099" y="166610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53099" y="2754962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53099" y="3843822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46184" y="493268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58467" y="417758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8468" y="384382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19" y="308872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320" y="275496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345" y="526644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346" y="493268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544" y="2969678"/>
            <a:ext cx="304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70" y="1879462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544" y="4072915"/>
            <a:ext cx="304800" cy="304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544" y="5163514"/>
            <a:ext cx="304800" cy="3048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6036944" y="1269862"/>
            <a:ext cx="182880" cy="18288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25705" y="5939425"/>
            <a:ext cx="182880" cy="18288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24905325"/>
              </p:ext>
            </p:extLst>
          </p:nvPr>
        </p:nvGraphicFramePr>
        <p:xfrm>
          <a:off x="638629" y="0"/>
          <a:ext cx="108711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764215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871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6" y="45029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7" y="41692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99680" y="416922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" y="4382589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25006" y="549104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5007" y="515728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99680" y="5157286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" y="5370646"/>
            <a:ext cx="304800" cy="3048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268069" y="45029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68070" y="41692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342743" y="4169229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268069" y="549104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68070" y="515728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42743" y="515728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4400732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5370646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14" y="2352968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57" y="2404278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885" y="24042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3" grpId="0" animBg="1"/>
      <p:bldP spid="42" grpId="0" animBg="1"/>
      <p:bldP spid="46" grpId="0" animBg="1"/>
      <p:bldP spid="5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84359172"/>
              </p:ext>
            </p:extLst>
          </p:nvPr>
        </p:nvGraphicFramePr>
        <p:xfrm>
          <a:off x="638627" y="-48021"/>
          <a:ext cx="1092925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764215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871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6" y="45029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7" y="41692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99680" y="416922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" y="4382589"/>
            <a:ext cx="304800" cy="3048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25006" y="549104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5007" y="515728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99680" y="5157286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1" y="5370646"/>
            <a:ext cx="304800" cy="3048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268069" y="45029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68070" y="41692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342743" y="4169229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268069" y="549104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68070" y="515728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342743" y="5157286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4400732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5370646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86" y="2352968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6" y="2353339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44" y="23678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5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33" grpId="0" animBg="1"/>
      <p:bldP spid="42" grpId="0" animBg="1"/>
      <p:bldP spid="46" grpId="0" animBg="1"/>
      <p:bldP spid="5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29662343"/>
              </p:ext>
            </p:extLst>
          </p:nvPr>
        </p:nvGraphicFramePr>
        <p:xfrm>
          <a:off x="387873" y="1256694"/>
          <a:ext cx="109292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764215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871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97577" y="203058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97578" y="169682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72251" y="169682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2" y="1910182"/>
            <a:ext cx="304800" cy="3048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146834" y="463362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46835" y="429985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6221508" y="4299858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146834" y="562167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46835" y="528791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221508" y="5287915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8" y="4531361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8" y="550127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3" grpId="0" animBg="1"/>
      <p:bldP spid="46" grpId="0" animBg="1"/>
      <p:bldP spid="5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932339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5531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89249123"/>
              </p:ext>
            </p:extLst>
          </p:nvPr>
        </p:nvGraphicFramePr>
        <p:xfrm>
          <a:off x="616858" y="1439333"/>
          <a:ext cx="109582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angle 19"/>
          <p:cNvSpPr/>
          <p:nvPr/>
        </p:nvSpPr>
        <p:spPr>
          <a:xfrm>
            <a:off x="1163101" y="462932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3102" y="429556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1330" y="376276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51331" y="342900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39559" y="2799047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39560" y="2465284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8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43653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662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93550262"/>
              </p:ext>
            </p:extLst>
          </p:nvPr>
        </p:nvGraphicFramePr>
        <p:xfrm>
          <a:off x="0" y="1422400"/>
          <a:ext cx="6995886" cy="4468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7471269" y="215133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1270" y="181756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45943" y="181756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14" y="2030929"/>
            <a:ext cx="304800" cy="304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471269" y="313938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1270" y="280562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45943" y="2805626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71269" y="412796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71270" y="379420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45943" y="3794202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71269" y="511355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71270" y="477979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45943" y="4779795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14" y="3018986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03" y="4007562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03" y="5010627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919367"/>
            <a:ext cx="6096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4799233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32" y="309316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8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 animBg="1"/>
      <p:bldP spid="25" grpId="0" animBg="1"/>
      <p:bldP spid="29" grpId="0" animBg="1"/>
      <p:bldP spid="3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43653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662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68069" y="207876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8070" y="174499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42743" y="174499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1958358"/>
            <a:ext cx="304800" cy="304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268069" y="306681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8070" y="273305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342743" y="273305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68069" y="405539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68070" y="372163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42743" y="372163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68069" y="504098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68070" y="470722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342743" y="470722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2946415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3934991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4938056"/>
            <a:ext cx="304800" cy="30480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24979124"/>
              </p:ext>
            </p:extLst>
          </p:nvPr>
        </p:nvGraphicFramePr>
        <p:xfrm>
          <a:off x="449943" y="1440672"/>
          <a:ext cx="5646057" cy="4320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314" y="3305904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14" y="1866918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2" y="1831671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2" y="186672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4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9" grpId="0" animBg="1"/>
      <p:bldP spid="32" grpId="0" animBg="1"/>
      <p:bldGraphic spid="7" grpId="0">
        <p:bldAsOne/>
      </p:bldGraphic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43653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662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00155" y="207876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0156" y="174499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74829" y="174499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8358"/>
            <a:ext cx="304800" cy="304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800155" y="306681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156" y="273305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74829" y="273305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00155" y="405539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00156" y="372163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874829" y="372163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00155" y="504098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00156" y="470722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74829" y="470722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6415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3934991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4938056"/>
            <a:ext cx="304800" cy="304800"/>
          </a:xfrm>
          <a:prstGeom prst="rect">
            <a:avLst/>
          </a:prstGeom>
        </p:spPr>
      </p:pic>
      <p:sp>
        <p:nvSpPr>
          <p:cNvPr id="3" name="Quad Arrow Callout 2"/>
          <p:cNvSpPr/>
          <p:nvPr/>
        </p:nvSpPr>
        <p:spPr>
          <a:xfrm>
            <a:off x="874486" y="1328428"/>
            <a:ext cx="4699000" cy="4636772"/>
          </a:xfrm>
          <a:prstGeom prst="quadArrowCallout">
            <a:avLst/>
          </a:prstGeom>
          <a:ln>
            <a:noFill/>
          </a:ln>
          <a:scene3d>
            <a:camera prst="obliqueBottomLeft"/>
            <a:lightRig rig="threePt" dir="t"/>
          </a:scene3d>
          <a:sp3d extrusionH="76200" contourW="12700">
            <a:bevelT prst="convex"/>
            <a:bevelB w="152400" h="50800" prst="softRound"/>
            <a:extrusionClr>
              <a:schemeClr val="bg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86" y="3020591"/>
            <a:ext cx="1219200" cy="1219200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contourW="12700">
            <a:extrusionClr>
              <a:schemeClr val="bg1"/>
            </a:extrusionClr>
            <a:contourClr>
              <a:schemeClr val="bg1"/>
            </a:contourClr>
          </a:sp3d>
        </p:spPr>
      </p:pic>
    </p:spTree>
    <p:extLst>
      <p:ext uri="{BB962C8B-B14F-4D97-AF65-F5344CB8AC3E}">
        <p14:creationId xmlns:p14="http://schemas.microsoft.com/office/powerpoint/2010/main" val="14101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9" grpId="0" animBg="1"/>
      <p:bldP spid="32" grpId="0" animBg="1"/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19892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4286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21326" y="204318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21327" y="170942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96000" y="170942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1922783"/>
            <a:ext cx="304800" cy="304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021326" y="303124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1327" y="269748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96000" y="269748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21326" y="401981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1327" y="368605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096000" y="3686056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021326" y="500541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21327" y="467164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96000" y="467164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71" y="2910840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3899416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4902481"/>
            <a:ext cx="304800" cy="304800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42163674"/>
              </p:ext>
            </p:extLst>
          </p:nvPr>
        </p:nvGraphicFramePr>
        <p:xfrm>
          <a:off x="58057" y="1298350"/>
          <a:ext cx="6284686" cy="48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967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9" grpId="0" animBg="1"/>
      <p:bldP spid="32" grpId="0" animBg="1"/>
      <p:bldGraphic spid="2" grpId="0">
        <p:bldAsOne/>
      </p:bldGraphic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08832507"/>
              </p:ext>
            </p:extLst>
          </p:nvPr>
        </p:nvGraphicFramePr>
        <p:xfrm>
          <a:off x="-566058" y="119008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/>
          <p:cNvSpPr/>
          <p:nvPr/>
        </p:nvSpPr>
        <p:spPr>
          <a:xfrm>
            <a:off x="-3" y="866935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899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5999" y="195488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162112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70673" y="162112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44" y="1834484"/>
            <a:ext cx="304800" cy="304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95998" y="312145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99" y="278769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70672" y="278769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95997" y="439719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5998" y="406343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170671" y="406343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43" y="3001055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31" y="427679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6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6" grpId="0" animBg="1"/>
      <p:bldP spid="25" grpId="0" animBg="1"/>
      <p:bldP spid="2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66935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899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0526301"/>
              </p:ext>
            </p:extLst>
          </p:nvPr>
        </p:nvGraphicFramePr>
        <p:xfrm>
          <a:off x="2286000" y="1249027"/>
          <a:ext cx="7620000" cy="4889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Oval 19"/>
          <p:cNvSpPr/>
          <p:nvPr/>
        </p:nvSpPr>
        <p:spPr>
          <a:xfrm>
            <a:off x="5730240" y="175951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97829" y="336261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30240" y="4938141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47315" y="4938141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42193" y="493814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7" y="1979077"/>
            <a:ext cx="3048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89" y="3590488"/>
            <a:ext cx="3048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151501"/>
            <a:ext cx="3048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200" y="5151501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53" y="5161026"/>
            <a:ext cx="304800" cy="3048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675116" y="201103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75117" y="167727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3634278"/>
            <a:ext cx="4291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632781" y="330051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0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4107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6708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The Sections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2110764"/>
            <a:ext cx="5849257" cy="188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7755" y="217039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7756" y="183663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22429" y="1836631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049991"/>
            <a:ext cx="304800" cy="3048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3098821"/>
            <a:ext cx="5849257" cy="1886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47755" y="315845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47756" y="282468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722429" y="2824688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4087397"/>
            <a:ext cx="5849257" cy="1886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647755" y="414702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7756" y="381326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722429" y="381326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5072990"/>
            <a:ext cx="5849257" cy="1886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47755" y="513262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47756" y="479885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722429" y="4798857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038048"/>
            <a:ext cx="304800" cy="3048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89" y="4026624"/>
            <a:ext cx="304800" cy="304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89" y="50296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7" grpId="0" animBg="1"/>
      <p:bldP spid="30" grpId="0" animBg="1"/>
      <p:bldP spid="32" grpId="0" animBg="1"/>
      <p:bldP spid="35" grpId="0" animBg="1"/>
      <p:bldP spid="37" grpId="0" animBg="1"/>
      <p:bldP spid="4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66935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899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3212287"/>
              </p:ext>
            </p:extLst>
          </p:nvPr>
        </p:nvGraphicFramePr>
        <p:xfrm>
          <a:off x="616857" y="489909"/>
          <a:ext cx="1095828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43" y="2596642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526" y="2556524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29" y="256398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517" y="259664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5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27" grpId="0" animBg="1"/>
      <p:bldP spid="3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66935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899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970470320"/>
              </p:ext>
            </p:extLst>
          </p:nvPr>
        </p:nvGraphicFramePr>
        <p:xfrm>
          <a:off x="631371" y="1378857"/>
          <a:ext cx="10929257" cy="3612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5121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5" grpId="0">
        <p:bldAsOne/>
      </p:bldGraphic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66935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899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47747948"/>
              </p:ext>
            </p:extLst>
          </p:nvPr>
        </p:nvGraphicFramePr>
        <p:xfrm>
          <a:off x="638629" y="1567543"/>
          <a:ext cx="10914742" cy="353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0573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12" grpId="0">
        <p:bldAsOne/>
      </p:bldGraphic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88892556"/>
              </p:ext>
            </p:extLst>
          </p:nvPr>
        </p:nvGraphicFramePr>
        <p:xfrm>
          <a:off x="653143" y="1410705"/>
          <a:ext cx="10885714" cy="346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7365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6" grpId="0">
        <p:bldAsOne/>
      </p:bldGraphic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5014645"/>
              </p:ext>
            </p:extLst>
          </p:nvPr>
        </p:nvGraphicFramePr>
        <p:xfrm>
          <a:off x="631371" y="1378856"/>
          <a:ext cx="10929257" cy="3439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180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5" grpId="0">
        <p:bldAsOne/>
      </p:bldGraphic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279651752"/>
              </p:ext>
            </p:extLst>
          </p:nvPr>
        </p:nvGraphicFramePr>
        <p:xfrm>
          <a:off x="638629" y="1451429"/>
          <a:ext cx="10914741" cy="3483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5545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11" grpId="0">
        <p:bldAsOne/>
      </p:bldGraphic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03760337"/>
              </p:ext>
            </p:extLst>
          </p:nvPr>
        </p:nvGraphicFramePr>
        <p:xfrm>
          <a:off x="638629" y="1364343"/>
          <a:ext cx="10914741" cy="3541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8903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6" grpId="0">
        <p:bldAsOne/>
      </p:bldGraphic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68302927"/>
              </p:ext>
            </p:extLst>
          </p:nvPr>
        </p:nvGraphicFramePr>
        <p:xfrm>
          <a:off x="638629" y="1349829"/>
          <a:ext cx="10958285" cy="354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967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7" grpId="0">
        <p:bldAsOne/>
      </p:bldGraphic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8612851"/>
              </p:ext>
            </p:extLst>
          </p:nvPr>
        </p:nvGraphicFramePr>
        <p:xfrm>
          <a:off x="520849" y="1378857"/>
          <a:ext cx="11032522" cy="3497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285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6" grpId="0">
        <p:bldAsOne/>
      </p:bldGraphic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390508870"/>
              </p:ext>
            </p:extLst>
          </p:nvPr>
        </p:nvGraphicFramePr>
        <p:xfrm>
          <a:off x="667657" y="1190971"/>
          <a:ext cx="10885713" cy="3787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87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88613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115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vision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37873" y="191490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37874" y="158113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12547" y="158113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8" y="1794497"/>
            <a:ext cx="304800" cy="30480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353225" y="306587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53226" y="273211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427899" y="273211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55131" y="423864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55132" y="390487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229805" y="3904877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013559" y="536741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3560" y="503364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088233" y="5033647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59" y="2949499"/>
            <a:ext cx="304800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65" y="4118237"/>
            <a:ext cx="3048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93" y="524700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2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7" grpId="0" animBg="1"/>
      <p:bldP spid="51" grpId="0" animBg="1"/>
      <p:bldP spid="5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301118177"/>
              </p:ext>
            </p:extLst>
          </p:nvPr>
        </p:nvGraphicFramePr>
        <p:xfrm>
          <a:off x="653143" y="1190971"/>
          <a:ext cx="10885713" cy="3907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289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10" grpId="0">
        <p:bldAsOne/>
      </p:bldGraphic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761158888"/>
              </p:ext>
            </p:extLst>
          </p:nvPr>
        </p:nvGraphicFramePr>
        <p:xfrm>
          <a:off x="667657" y="1190971"/>
          <a:ext cx="10900229" cy="3801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620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16" grpId="0">
        <p:bldAsOne/>
      </p:bldGraphic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881507027"/>
              </p:ext>
            </p:extLst>
          </p:nvPr>
        </p:nvGraphicFramePr>
        <p:xfrm>
          <a:off x="638629" y="1393372"/>
          <a:ext cx="10914741" cy="3570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2961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18" grpId="0">
        <p:bldAsOne/>
      </p:bldGraphic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06914758"/>
              </p:ext>
            </p:extLst>
          </p:nvPr>
        </p:nvGraphicFramePr>
        <p:xfrm>
          <a:off x="638629" y="1306287"/>
          <a:ext cx="10929257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016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9" grpId="0">
        <p:bldAsOne/>
      </p:bldGraphic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01346547"/>
              </p:ext>
            </p:extLst>
          </p:nvPr>
        </p:nvGraphicFramePr>
        <p:xfrm>
          <a:off x="653143" y="1393371"/>
          <a:ext cx="10900227" cy="3570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718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21" grpId="0">
        <p:bldAsOne/>
      </p:bldGraphic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053013807"/>
              </p:ext>
            </p:extLst>
          </p:nvPr>
        </p:nvGraphicFramePr>
        <p:xfrm>
          <a:off x="653143" y="1190970"/>
          <a:ext cx="10929257" cy="374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09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8" grpId="0">
        <p:bldAsOne/>
      </p:bldGraphic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742781039"/>
              </p:ext>
            </p:extLst>
          </p:nvPr>
        </p:nvGraphicFramePr>
        <p:xfrm>
          <a:off x="667657" y="1451429"/>
          <a:ext cx="10856685" cy="3526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305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10" grpId="0">
        <p:bldAsOne/>
      </p:bldGraphic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3" y="80887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" y="4318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25003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25004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677" y="5098144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8" y="5311504"/>
            <a:ext cx="304800" cy="3048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268066" y="543190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68067" y="509814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42740" y="5098144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0" y="5329647"/>
            <a:ext cx="304800" cy="304800"/>
          </a:xfrm>
          <a:prstGeom prst="rect">
            <a:avLst/>
          </a:prstGeom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196707492"/>
              </p:ext>
            </p:extLst>
          </p:nvPr>
        </p:nvGraphicFramePr>
        <p:xfrm>
          <a:off x="653143" y="1306287"/>
          <a:ext cx="10900227" cy="3585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14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Graphic spid="9" grpId="0">
        <p:bldAsOne/>
      </p:bldGraphic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341166831"/>
              </p:ext>
            </p:extLst>
          </p:nvPr>
        </p:nvGraphicFramePr>
        <p:xfrm>
          <a:off x="-859931" y="1277257"/>
          <a:ext cx="7934194" cy="5267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743653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662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68069" y="207876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8070" y="1744998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42743" y="1744998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1958358"/>
            <a:ext cx="304800" cy="304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268069" y="306681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8070" y="273305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342743" y="273305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68069" y="405539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68070" y="3721631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42743" y="3721631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68069" y="504098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68070" y="470722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342743" y="4707224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14" y="2946415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3934991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03" y="493805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6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P spid="16" grpId="0" animBg="1"/>
      <p:bldP spid="25" grpId="0" animBg="1"/>
      <p:bldP spid="29" grpId="0" animBg="1"/>
      <p:bldP spid="3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43653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662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18126" y="204318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8127" y="170942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92800" y="170942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71" y="1922783"/>
            <a:ext cx="304800" cy="304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818126" y="303124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8127" y="269748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92800" y="269748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18126" y="401981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18127" y="368605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892800" y="3686056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18126" y="500541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8127" y="467164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92800" y="467164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71" y="2910840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60" y="3899416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60" y="4902481"/>
            <a:ext cx="304800" cy="304800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67966106"/>
              </p:ext>
            </p:extLst>
          </p:nvPr>
        </p:nvGraphicFramePr>
        <p:xfrm>
          <a:off x="537028" y="1438495"/>
          <a:ext cx="5236069" cy="417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3570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9" grpId="0" animBg="1"/>
      <p:bldP spid="32" grpId="0" animBg="1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23083"/>
            <a:ext cx="1219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4605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vision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00155" y="204937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0156" y="1715607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74829" y="1715607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8967"/>
            <a:ext cx="304800" cy="3048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00155" y="303742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00156" y="2703664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74829" y="2703664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00155" y="402600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00156" y="3692240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74829" y="3692240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00155" y="501159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0156" y="4677833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874829" y="4677833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17024"/>
            <a:ext cx="304800" cy="3048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3905600"/>
            <a:ext cx="304800" cy="3048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89" y="4908665"/>
            <a:ext cx="304800" cy="304800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1751064" y="1810313"/>
            <a:ext cx="2560320" cy="2560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6137" y="2386871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16824" y="3587538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5030" y="2353859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630" y="2953870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23" y="4182868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04" y="29984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0" grpId="0" animBg="1"/>
      <p:bldP spid="34" grpId="0" animBg="1"/>
      <p:bldP spid="39" grpId="0" animBg="1"/>
      <p:bldP spid="40" grpId="0" animBg="1"/>
      <p:bldP spid="42" grpId="0" animBg="1"/>
      <p:bldP spid="4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30239371"/>
              </p:ext>
            </p:extLst>
          </p:nvPr>
        </p:nvGraphicFramePr>
        <p:xfrm>
          <a:off x="-130629" y="1125745"/>
          <a:ext cx="6589485" cy="5006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743653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6662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infographics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3669" y="198599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3670" y="1652229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28343" y="165222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514" y="1865589"/>
            <a:ext cx="304800" cy="304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353669" y="297404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3670" y="2640286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428343" y="2640286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53669" y="396262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53670" y="3628862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428343" y="3628862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53669" y="494821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53670" y="4614455"/>
            <a:ext cx="492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428343" y="4614455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514" y="2853646"/>
            <a:ext cx="304800" cy="304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03" y="3842222"/>
            <a:ext cx="304800" cy="3048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03" y="484528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6" grpId="0" animBg="1"/>
      <p:bldP spid="25" grpId="0" animBg="1"/>
      <p:bldP spid="29" grpId="0" animBg="1"/>
      <p:bldP spid="3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932339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5531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work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1589857"/>
            <a:ext cx="3051048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051048" y="1589857"/>
            <a:ext cx="3044952" cy="2103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96000" y="1589857"/>
            <a:ext cx="3044952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134856" y="1589857"/>
            <a:ext cx="3057144" cy="21031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3692977"/>
            <a:ext cx="3051048" cy="2103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051048" y="3692977"/>
            <a:ext cx="3044952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96000" y="3692977"/>
            <a:ext cx="3044952" cy="2103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134856" y="3692977"/>
            <a:ext cx="3057144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22972" y="248513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2973" y="215137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47048" y="248513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47049" y="215137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8021" y="458825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022" y="425449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74020" y="4588253"/>
            <a:ext cx="2895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bg1"/>
                </a:solidFill>
                <a:effectLst/>
              </a:rPr>
              <a:t>posuere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4021" y="4254490"/>
            <a:ext cx="2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6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3" grpId="0" animBg="1"/>
      <p:bldP spid="5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932339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5531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work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0" y="1589857"/>
            <a:ext cx="3051048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051048" y="1589857"/>
            <a:ext cx="3044952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96000" y="1589857"/>
            <a:ext cx="3044952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134856" y="1589857"/>
            <a:ext cx="3057144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0" y="3692977"/>
            <a:ext cx="3051048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051048" y="3692977"/>
            <a:ext cx="3044952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96000" y="3692977"/>
            <a:ext cx="3044952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134856" y="3692977"/>
            <a:ext cx="3057144" cy="21031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2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72682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95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work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0" y="143020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17904" y="143492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35808" y="143965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53712" y="143965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71616" y="143965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89520" y="143965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107424" y="143965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615022" y="1439650"/>
            <a:ext cx="1576977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252748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17904" y="253220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35808" y="253693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53712" y="253693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71616" y="253693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89520" y="253693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07424" y="253693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615022" y="2536930"/>
            <a:ext cx="1576977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361784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17904" y="362257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35808" y="362729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53712" y="362729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71616" y="362729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89520" y="362729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07424" y="362729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615022" y="3627295"/>
            <a:ext cx="1576977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0" y="470786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517904" y="4712590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035808" y="471731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53712" y="471731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071616" y="471731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589520" y="471731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107424" y="4717315"/>
            <a:ext cx="1517904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615022" y="4717315"/>
            <a:ext cx="1576977" cy="1097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64" grpId="0" animBg="1"/>
      <p:bldP spid="65" grpId="0" animBg="1"/>
      <p:bldP spid="6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85596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0857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work</a:t>
            </a:r>
          </a:p>
        </p:txBody>
      </p:sp>
      <p:sp>
        <p:nvSpPr>
          <p:cNvPr id="2" name="Oval 1"/>
          <p:cNvSpPr/>
          <p:nvPr/>
        </p:nvSpPr>
        <p:spPr>
          <a:xfrm>
            <a:off x="566057" y="1353457"/>
            <a:ext cx="3657600" cy="36576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67200" y="1353457"/>
            <a:ext cx="3657600" cy="36576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68343" y="1353457"/>
            <a:ext cx="3657600" cy="36576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6057" y="5399756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057" y="5065993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23656" y="5399756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3656" y="5065993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8343" y="5401989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68343" y="5068226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/>
          <p:cNvSpPr/>
          <p:nvPr/>
        </p:nvSpPr>
        <p:spPr>
          <a:xfrm>
            <a:off x="566058" y="1353457"/>
            <a:ext cx="3657598" cy="36576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4267199" y="1353457"/>
            <a:ext cx="3657598" cy="36576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7968344" y="1353457"/>
            <a:ext cx="3657598" cy="36576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85596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0857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work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6057" y="5399756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057" y="5065993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23656" y="5399756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3656" y="5065993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8343" y="5401989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68343" y="5068226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6057" y="1353457"/>
            <a:ext cx="3657599" cy="365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85596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0857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work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6057" y="5399756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057" y="5065993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23656" y="5399756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3656" y="5065993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8343" y="5401989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68343" y="5068226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7200" y="1353457"/>
            <a:ext cx="3657599" cy="365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68343" y="1353457"/>
            <a:ext cx="3657599" cy="365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4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14624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3759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5255" y="1444714"/>
            <a:ext cx="5529943" cy="365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5254" y="5491013"/>
            <a:ext cx="5529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5255" y="5157250"/>
            <a:ext cx="552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83084" y="1444714"/>
            <a:ext cx="5529943" cy="3657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83083" y="5491013"/>
            <a:ext cx="5529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3084" y="5157250"/>
            <a:ext cx="552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Your text here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714624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3759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work</a:t>
            </a:r>
          </a:p>
        </p:txBody>
      </p:sp>
      <p:sp>
        <p:nvSpPr>
          <p:cNvPr id="10" name="Oval 9"/>
          <p:cNvSpPr/>
          <p:nvPr/>
        </p:nvSpPr>
        <p:spPr>
          <a:xfrm>
            <a:off x="108856" y="1299399"/>
            <a:ext cx="2307772" cy="230414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8856" y="3730542"/>
            <a:ext cx="2307772" cy="230414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25485" y="1299399"/>
            <a:ext cx="2307772" cy="230414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25485" y="3730542"/>
            <a:ext cx="2307772" cy="230414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42114" y="1299399"/>
            <a:ext cx="2307772" cy="230414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42114" y="3730542"/>
            <a:ext cx="2307772" cy="230414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58743" y="1299399"/>
            <a:ext cx="2307772" cy="230414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58743" y="3730542"/>
            <a:ext cx="2307772" cy="230414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775372" y="1299399"/>
            <a:ext cx="2307772" cy="230414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775372" y="3730542"/>
            <a:ext cx="2307772" cy="2304143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7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4968"/>
            <a:ext cx="1219200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Lorem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ipsum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dolor sit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consectetur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adipiscing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elit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Nunc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bibendum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eleifend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tortor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, non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porta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justo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gravida</a:t>
            </a:r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i="0" dirty="0" err="1" smtClean="0">
                <a:solidFill>
                  <a:schemeClr val="tx2">
                    <a:lumMod val="50000"/>
                  </a:schemeClr>
                </a:solidFill>
                <a:effectLst/>
              </a:rPr>
              <a:t>posuere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7794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Bebas Neue" panose="020B0606020202050201" pitchFamily="34" charset="0"/>
              </a:rPr>
              <a:t>Our work</a:t>
            </a:r>
          </a:p>
        </p:txBody>
      </p:sp>
      <p:sp>
        <p:nvSpPr>
          <p:cNvPr id="15" name="Diamond 14"/>
          <p:cNvSpPr/>
          <p:nvPr/>
        </p:nvSpPr>
        <p:spPr>
          <a:xfrm>
            <a:off x="609601" y="1096201"/>
            <a:ext cx="2612571" cy="2550886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3403601" y="1096201"/>
            <a:ext cx="2612571" cy="2550886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6197601" y="1096201"/>
            <a:ext cx="2612571" cy="2550886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8991601" y="1096201"/>
            <a:ext cx="2612571" cy="2550886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609601" y="3705143"/>
            <a:ext cx="2612571" cy="2550886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3403601" y="3705143"/>
            <a:ext cx="2612571" cy="2550886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6197601" y="3705143"/>
            <a:ext cx="2612571" cy="2550886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8991601" y="3705143"/>
            <a:ext cx="2612571" cy="2550886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C00000"/>
      </a:accent1>
      <a:accent2>
        <a:srgbClr val="FFC000"/>
      </a:accent2>
      <a:accent3>
        <a:srgbClr val="92D050"/>
      </a:accent3>
      <a:accent4>
        <a:srgbClr val="00B050"/>
      </a:accent4>
      <a:accent5>
        <a:srgbClr val="00B0F0"/>
      </a:accent5>
      <a:accent6>
        <a:srgbClr val="0070C0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14267</Words>
  <Application>Microsoft Office PowerPoint</Application>
  <PresentationFormat>Widescreen</PresentationFormat>
  <Paragraphs>1106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4" baseType="lpstr">
      <vt:lpstr>Arial</vt:lpstr>
      <vt:lpstr>Bebas Neue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LOVEISH</dc:creator>
  <cp:lastModifiedBy>LOVEISH</cp:lastModifiedBy>
  <cp:revision>100</cp:revision>
  <dcterms:created xsi:type="dcterms:W3CDTF">2014-12-25T21:37:51Z</dcterms:created>
  <dcterms:modified xsi:type="dcterms:W3CDTF">2016-01-11T19:30:53Z</dcterms:modified>
</cp:coreProperties>
</file>