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6" r:id="rId4"/>
    <p:sldId id="257" r:id="rId5"/>
    <p:sldId id="258" r:id="rId6"/>
    <p:sldId id="259" r:id="rId7"/>
    <p:sldId id="265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80" r:id="rId19"/>
    <p:sldId id="271" r:id="rId20"/>
    <p:sldId id="272" r:id="rId21"/>
    <p:sldId id="278" r:id="rId22"/>
    <p:sldId id="276" r:id="rId23"/>
    <p:sldId id="277" r:id="rId24"/>
    <p:sldId id="279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2" autoAdjust="0"/>
    <p:restoredTop sz="94660"/>
  </p:normalViewPr>
  <p:slideViewPr>
    <p:cSldViewPr snapToObjects="1" showGuides="1">
      <p:cViewPr varScale="1">
        <p:scale>
          <a:sx n="80" d="100"/>
          <a:sy n="80" d="100"/>
        </p:scale>
        <p:origin x="58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DA1-1892-42C1-8882-DEE0398E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3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DA1-1892-42C1-8882-DEE0398E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1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DA1-1892-42C1-8882-DEE0398E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74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DA1-1892-42C1-8882-DEE0398E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0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DA1-1892-42C1-8882-DEE0398E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6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DA1-1892-42C1-8882-DEE0398E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DA1-1892-42C1-8882-DEE0398E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3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DA1-1892-42C1-8882-DEE0398E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0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DA1-1892-42C1-8882-DEE0398E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3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DA1-1892-42C1-8882-DEE0398E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02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38DA1-1892-42C1-8882-DEE0398E5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5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FA7D-BD6F-460F-B480-73C07ADFDC3B}" type="datetimeFigureOut">
              <a:rPr lang="en-IN" smtClean="0"/>
              <a:t>04-03-2018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3950" y="6356350"/>
            <a:ext cx="1199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38DA1-1892-42C1-8882-DEE0398E5180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11544000" y="6214912"/>
            <a:ext cx="648000" cy="64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/>
          <p:cNvSpPr/>
          <p:nvPr userDrawn="1"/>
        </p:nvSpPr>
        <p:spPr>
          <a:xfrm rot="5400000">
            <a:off x="0" y="0"/>
            <a:ext cx="648000" cy="64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7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039153" y="1334786"/>
            <a:ext cx="8113693" cy="4361163"/>
            <a:chOff x="2767013" y="2611438"/>
            <a:chExt cx="3068638" cy="1649413"/>
          </a:xfrm>
        </p:grpSpPr>
        <p:sp>
          <p:nvSpPr>
            <p:cNvPr id="4" name="Freeform 10"/>
            <p:cNvSpPr>
              <a:spLocks noEditPoints="1"/>
            </p:cNvSpPr>
            <p:nvPr/>
          </p:nvSpPr>
          <p:spPr bwMode="auto">
            <a:xfrm>
              <a:off x="2767013" y="2698751"/>
              <a:ext cx="438150" cy="742950"/>
            </a:xfrm>
            <a:custGeom>
              <a:avLst/>
              <a:gdLst>
                <a:gd name="T0" fmla="*/ 466 w 574"/>
                <a:gd name="T1" fmla="*/ 974 h 974"/>
                <a:gd name="T2" fmla="*/ 283 w 574"/>
                <a:gd name="T3" fmla="*/ 791 h 974"/>
                <a:gd name="T4" fmla="*/ 100 w 574"/>
                <a:gd name="T5" fmla="*/ 974 h 974"/>
                <a:gd name="T6" fmla="*/ 0 w 574"/>
                <a:gd name="T7" fmla="*/ 874 h 974"/>
                <a:gd name="T8" fmla="*/ 291 w 574"/>
                <a:gd name="T9" fmla="*/ 583 h 974"/>
                <a:gd name="T10" fmla="*/ 574 w 574"/>
                <a:gd name="T11" fmla="*/ 866 h 974"/>
                <a:gd name="T12" fmla="*/ 466 w 574"/>
                <a:gd name="T13" fmla="*/ 974 h 974"/>
                <a:gd name="T14" fmla="*/ 291 w 574"/>
                <a:gd name="T15" fmla="*/ 574 h 974"/>
                <a:gd name="T16" fmla="*/ 0 w 574"/>
                <a:gd name="T17" fmla="*/ 283 h 974"/>
                <a:gd name="T18" fmla="*/ 283 w 574"/>
                <a:gd name="T19" fmla="*/ 0 h 974"/>
                <a:gd name="T20" fmla="*/ 574 w 574"/>
                <a:gd name="T21" fmla="*/ 291 h 974"/>
                <a:gd name="T22" fmla="*/ 291 w 574"/>
                <a:gd name="T23" fmla="*/ 574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4" h="974">
                  <a:moveTo>
                    <a:pt x="466" y="974"/>
                  </a:moveTo>
                  <a:lnTo>
                    <a:pt x="283" y="791"/>
                  </a:lnTo>
                  <a:lnTo>
                    <a:pt x="100" y="974"/>
                  </a:lnTo>
                  <a:lnTo>
                    <a:pt x="0" y="874"/>
                  </a:lnTo>
                  <a:lnTo>
                    <a:pt x="291" y="583"/>
                  </a:lnTo>
                  <a:lnTo>
                    <a:pt x="574" y="866"/>
                  </a:lnTo>
                  <a:lnTo>
                    <a:pt x="466" y="974"/>
                  </a:lnTo>
                  <a:close/>
                  <a:moveTo>
                    <a:pt x="291" y="574"/>
                  </a:moveTo>
                  <a:lnTo>
                    <a:pt x="0" y="283"/>
                  </a:lnTo>
                  <a:lnTo>
                    <a:pt x="283" y="0"/>
                  </a:lnTo>
                  <a:lnTo>
                    <a:pt x="574" y="291"/>
                  </a:lnTo>
                  <a:lnTo>
                    <a:pt x="291" y="574"/>
                  </a:lnTo>
                  <a:close/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13"/>
            <p:cNvSpPr>
              <a:spLocks noEditPoints="1"/>
            </p:cNvSpPr>
            <p:nvPr/>
          </p:nvSpPr>
          <p:spPr bwMode="auto">
            <a:xfrm>
              <a:off x="3205163" y="2698751"/>
              <a:ext cx="439738" cy="742950"/>
            </a:xfrm>
            <a:custGeom>
              <a:avLst/>
              <a:gdLst>
                <a:gd name="T0" fmla="*/ 474 w 578"/>
                <a:gd name="T1" fmla="*/ 974 h 974"/>
                <a:gd name="T2" fmla="*/ 291 w 578"/>
                <a:gd name="T3" fmla="*/ 791 h 974"/>
                <a:gd name="T4" fmla="*/ 108 w 578"/>
                <a:gd name="T5" fmla="*/ 974 h 974"/>
                <a:gd name="T6" fmla="*/ 0 w 578"/>
                <a:gd name="T7" fmla="*/ 866 h 974"/>
                <a:gd name="T8" fmla="*/ 287 w 578"/>
                <a:gd name="T9" fmla="*/ 579 h 974"/>
                <a:gd name="T10" fmla="*/ 578 w 578"/>
                <a:gd name="T11" fmla="*/ 870 h 974"/>
                <a:gd name="T12" fmla="*/ 474 w 578"/>
                <a:gd name="T13" fmla="*/ 974 h 974"/>
                <a:gd name="T14" fmla="*/ 287 w 578"/>
                <a:gd name="T15" fmla="*/ 578 h 974"/>
                <a:gd name="T16" fmla="*/ 0 w 578"/>
                <a:gd name="T17" fmla="*/ 291 h 974"/>
                <a:gd name="T18" fmla="*/ 291 w 578"/>
                <a:gd name="T19" fmla="*/ 0 h 974"/>
                <a:gd name="T20" fmla="*/ 578 w 578"/>
                <a:gd name="T21" fmla="*/ 287 h 974"/>
                <a:gd name="T22" fmla="*/ 287 w 578"/>
                <a:gd name="T23" fmla="*/ 57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974">
                  <a:moveTo>
                    <a:pt x="474" y="974"/>
                  </a:moveTo>
                  <a:lnTo>
                    <a:pt x="291" y="791"/>
                  </a:lnTo>
                  <a:lnTo>
                    <a:pt x="108" y="974"/>
                  </a:lnTo>
                  <a:lnTo>
                    <a:pt x="0" y="866"/>
                  </a:lnTo>
                  <a:lnTo>
                    <a:pt x="287" y="579"/>
                  </a:lnTo>
                  <a:lnTo>
                    <a:pt x="578" y="870"/>
                  </a:lnTo>
                  <a:lnTo>
                    <a:pt x="474" y="974"/>
                  </a:lnTo>
                  <a:close/>
                  <a:moveTo>
                    <a:pt x="287" y="578"/>
                  </a:moveTo>
                  <a:lnTo>
                    <a:pt x="0" y="291"/>
                  </a:lnTo>
                  <a:lnTo>
                    <a:pt x="291" y="0"/>
                  </a:lnTo>
                  <a:lnTo>
                    <a:pt x="578" y="287"/>
                  </a:lnTo>
                  <a:lnTo>
                    <a:pt x="287" y="578"/>
                  </a:lnTo>
                  <a:close/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Freeform 16"/>
            <p:cNvSpPr>
              <a:spLocks noEditPoints="1"/>
            </p:cNvSpPr>
            <p:nvPr/>
          </p:nvSpPr>
          <p:spPr bwMode="auto">
            <a:xfrm>
              <a:off x="3644901" y="2698751"/>
              <a:ext cx="434975" cy="742950"/>
            </a:xfrm>
            <a:custGeom>
              <a:avLst/>
              <a:gdLst>
                <a:gd name="T0" fmla="*/ 470 w 570"/>
                <a:gd name="T1" fmla="*/ 974 h 974"/>
                <a:gd name="T2" fmla="*/ 287 w 570"/>
                <a:gd name="T3" fmla="*/ 791 h 974"/>
                <a:gd name="T4" fmla="*/ 104 w 570"/>
                <a:gd name="T5" fmla="*/ 974 h 974"/>
                <a:gd name="T6" fmla="*/ 0 w 570"/>
                <a:gd name="T7" fmla="*/ 870 h 974"/>
                <a:gd name="T8" fmla="*/ 283 w 570"/>
                <a:gd name="T9" fmla="*/ 587 h 974"/>
                <a:gd name="T10" fmla="*/ 570 w 570"/>
                <a:gd name="T11" fmla="*/ 874 h 974"/>
                <a:gd name="T12" fmla="*/ 470 w 570"/>
                <a:gd name="T13" fmla="*/ 974 h 974"/>
                <a:gd name="T14" fmla="*/ 283 w 570"/>
                <a:gd name="T15" fmla="*/ 570 h 974"/>
                <a:gd name="T16" fmla="*/ 0 w 570"/>
                <a:gd name="T17" fmla="*/ 287 h 974"/>
                <a:gd name="T18" fmla="*/ 287 w 570"/>
                <a:gd name="T19" fmla="*/ 0 h 974"/>
                <a:gd name="T20" fmla="*/ 570 w 570"/>
                <a:gd name="T21" fmla="*/ 283 h 974"/>
                <a:gd name="T22" fmla="*/ 283 w 570"/>
                <a:gd name="T23" fmla="*/ 57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974">
                  <a:moveTo>
                    <a:pt x="470" y="974"/>
                  </a:moveTo>
                  <a:lnTo>
                    <a:pt x="287" y="791"/>
                  </a:lnTo>
                  <a:lnTo>
                    <a:pt x="104" y="974"/>
                  </a:lnTo>
                  <a:lnTo>
                    <a:pt x="0" y="870"/>
                  </a:lnTo>
                  <a:lnTo>
                    <a:pt x="283" y="587"/>
                  </a:lnTo>
                  <a:lnTo>
                    <a:pt x="570" y="874"/>
                  </a:lnTo>
                  <a:lnTo>
                    <a:pt x="470" y="974"/>
                  </a:lnTo>
                  <a:moveTo>
                    <a:pt x="283" y="570"/>
                  </a:moveTo>
                  <a:lnTo>
                    <a:pt x="0" y="287"/>
                  </a:lnTo>
                  <a:lnTo>
                    <a:pt x="287" y="0"/>
                  </a:lnTo>
                  <a:lnTo>
                    <a:pt x="570" y="283"/>
                  </a:lnTo>
                  <a:lnTo>
                    <a:pt x="283" y="570"/>
                  </a:lnTo>
                  <a:close/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auto">
            <a:xfrm>
              <a:off x="4518026" y="2698751"/>
              <a:ext cx="442913" cy="742950"/>
            </a:xfrm>
            <a:custGeom>
              <a:avLst/>
              <a:gdLst>
                <a:gd name="T0" fmla="*/ 227 w 279"/>
                <a:gd name="T1" fmla="*/ 468 h 468"/>
                <a:gd name="T2" fmla="*/ 139 w 279"/>
                <a:gd name="T3" fmla="*/ 380 h 468"/>
                <a:gd name="T4" fmla="*/ 51 w 279"/>
                <a:gd name="T5" fmla="*/ 468 h 468"/>
                <a:gd name="T6" fmla="*/ 0 w 279"/>
                <a:gd name="T7" fmla="*/ 416 h 468"/>
                <a:gd name="T8" fmla="*/ 138 w 279"/>
                <a:gd name="T9" fmla="*/ 278 h 468"/>
                <a:gd name="T10" fmla="*/ 0 w 279"/>
                <a:gd name="T11" fmla="*/ 140 h 468"/>
                <a:gd name="T12" fmla="*/ 139 w 279"/>
                <a:gd name="T13" fmla="*/ 0 h 468"/>
                <a:gd name="T14" fmla="*/ 279 w 279"/>
                <a:gd name="T15" fmla="*/ 140 h 468"/>
                <a:gd name="T16" fmla="*/ 141 w 279"/>
                <a:gd name="T17" fmla="*/ 278 h 468"/>
                <a:gd name="T18" fmla="*/ 279 w 279"/>
                <a:gd name="T19" fmla="*/ 416 h 468"/>
                <a:gd name="T20" fmla="*/ 227 w 279"/>
                <a:gd name="T2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468">
                  <a:moveTo>
                    <a:pt x="227" y="468"/>
                  </a:moveTo>
                  <a:lnTo>
                    <a:pt x="139" y="380"/>
                  </a:lnTo>
                  <a:lnTo>
                    <a:pt x="51" y="468"/>
                  </a:lnTo>
                  <a:lnTo>
                    <a:pt x="0" y="416"/>
                  </a:lnTo>
                  <a:lnTo>
                    <a:pt x="138" y="278"/>
                  </a:lnTo>
                  <a:lnTo>
                    <a:pt x="0" y="140"/>
                  </a:lnTo>
                  <a:lnTo>
                    <a:pt x="139" y="0"/>
                  </a:lnTo>
                  <a:lnTo>
                    <a:pt x="279" y="140"/>
                  </a:lnTo>
                  <a:lnTo>
                    <a:pt x="141" y="278"/>
                  </a:lnTo>
                  <a:lnTo>
                    <a:pt x="279" y="416"/>
                  </a:lnTo>
                  <a:lnTo>
                    <a:pt x="227" y="468"/>
                  </a:lnTo>
                  <a:close/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4960938" y="2698751"/>
              <a:ext cx="438150" cy="742950"/>
            </a:xfrm>
            <a:custGeom>
              <a:avLst/>
              <a:gdLst>
                <a:gd name="T0" fmla="*/ 474 w 574"/>
                <a:gd name="T1" fmla="*/ 974 h 974"/>
                <a:gd name="T2" fmla="*/ 291 w 574"/>
                <a:gd name="T3" fmla="*/ 791 h 974"/>
                <a:gd name="T4" fmla="*/ 108 w 574"/>
                <a:gd name="T5" fmla="*/ 974 h 974"/>
                <a:gd name="T6" fmla="*/ 0 w 574"/>
                <a:gd name="T7" fmla="*/ 866 h 974"/>
                <a:gd name="T8" fmla="*/ 283 w 574"/>
                <a:gd name="T9" fmla="*/ 583 h 974"/>
                <a:gd name="T10" fmla="*/ 574 w 574"/>
                <a:gd name="T11" fmla="*/ 874 h 974"/>
                <a:gd name="T12" fmla="*/ 474 w 574"/>
                <a:gd name="T13" fmla="*/ 974 h 974"/>
                <a:gd name="T14" fmla="*/ 283 w 574"/>
                <a:gd name="T15" fmla="*/ 574 h 974"/>
                <a:gd name="T16" fmla="*/ 0 w 574"/>
                <a:gd name="T17" fmla="*/ 291 h 974"/>
                <a:gd name="T18" fmla="*/ 291 w 574"/>
                <a:gd name="T19" fmla="*/ 0 h 974"/>
                <a:gd name="T20" fmla="*/ 574 w 574"/>
                <a:gd name="T21" fmla="*/ 283 h 974"/>
                <a:gd name="T22" fmla="*/ 283 w 574"/>
                <a:gd name="T23" fmla="*/ 574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4" h="974">
                  <a:moveTo>
                    <a:pt x="474" y="974"/>
                  </a:moveTo>
                  <a:lnTo>
                    <a:pt x="291" y="791"/>
                  </a:lnTo>
                  <a:lnTo>
                    <a:pt x="108" y="974"/>
                  </a:lnTo>
                  <a:lnTo>
                    <a:pt x="0" y="866"/>
                  </a:lnTo>
                  <a:lnTo>
                    <a:pt x="283" y="583"/>
                  </a:lnTo>
                  <a:lnTo>
                    <a:pt x="574" y="874"/>
                  </a:lnTo>
                  <a:lnTo>
                    <a:pt x="474" y="974"/>
                  </a:lnTo>
                  <a:close/>
                  <a:moveTo>
                    <a:pt x="283" y="574"/>
                  </a:moveTo>
                  <a:lnTo>
                    <a:pt x="0" y="291"/>
                  </a:lnTo>
                  <a:lnTo>
                    <a:pt x="291" y="0"/>
                  </a:lnTo>
                  <a:lnTo>
                    <a:pt x="574" y="283"/>
                  </a:lnTo>
                  <a:lnTo>
                    <a:pt x="283" y="574"/>
                  </a:lnTo>
                  <a:close/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27"/>
            <p:cNvSpPr>
              <a:spLocks noEditPoints="1"/>
            </p:cNvSpPr>
            <p:nvPr/>
          </p:nvSpPr>
          <p:spPr bwMode="auto">
            <a:xfrm>
              <a:off x="5399088" y="2698751"/>
              <a:ext cx="436563" cy="742950"/>
            </a:xfrm>
            <a:custGeom>
              <a:avLst/>
              <a:gdLst>
                <a:gd name="T0" fmla="*/ 466 w 574"/>
                <a:gd name="T1" fmla="*/ 974 h 974"/>
                <a:gd name="T2" fmla="*/ 283 w 574"/>
                <a:gd name="T3" fmla="*/ 791 h 974"/>
                <a:gd name="T4" fmla="*/ 100 w 574"/>
                <a:gd name="T5" fmla="*/ 974 h 974"/>
                <a:gd name="T6" fmla="*/ 0 w 574"/>
                <a:gd name="T7" fmla="*/ 874 h 974"/>
                <a:gd name="T8" fmla="*/ 291 w 574"/>
                <a:gd name="T9" fmla="*/ 583 h 974"/>
                <a:gd name="T10" fmla="*/ 574 w 574"/>
                <a:gd name="T11" fmla="*/ 866 h 974"/>
                <a:gd name="T12" fmla="*/ 466 w 574"/>
                <a:gd name="T13" fmla="*/ 974 h 974"/>
                <a:gd name="T14" fmla="*/ 291 w 574"/>
                <a:gd name="T15" fmla="*/ 574 h 974"/>
                <a:gd name="T16" fmla="*/ 0 w 574"/>
                <a:gd name="T17" fmla="*/ 283 h 974"/>
                <a:gd name="T18" fmla="*/ 283 w 574"/>
                <a:gd name="T19" fmla="*/ 0 h 974"/>
                <a:gd name="T20" fmla="*/ 574 w 574"/>
                <a:gd name="T21" fmla="*/ 291 h 974"/>
                <a:gd name="T22" fmla="*/ 291 w 574"/>
                <a:gd name="T23" fmla="*/ 574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4" h="974">
                  <a:moveTo>
                    <a:pt x="466" y="974"/>
                  </a:moveTo>
                  <a:lnTo>
                    <a:pt x="283" y="791"/>
                  </a:lnTo>
                  <a:lnTo>
                    <a:pt x="100" y="974"/>
                  </a:lnTo>
                  <a:lnTo>
                    <a:pt x="0" y="874"/>
                  </a:lnTo>
                  <a:lnTo>
                    <a:pt x="291" y="583"/>
                  </a:lnTo>
                  <a:lnTo>
                    <a:pt x="574" y="866"/>
                  </a:lnTo>
                  <a:lnTo>
                    <a:pt x="466" y="974"/>
                  </a:lnTo>
                  <a:moveTo>
                    <a:pt x="291" y="574"/>
                  </a:moveTo>
                  <a:lnTo>
                    <a:pt x="0" y="283"/>
                  </a:lnTo>
                  <a:lnTo>
                    <a:pt x="283" y="0"/>
                  </a:lnTo>
                  <a:lnTo>
                    <a:pt x="574" y="291"/>
                  </a:lnTo>
                  <a:lnTo>
                    <a:pt x="291" y="574"/>
                  </a:lnTo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41"/>
            <p:cNvSpPr>
              <a:spLocks noEditPoints="1"/>
            </p:cNvSpPr>
            <p:nvPr/>
          </p:nvSpPr>
          <p:spPr bwMode="auto">
            <a:xfrm>
              <a:off x="2767013" y="3441701"/>
              <a:ext cx="438150" cy="741363"/>
            </a:xfrm>
            <a:custGeom>
              <a:avLst/>
              <a:gdLst>
                <a:gd name="T0" fmla="*/ 283 w 574"/>
                <a:gd name="T1" fmla="*/ 974 h 974"/>
                <a:gd name="T2" fmla="*/ 0 w 574"/>
                <a:gd name="T3" fmla="*/ 691 h 974"/>
                <a:gd name="T4" fmla="*/ 291 w 574"/>
                <a:gd name="T5" fmla="*/ 399 h 974"/>
                <a:gd name="T6" fmla="*/ 574 w 574"/>
                <a:gd name="T7" fmla="*/ 683 h 974"/>
                <a:gd name="T8" fmla="*/ 283 w 574"/>
                <a:gd name="T9" fmla="*/ 974 h 974"/>
                <a:gd name="T10" fmla="*/ 291 w 574"/>
                <a:gd name="T11" fmla="*/ 391 h 974"/>
                <a:gd name="T12" fmla="*/ 0 w 574"/>
                <a:gd name="T13" fmla="*/ 100 h 974"/>
                <a:gd name="T14" fmla="*/ 100 w 574"/>
                <a:gd name="T15" fmla="*/ 0 h 974"/>
                <a:gd name="T16" fmla="*/ 283 w 574"/>
                <a:gd name="T17" fmla="*/ 183 h 974"/>
                <a:gd name="T18" fmla="*/ 466 w 574"/>
                <a:gd name="T19" fmla="*/ 0 h 974"/>
                <a:gd name="T20" fmla="*/ 574 w 574"/>
                <a:gd name="T21" fmla="*/ 108 h 974"/>
                <a:gd name="T22" fmla="*/ 291 w 574"/>
                <a:gd name="T23" fmla="*/ 391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4" h="974">
                  <a:moveTo>
                    <a:pt x="283" y="974"/>
                  </a:moveTo>
                  <a:lnTo>
                    <a:pt x="0" y="691"/>
                  </a:lnTo>
                  <a:lnTo>
                    <a:pt x="291" y="399"/>
                  </a:lnTo>
                  <a:lnTo>
                    <a:pt x="574" y="683"/>
                  </a:lnTo>
                  <a:lnTo>
                    <a:pt x="283" y="974"/>
                  </a:lnTo>
                  <a:close/>
                  <a:moveTo>
                    <a:pt x="291" y="391"/>
                  </a:moveTo>
                  <a:lnTo>
                    <a:pt x="0" y="100"/>
                  </a:lnTo>
                  <a:lnTo>
                    <a:pt x="100" y="0"/>
                  </a:lnTo>
                  <a:lnTo>
                    <a:pt x="283" y="183"/>
                  </a:lnTo>
                  <a:lnTo>
                    <a:pt x="466" y="0"/>
                  </a:lnTo>
                  <a:lnTo>
                    <a:pt x="574" y="108"/>
                  </a:lnTo>
                  <a:lnTo>
                    <a:pt x="291" y="391"/>
                  </a:lnTo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45"/>
            <p:cNvSpPr>
              <a:spLocks noEditPoints="1"/>
            </p:cNvSpPr>
            <p:nvPr/>
          </p:nvSpPr>
          <p:spPr bwMode="auto">
            <a:xfrm>
              <a:off x="3205163" y="3441701"/>
              <a:ext cx="439738" cy="741363"/>
            </a:xfrm>
            <a:custGeom>
              <a:avLst/>
              <a:gdLst>
                <a:gd name="T0" fmla="*/ 291 w 578"/>
                <a:gd name="T1" fmla="*/ 974 h 974"/>
                <a:gd name="T2" fmla="*/ 0 w 578"/>
                <a:gd name="T3" fmla="*/ 683 h 974"/>
                <a:gd name="T4" fmla="*/ 287 w 578"/>
                <a:gd name="T5" fmla="*/ 396 h 974"/>
                <a:gd name="T6" fmla="*/ 578 w 578"/>
                <a:gd name="T7" fmla="*/ 687 h 974"/>
                <a:gd name="T8" fmla="*/ 291 w 578"/>
                <a:gd name="T9" fmla="*/ 974 h 974"/>
                <a:gd name="T10" fmla="*/ 287 w 578"/>
                <a:gd name="T11" fmla="*/ 395 h 974"/>
                <a:gd name="T12" fmla="*/ 0 w 578"/>
                <a:gd name="T13" fmla="*/ 108 h 974"/>
                <a:gd name="T14" fmla="*/ 108 w 578"/>
                <a:gd name="T15" fmla="*/ 0 h 974"/>
                <a:gd name="T16" fmla="*/ 291 w 578"/>
                <a:gd name="T17" fmla="*/ 183 h 974"/>
                <a:gd name="T18" fmla="*/ 474 w 578"/>
                <a:gd name="T19" fmla="*/ 0 h 974"/>
                <a:gd name="T20" fmla="*/ 578 w 578"/>
                <a:gd name="T21" fmla="*/ 104 h 974"/>
                <a:gd name="T22" fmla="*/ 287 w 578"/>
                <a:gd name="T23" fmla="*/ 395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8" h="974">
                  <a:moveTo>
                    <a:pt x="291" y="974"/>
                  </a:moveTo>
                  <a:lnTo>
                    <a:pt x="0" y="683"/>
                  </a:lnTo>
                  <a:lnTo>
                    <a:pt x="287" y="396"/>
                  </a:lnTo>
                  <a:lnTo>
                    <a:pt x="578" y="687"/>
                  </a:lnTo>
                  <a:lnTo>
                    <a:pt x="291" y="974"/>
                  </a:lnTo>
                  <a:close/>
                  <a:moveTo>
                    <a:pt x="287" y="395"/>
                  </a:moveTo>
                  <a:lnTo>
                    <a:pt x="0" y="108"/>
                  </a:lnTo>
                  <a:lnTo>
                    <a:pt x="108" y="0"/>
                  </a:lnTo>
                  <a:lnTo>
                    <a:pt x="291" y="183"/>
                  </a:lnTo>
                  <a:lnTo>
                    <a:pt x="474" y="0"/>
                  </a:lnTo>
                  <a:lnTo>
                    <a:pt x="578" y="104"/>
                  </a:lnTo>
                  <a:lnTo>
                    <a:pt x="287" y="395"/>
                  </a:lnTo>
                  <a:close/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49"/>
            <p:cNvSpPr>
              <a:spLocks noEditPoints="1"/>
            </p:cNvSpPr>
            <p:nvPr/>
          </p:nvSpPr>
          <p:spPr bwMode="auto">
            <a:xfrm>
              <a:off x="3644901" y="3441701"/>
              <a:ext cx="434975" cy="741363"/>
            </a:xfrm>
            <a:custGeom>
              <a:avLst/>
              <a:gdLst>
                <a:gd name="T0" fmla="*/ 287 w 570"/>
                <a:gd name="T1" fmla="*/ 974 h 974"/>
                <a:gd name="T2" fmla="*/ 0 w 570"/>
                <a:gd name="T3" fmla="*/ 687 h 974"/>
                <a:gd name="T4" fmla="*/ 283 w 570"/>
                <a:gd name="T5" fmla="*/ 403 h 974"/>
                <a:gd name="T6" fmla="*/ 570 w 570"/>
                <a:gd name="T7" fmla="*/ 691 h 974"/>
                <a:gd name="T8" fmla="*/ 287 w 570"/>
                <a:gd name="T9" fmla="*/ 974 h 974"/>
                <a:gd name="T10" fmla="*/ 283 w 570"/>
                <a:gd name="T11" fmla="*/ 387 h 974"/>
                <a:gd name="T12" fmla="*/ 0 w 570"/>
                <a:gd name="T13" fmla="*/ 104 h 974"/>
                <a:gd name="T14" fmla="*/ 104 w 570"/>
                <a:gd name="T15" fmla="*/ 0 h 974"/>
                <a:gd name="T16" fmla="*/ 287 w 570"/>
                <a:gd name="T17" fmla="*/ 183 h 974"/>
                <a:gd name="T18" fmla="*/ 470 w 570"/>
                <a:gd name="T19" fmla="*/ 0 h 974"/>
                <a:gd name="T20" fmla="*/ 570 w 570"/>
                <a:gd name="T21" fmla="*/ 100 h 974"/>
                <a:gd name="T22" fmla="*/ 283 w 570"/>
                <a:gd name="T23" fmla="*/ 387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0" h="974">
                  <a:moveTo>
                    <a:pt x="287" y="974"/>
                  </a:moveTo>
                  <a:lnTo>
                    <a:pt x="0" y="687"/>
                  </a:lnTo>
                  <a:lnTo>
                    <a:pt x="283" y="403"/>
                  </a:lnTo>
                  <a:lnTo>
                    <a:pt x="570" y="691"/>
                  </a:lnTo>
                  <a:lnTo>
                    <a:pt x="287" y="974"/>
                  </a:lnTo>
                  <a:close/>
                  <a:moveTo>
                    <a:pt x="283" y="387"/>
                  </a:moveTo>
                  <a:lnTo>
                    <a:pt x="0" y="104"/>
                  </a:lnTo>
                  <a:lnTo>
                    <a:pt x="104" y="0"/>
                  </a:lnTo>
                  <a:lnTo>
                    <a:pt x="287" y="183"/>
                  </a:lnTo>
                  <a:lnTo>
                    <a:pt x="470" y="0"/>
                  </a:lnTo>
                  <a:lnTo>
                    <a:pt x="570" y="100"/>
                  </a:lnTo>
                  <a:lnTo>
                    <a:pt x="283" y="387"/>
                  </a:lnTo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57"/>
            <p:cNvSpPr>
              <a:spLocks/>
            </p:cNvSpPr>
            <p:nvPr/>
          </p:nvSpPr>
          <p:spPr bwMode="auto">
            <a:xfrm>
              <a:off x="4518026" y="3441701"/>
              <a:ext cx="442913" cy="741363"/>
            </a:xfrm>
            <a:custGeom>
              <a:avLst/>
              <a:gdLst>
                <a:gd name="T0" fmla="*/ 139 w 279"/>
                <a:gd name="T1" fmla="*/ 467 h 467"/>
                <a:gd name="T2" fmla="*/ 0 w 279"/>
                <a:gd name="T3" fmla="*/ 327 h 467"/>
                <a:gd name="T4" fmla="*/ 138 w 279"/>
                <a:gd name="T5" fmla="*/ 189 h 467"/>
                <a:gd name="T6" fmla="*/ 0 w 279"/>
                <a:gd name="T7" fmla="*/ 52 h 467"/>
                <a:gd name="T8" fmla="*/ 51 w 279"/>
                <a:gd name="T9" fmla="*/ 0 h 467"/>
                <a:gd name="T10" fmla="*/ 139 w 279"/>
                <a:gd name="T11" fmla="*/ 88 h 467"/>
                <a:gd name="T12" fmla="*/ 227 w 279"/>
                <a:gd name="T13" fmla="*/ 0 h 467"/>
                <a:gd name="T14" fmla="*/ 279 w 279"/>
                <a:gd name="T15" fmla="*/ 52 h 467"/>
                <a:gd name="T16" fmla="*/ 141 w 279"/>
                <a:gd name="T17" fmla="*/ 189 h 467"/>
                <a:gd name="T18" fmla="*/ 279 w 279"/>
                <a:gd name="T19" fmla="*/ 327 h 467"/>
                <a:gd name="T20" fmla="*/ 139 w 279"/>
                <a:gd name="T21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467">
                  <a:moveTo>
                    <a:pt x="139" y="467"/>
                  </a:moveTo>
                  <a:lnTo>
                    <a:pt x="0" y="327"/>
                  </a:lnTo>
                  <a:lnTo>
                    <a:pt x="138" y="189"/>
                  </a:lnTo>
                  <a:lnTo>
                    <a:pt x="0" y="52"/>
                  </a:lnTo>
                  <a:lnTo>
                    <a:pt x="51" y="0"/>
                  </a:lnTo>
                  <a:lnTo>
                    <a:pt x="139" y="88"/>
                  </a:lnTo>
                  <a:lnTo>
                    <a:pt x="227" y="0"/>
                  </a:lnTo>
                  <a:lnTo>
                    <a:pt x="279" y="52"/>
                  </a:lnTo>
                  <a:lnTo>
                    <a:pt x="141" y="189"/>
                  </a:lnTo>
                  <a:lnTo>
                    <a:pt x="279" y="327"/>
                  </a:lnTo>
                  <a:lnTo>
                    <a:pt x="139" y="467"/>
                  </a:lnTo>
                  <a:close/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61"/>
            <p:cNvSpPr>
              <a:spLocks noEditPoints="1"/>
            </p:cNvSpPr>
            <p:nvPr/>
          </p:nvSpPr>
          <p:spPr bwMode="auto">
            <a:xfrm>
              <a:off x="4960938" y="3441701"/>
              <a:ext cx="438150" cy="741363"/>
            </a:xfrm>
            <a:custGeom>
              <a:avLst/>
              <a:gdLst>
                <a:gd name="T0" fmla="*/ 291 w 574"/>
                <a:gd name="T1" fmla="*/ 974 h 974"/>
                <a:gd name="T2" fmla="*/ 0 w 574"/>
                <a:gd name="T3" fmla="*/ 683 h 974"/>
                <a:gd name="T4" fmla="*/ 283 w 574"/>
                <a:gd name="T5" fmla="*/ 399 h 974"/>
                <a:gd name="T6" fmla="*/ 574 w 574"/>
                <a:gd name="T7" fmla="*/ 691 h 974"/>
                <a:gd name="T8" fmla="*/ 291 w 574"/>
                <a:gd name="T9" fmla="*/ 974 h 974"/>
                <a:gd name="T10" fmla="*/ 283 w 574"/>
                <a:gd name="T11" fmla="*/ 391 h 974"/>
                <a:gd name="T12" fmla="*/ 0 w 574"/>
                <a:gd name="T13" fmla="*/ 108 h 974"/>
                <a:gd name="T14" fmla="*/ 108 w 574"/>
                <a:gd name="T15" fmla="*/ 0 h 974"/>
                <a:gd name="T16" fmla="*/ 291 w 574"/>
                <a:gd name="T17" fmla="*/ 183 h 974"/>
                <a:gd name="T18" fmla="*/ 474 w 574"/>
                <a:gd name="T19" fmla="*/ 0 h 974"/>
                <a:gd name="T20" fmla="*/ 574 w 574"/>
                <a:gd name="T21" fmla="*/ 100 h 974"/>
                <a:gd name="T22" fmla="*/ 283 w 574"/>
                <a:gd name="T23" fmla="*/ 391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4" h="974">
                  <a:moveTo>
                    <a:pt x="291" y="974"/>
                  </a:moveTo>
                  <a:lnTo>
                    <a:pt x="0" y="683"/>
                  </a:lnTo>
                  <a:lnTo>
                    <a:pt x="283" y="399"/>
                  </a:lnTo>
                  <a:lnTo>
                    <a:pt x="574" y="691"/>
                  </a:lnTo>
                  <a:lnTo>
                    <a:pt x="291" y="974"/>
                  </a:lnTo>
                  <a:close/>
                  <a:moveTo>
                    <a:pt x="283" y="391"/>
                  </a:moveTo>
                  <a:lnTo>
                    <a:pt x="0" y="108"/>
                  </a:lnTo>
                  <a:lnTo>
                    <a:pt x="108" y="0"/>
                  </a:lnTo>
                  <a:lnTo>
                    <a:pt x="291" y="183"/>
                  </a:lnTo>
                  <a:lnTo>
                    <a:pt x="474" y="0"/>
                  </a:lnTo>
                  <a:lnTo>
                    <a:pt x="574" y="100"/>
                  </a:lnTo>
                  <a:lnTo>
                    <a:pt x="283" y="391"/>
                  </a:lnTo>
                  <a:close/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64"/>
            <p:cNvSpPr>
              <a:spLocks noEditPoints="1"/>
            </p:cNvSpPr>
            <p:nvPr/>
          </p:nvSpPr>
          <p:spPr bwMode="auto">
            <a:xfrm>
              <a:off x="5399088" y="3441701"/>
              <a:ext cx="436563" cy="741363"/>
            </a:xfrm>
            <a:custGeom>
              <a:avLst/>
              <a:gdLst>
                <a:gd name="T0" fmla="*/ 283 w 574"/>
                <a:gd name="T1" fmla="*/ 974 h 974"/>
                <a:gd name="T2" fmla="*/ 0 w 574"/>
                <a:gd name="T3" fmla="*/ 691 h 974"/>
                <a:gd name="T4" fmla="*/ 291 w 574"/>
                <a:gd name="T5" fmla="*/ 399 h 974"/>
                <a:gd name="T6" fmla="*/ 574 w 574"/>
                <a:gd name="T7" fmla="*/ 683 h 974"/>
                <a:gd name="T8" fmla="*/ 283 w 574"/>
                <a:gd name="T9" fmla="*/ 974 h 974"/>
                <a:gd name="T10" fmla="*/ 291 w 574"/>
                <a:gd name="T11" fmla="*/ 391 h 974"/>
                <a:gd name="T12" fmla="*/ 0 w 574"/>
                <a:gd name="T13" fmla="*/ 100 h 974"/>
                <a:gd name="T14" fmla="*/ 100 w 574"/>
                <a:gd name="T15" fmla="*/ 0 h 974"/>
                <a:gd name="T16" fmla="*/ 283 w 574"/>
                <a:gd name="T17" fmla="*/ 183 h 974"/>
                <a:gd name="T18" fmla="*/ 466 w 574"/>
                <a:gd name="T19" fmla="*/ 0 h 974"/>
                <a:gd name="T20" fmla="*/ 574 w 574"/>
                <a:gd name="T21" fmla="*/ 108 h 974"/>
                <a:gd name="T22" fmla="*/ 291 w 574"/>
                <a:gd name="T23" fmla="*/ 391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4" h="974">
                  <a:moveTo>
                    <a:pt x="283" y="974"/>
                  </a:moveTo>
                  <a:lnTo>
                    <a:pt x="0" y="691"/>
                  </a:lnTo>
                  <a:lnTo>
                    <a:pt x="291" y="399"/>
                  </a:lnTo>
                  <a:lnTo>
                    <a:pt x="574" y="683"/>
                  </a:lnTo>
                  <a:lnTo>
                    <a:pt x="283" y="974"/>
                  </a:lnTo>
                  <a:close/>
                  <a:moveTo>
                    <a:pt x="291" y="391"/>
                  </a:moveTo>
                  <a:lnTo>
                    <a:pt x="0" y="100"/>
                  </a:lnTo>
                  <a:lnTo>
                    <a:pt x="100" y="0"/>
                  </a:lnTo>
                  <a:lnTo>
                    <a:pt x="283" y="183"/>
                  </a:lnTo>
                  <a:lnTo>
                    <a:pt x="466" y="0"/>
                  </a:lnTo>
                  <a:lnTo>
                    <a:pt x="574" y="108"/>
                  </a:lnTo>
                  <a:lnTo>
                    <a:pt x="291" y="391"/>
                  </a:lnTo>
                </a:path>
              </a:pathLst>
            </a:custGeom>
            <a:solidFill>
              <a:srgbClr val="E7E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75"/>
            <p:cNvSpPr>
              <a:spLocks/>
            </p:cNvSpPr>
            <p:nvPr/>
          </p:nvSpPr>
          <p:spPr bwMode="auto">
            <a:xfrm>
              <a:off x="4773613" y="3203576"/>
              <a:ext cx="469900" cy="471488"/>
            </a:xfrm>
            <a:custGeom>
              <a:avLst/>
              <a:gdLst>
                <a:gd name="T0" fmla="*/ 0 w 296"/>
                <a:gd name="T1" fmla="*/ 148 h 297"/>
                <a:gd name="T2" fmla="*/ 148 w 296"/>
                <a:gd name="T3" fmla="*/ 0 h 297"/>
                <a:gd name="T4" fmla="*/ 296 w 296"/>
                <a:gd name="T5" fmla="*/ 148 h 297"/>
                <a:gd name="T6" fmla="*/ 148 w 296"/>
                <a:gd name="T7" fmla="*/ 297 h 297"/>
                <a:gd name="T8" fmla="*/ 0 w 296"/>
                <a:gd name="T9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297">
                  <a:moveTo>
                    <a:pt x="0" y="148"/>
                  </a:moveTo>
                  <a:lnTo>
                    <a:pt x="148" y="0"/>
                  </a:lnTo>
                  <a:lnTo>
                    <a:pt x="296" y="148"/>
                  </a:lnTo>
                  <a:lnTo>
                    <a:pt x="14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76"/>
            <p:cNvSpPr>
              <a:spLocks/>
            </p:cNvSpPr>
            <p:nvPr/>
          </p:nvSpPr>
          <p:spPr bwMode="auto">
            <a:xfrm>
              <a:off x="3363913" y="3203576"/>
              <a:ext cx="471488" cy="471488"/>
            </a:xfrm>
            <a:custGeom>
              <a:avLst/>
              <a:gdLst>
                <a:gd name="T0" fmla="*/ 0 w 297"/>
                <a:gd name="T1" fmla="*/ 148 h 297"/>
                <a:gd name="T2" fmla="*/ 149 w 297"/>
                <a:gd name="T3" fmla="*/ 0 h 297"/>
                <a:gd name="T4" fmla="*/ 297 w 297"/>
                <a:gd name="T5" fmla="*/ 148 h 297"/>
                <a:gd name="T6" fmla="*/ 149 w 297"/>
                <a:gd name="T7" fmla="*/ 297 h 297"/>
                <a:gd name="T8" fmla="*/ 0 w 297"/>
                <a:gd name="T9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97">
                  <a:moveTo>
                    <a:pt x="0" y="148"/>
                  </a:moveTo>
                  <a:lnTo>
                    <a:pt x="149" y="0"/>
                  </a:lnTo>
                  <a:lnTo>
                    <a:pt x="297" y="148"/>
                  </a:lnTo>
                  <a:lnTo>
                    <a:pt x="149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77"/>
            <p:cNvSpPr>
              <a:spLocks/>
            </p:cNvSpPr>
            <p:nvPr/>
          </p:nvSpPr>
          <p:spPr bwMode="auto">
            <a:xfrm>
              <a:off x="3481388" y="2611438"/>
              <a:ext cx="1649413" cy="1649413"/>
            </a:xfrm>
            <a:custGeom>
              <a:avLst/>
              <a:gdLst>
                <a:gd name="T0" fmla="*/ 1039 w 1039"/>
                <a:gd name="T1" fmla="*/ 520 h 1039"/>
                <a:gd name="T2" fmla="*/ 519 w 1039"/>
                <a:gd name="T3" fmla="*/ 1039 h 1039"/>
                <a:gd name="T4" fmla="*/ 0 w 1039"/>
                <a:gd name="T5" fmla="*/ 520 h 1039"/>
                <a:gd name="T6" fmla="*/ 519 w 1039"/>
                <a:gd name="T7" fmla="*/ 0 h 1039"/>
                <a:gd name="T8" fmla="*/ 1039 w 1039"/>
                <a:gd name="T9" fmla="*/ 520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9" h="1039">
                  <a:moveTo>
                    <a:pt x="1039" y="520"/>
                  </a:moveTo>
                  <a:lnTo>
                    <a:pt x="519" y="1039"/>
                  </a:lnTo>
                  <a:lnTo>
                    <a:pt x="0" y="520"/>
                  </a:lnTo>
                  <a:lnTo>
                    <a:pt x="519" y="0"/>
                  </a:lnTo>
                  <a:lnTo>
                    <a:pt x="1039" y="5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78"/>
            <p:cNvSpPr>
              <a:spLocks/>
            </p:cNvSpPr>
            <p:nvPr/>
          </p:nvSpPr>
          <p:spPr bwMode="auto">
            <a:xfrm>
              <a:off x="3603626" y="2735263"/>
              <a:ext cx="1403350" cy="1401763"/>
            </a:xfrm>
            <a:custGeom>
              <a:avLst/>
              <a:gdLst>
                <a:gd name="T0" fmla="*/ 884 w 884"/>
                <a:gd name="T1" fmla="*/ 442 h 883"/>
                <a:gd name="T2" fmla="*/ 442 w 884"/>
                <a:gd name="T3" fmla="*/ 883 h 883"/>
                <a:gd name="T4" fmla="*/ 0 w 884"/>
                <a:gd name="T5" fmla="*/ 442 h 883"/>
                <a:gd name="T6" fmla="*/ 442 w 884"/>
                <a:gd name="T7" fmla="*/ 0 h 883"/>
                <a:gd name="T8" fmla="*/ 884 w 884"/>
                <a:gd name="T9" fmla="*/ 442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4" h="883">
                  <a:moveTo>
                    <a:pt x="884" y="442"/>
                  </a:moveTo>
                  <a:lnTo>
                    <a:pt x="442" y="883"/>
                  </a:lnTo>
                  <a:lnTo>
                    <a:pt x="0" y="442"/>
                  </a:lnTo>
                  <a:lnTo>
                    <a:pt x="442" y="0"/>
                  </a:lnTo>
                  <a:lnTo>
                    <a:pt x="884" y="442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68742" y="3077861"/>
            <a:ext cx="347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BROADWAY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68742" y="3564160"/>
            <a:ext cx="3477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Professional Presentation</a:t>
            </a:r>
            <a:endParaRPr lang="en-US" sz="14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36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iamond 4"/>
          <p:cNvSpPr/>
          <p:nvPr/>
        </p:nvSpPr>
        <p:spPr>
          <a:xfrm>
            <a:off x="971550" y="1072120"/>
            <a:ext cx="4713759" cy="4713759"/>
          </a:xfrm>
          <a:prstGeom prst="diamond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71550" y="3136611"/>
            <a:ext cx="4713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OUR MISSION</a:t>
            </a:r>
            <a:endParaRPr lang="en-US" sz="32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685309" y="3721386"/>
            <a:ext cx="6062662" cy="255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742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iamond 4"/>
          <p:cNvSpPr/>
          <p:nvPr/>
        </p:nvSpPr>
        <p:spPr>
          <a:xfrm>
            <a:off x="6762750" y="1072120"/>
            <a:ext cx="4713759" cy="4713759"/>
          </a:xfrm>
          <a:prstGeom prst="diamond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762750" y="3136611"/>
            <a:ext cx="4713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OUR VISION</a:t>
            </a:r>
            <a:endParaRPr lang="en-US" sz="32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6263" y="3749961"/>
            <a:ext cx="6062662" cy="255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037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91120" y="2151727"/>
            <a:ext cx="47137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WE DOMINATE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THE INDUSTRY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WITH OUR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CREATIVITY</a:t>
            </a:r>
            <a:endParaRPr lang="en-US" sz="40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5999" y="-1"/>
            <a:ext cx="6096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92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80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800475" y="0"/>
            <a:ext cx="380047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7792" y="1582340"/>
            <a:ext cx="272489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at ante.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848600" y="1093558"/>
            <a:ext cx="3996573" cy="977563"/>
            <a:chOff x="7848600" y="1188307"/>
            <a:chExt cx="3996573" cy="977563"/>
          </a:xfrm>
        </p:grpSpPr>
        <p:sp>
          <p:nvSpPr>
            <p:cNvPr id="8" name="Diamond 7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60" y="1341268"/>
            <a:ext cx="304800" cy="304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848600" y="2336478"/>
            <a:ext cx="3996573" cy="977563"/>
            <a:chOff x="7848600" y="1188307"/>
            <a:chExt cx="3996573" cy="977563"/>
          </a:xfrm>
        </p:grpSpPr>
        <p:sp>
          <p:nvSpPr>
            <p:cNvPr id="14" name="Diamond 13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48600" y="3579398"/>
            <a:ext cx="3996573" cy="977563"/>
            <a:chOff x="7848600" y="1188307"/>
            <a:chExt cx="3996573" cy="977563"/>
          </a:xfrm>
        </p:grpSpPr>
        <p:sp>
          <p:nvSpPr>
            <p:cNvPr id="18" name="Diamond 17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848600" y="4822318"/>
            <a:ext cx="3996573" cy="977563"/>
            <a:chOff x="7848600" y="1188307"/>
            <a:chExt cx="3996573" cy="977563"/>
          </a:xfrm>
        </p:grpSpPr>
        <p:sp>
          <p:nvSpPr>
            <p:cNvPr id="22" name="Diamond 21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6" y="5070028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6" y="2612763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90" y="38271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16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540" y="784566"/>
            <a:ext cx="5084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WHAT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WE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92840" y="1352550"/>
            <a:ext cx="3476625" cy="2000250"/>
            <a:chOff x="3409950" y="1981200"/>
            <a:chExt cx="3476625" cy="2000250"/>
          </a:xfrm>
        </p:grpSpPr>
        <p:sp>
          <p:nvSpPr>
            <p:cNvPr id="5" name="Rectangle 4"/>
            <p:cNvSpPr/>
            <p:nvPr/>
          </p:nvSpPr>
          <p:spPr>
            <a:xfrm>
              <a:off x="3409950" y="1981200"/>
              <a:ext cx="3476625" cy="2000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1522" y="3022344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2950" y="2691112"/>
              <a:ext cx="3253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YOUR TEXT HERE</a:t>
              </a:r>
              <a:endParaRPr lang="en-US" sz="20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52" y="1626488"/>
            <a:ext cx="304800" cy="304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707615" y="1352550"/>
            <a:ext cx="3476625" cy="2000250"/>
            <a:chOff x="3409950" y="1981200"/>
            <a:chExt cx="3476625" cy="2000250"/>
          </a:xfrm>
        </p:grpSpPr>
        <p:sp>
          <p:nvSpPr>
            <p:cNvPr id="11" name="Rectangle 10"/>
            <p:cNvSpPr/>
            <p:nvPr/>
          </p:nvSpPr>
          <p:spPr>
            <a:xfrm>
              <a:off x="3409950" y="1981200"/>
              <a:ext cx="3476625" cy="2000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1522" y="3022344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32950" y="2691112"/>
              <a:ext cx="3253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YOUR TEXT HERE</a:t>
              </a:r>
              <a:endParaRPr lang="en-US" sz="20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92840" y="3875394"/>
            <a:ext cx="3476625" cy="2000250"/>
            <a:chOff x="3409950" y="1981200"/>
            <a:chExt cx="3476625" cy="2000250"/>
          </a:xfrm>
        </p:grpSpPr>
        <p:sp>
          <p:nvSpPr>
            <p:cNvPr id="15" name="Rectangle 14"/>
            <p:cNvSpPr/>
            <p:nvPr/>
          </p:nvSpPr>
          <p:spPr>
            <a:xfrm>
              <a:off x="3409950" y="1981200"/>
              <a:ext cx="3476625" cy="2000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21522" y="3022344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32950" y="2691112"/>
              <a:ext cx="3253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YOUR TEXT HERE</a:t>
              </a:r>
              <a:endParaRPr lang="en-US" sz="20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707615" y="3875394"/>
            <a:ext cx="3476625" cy="2000250"/>
            <a:chOff x="3409950" y="1981200"/>
            <a:chExt cx="3476625" cy="2000250"/>
          </a:xfrm>
        </p:grpSpPr>
        <p:sp>
          <p:nvSpPr>
            <p:cNvPr id="19" name="Rectangle 18"/>
            <p:cNvSpPr/>
            <p:nvPr/>
          </p:nvSpPr>
          <p:spPr>
            <a:xfrm>
              <a:off x="3409950" y="1981200"/>
              <a:ext cx="3476625" cy="20002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21522" y="3022344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bg1"/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2950" y="2691112"/>
              <a:ext cx="3253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YOUR TEXT HERE</a:t>
              </a:r>
              <a:endParaRPr lang="en-US" sz="2000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27" y="1626488"/>
            <a:ext cx="304800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52" y="4171609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527" y="417160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97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3770" y="958959"/>
            <a:ext cx="508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WHAT </a:t>
            </a:r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WE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DO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1037" y="1828800"/>
            <a:ext cx="3476625" cy="3695700"/>
            <a:chOff x="4357687" y="971550"/>
            <a:chExt cx="3476625" cy="3695700"/>
          </a:xfrm>
        </p:grpSpPr>
        <p:grpSp>
          <p:nvGrpSpPr>
            <p:cNvPr id="10" name="Group 9"/>
            <p:cNvGrpSpPr/>
            <p:nvPr/>
          </p:nvGrpSpPr>
          <p:grpSpPr>
            <a:xfrm>
              <a:off x="4357687" y="3267075"/>
              <a:ext cx="3476625" cy="1400175"/>
              <a:chOff x="3409950" y="2495550"/>
              <a:chExt cx="3476625" cy="140017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409950" y="2495550"/>
                <a:ext cx="3476625" cy="14001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1522" y="3022344"/>
                <a:ext cx="32499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  <a:latin typeface="Raleway" panose="020B0503030101060003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32950" y="2691112"/>
                <a:ext cx="32536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YOUR TEXT HERE</a:t>
                </a:r>
                <a:endParaRPr lang="en-US" sz="200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4357687" y="971550"/>
              <a:ext cx="3461502" cy="229552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80662" y="1828800"/>
            <a:ext cx="3476625" cy="3695700"/>
            <a:chOff x="4357687" y="971550"/>
            <a:chExt cx="3476625" cy="3695700"/>
          </a:xfrm>
        </p:grpSpPr>
        <p:grpSp>
          <p:nvGrpSpPr>
            <p:cNvPr id="26" name="Group 25"/>
            <p:cNvGrpSpPr/>
            <p:nvPr/>
          </p:nvGrpSpPr>
          <p:grpSpPr>
            <a:xfrm>
              <a:off x="4357687" y="3267075"/>
              <a:ext cx="3476625" cy="1400175"/>
              <a:chOff x="3409950" y="2495550"/>
              <a:chExt cx="3476625" cy="140017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409950" y="2495550"/>
                <a:ext cx="3476625" cy="14001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21522" y="3022344"/>
                <a:ext cx="32499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  <a:latin typeface="Raleway" panose="020B0503030101060003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32950" y="2691112"/>
                <a:ext cx="32536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YOUR TEXT HERE</a:t>
                </a:r>
                <a:endParaRPr lang="en-US" sz="200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357687" y="971550"/>
              <a:ext cx="3461502" cy="229552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80287" y="1828800"/>
            <a:ext cx="3476625" cy="3695700"/>
            <a:chOff x="4357687" y="971550"/>
            <a:chExt cx="3476625" cy="3695700"/>
          </a:xfrm>
        </p:grpSpPr>
        <p:grpSp>
          <p:nvGrpSpPr>
            <p:cNvPr id="32" name="Group 31"/>
            <p:cNvGrpSpPr/>
            <p:nvPr/>
          </p:nvGrpSpPr>
          <p:grpSpPr>
            <a:xfrm>
              <a:off x="4357687" y="3267075"/>
              <a:ext cx="3476625" cy="1400175"/>
              <a:chOff x="3409950" y="2495550"/>
              <a:chExt cx="3476625" cy="140017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409950" y="2495550"/>
                <a:ext cx="3476625" cy="14001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1522" y="3022344"/>
                <a:ext cx="32499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Lorem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ipsum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dolor sit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amet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,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consectetur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adipiscing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elit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.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Nunc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bibendum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eleifend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tortor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, non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porta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justo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gravida</a:t>
                </a:r>
                <a:r>
                  <a:rPr lang="en-US" sz="1200" b="0" i="0" dirty="0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 </a:t>
                </a:r>
                <a:r>
                  <a:rPr lang="en-US" sz="1200" b="0" i="0" dirty="0" err="1" smtClean="0">
                    <a:solidFill>
                      <a:schemeClr val="bg1"/>
                    </a:solidFill>
                    <a:effectLst/>
                    <a:latin typeface="Raleway" panose="020B0503030101060003" pitchFamily="34" charset="0"/>
                  </a:rPr>
                  <a:t>posuere</a:t>
                </a:r>
                <a:r>
                  <a:rPr lang="en-US" sz="1200" dirty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.</a:t>
                </a:r>
                <a:endParaRPr lang="en-US" sz="1200" b="0" i="0" dirty="0">
                  <a:solidFill>
                    <a:schemeClr val="bg1"/>
                  </a:solidFill>
                  <a:effectLst/>
                  <a:latin typeface="Raleway" panose="020B0503030101060003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632950" y="2691112"/>
                <a:ext cx="32536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Raleway" panose="020B0503030101060003" pitchFamily="34" charset="0"/>
                  </a:rPr>
                  <a:t>YOUR TEXT HERE</a:t>
                </a:r>
                <a:endParaRPr lang="en-US" sz="2000" dirty="0">
                  <a:solidFill>
                    <a:schemeClr val="bg1"/>
                  </a:solidFill>
                  <a:latin typeface="Raleway" panose="020B0503030101060003" pitchFamily="34" charset="0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4357687" y="971550"/>
              <a:ext cx="3461502" cy="229552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84516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64125" y="1587500"/>
            <a:ext cx="1003300" cy="1060450"/>
            <a:chOff x="5060950" y="1816100"/>
            <a:chExt cx="1003300" cy="1060450"/>
          </a:xfrm>
        </p:grpSpPr>
        <p:sp>
          <p:nvSpPr>
            <p:cNvPr id="6" name="Rectangle 5"/>
            <p:cNvSpPr/>
            <p:nvPr/>
          </p:nvSpPr>
          <p:spPr>
            <a:xfrm>
              <a:off x="5060950" y="1873250"/>
              <a:ext cx="1003300" cy="10033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60950" y="1816100"/>
              <a:ext cx="1003300" cy="10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30925" y="1587500"/>
            <a:ext cx="1003300" cy="1060450"/>
            <a:chOff x="6127750" y="1816100"/>
            <a:chExt cx="1003300" cy="1060450"/>
          </a:xfrm>
        </p:grpSpPr>
        <p:sp>
          <p:nvSpPr>
            <p:cNvPr id="9" name="Rectangle 8"/>
            <p:cNvSpPr/>
            <p:nvPr/>
          </p:nvSpPr>
          <p:spPr>
            <a:xfrm>
              <a:off x="6127750" y="1873250"/>
              <a:ext cx="1003300" cy="10033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27750" y="1816100"/>
              <a:ext cx="1003300" cy="100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64125" y="2717800"/>
            <a:ext cx="1003300" cy="1060450"/>
            <a:chOff x="5060950" y="2946400"/>
            <a:chExt cx="1003300" cy="1060450"/>
          </a:xfrm>
        </p:grpSpPr>
        <p:sp>
          <p:nvSpPr>
            <p:cNvPr id="12" name="Rectangle 11"/>
            <p:cNvSpPr/>
            <p:nvPr/>
          </p:nvSpPr>
          <p:spPr>
            <a:xfrm>
              <a:off x="5060950" y="3003550"/>
              <a:ext cx="1003300" cy="10033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60950" y="2946400"/>
              <a:ext cx="1003300" cy="100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30925" y="2717800"/>
            <a:ext cx="1003300" cy="1060450"/>
            <a:chOff x="6127750" y="2946400"/>
            <a:chExt cx="1003300" cy="1060450"/>
          </a:xfrm>
        </p:grpSpPr>
        <p:sp>
          <p:nvSpPr>
            <p:cNvPr id="15" name="Rectangle 14"/>
            <p:cNvSpPr/>
            <p:nvPr/>
          </p:nvSpPr>
          <p:spPr>
            <a:xfrm>
              <a:off x="6127750" y="3003550"/>
              <a:ext cx="1003300" cy="10033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27750" y="2946400"/>
              <a:ext cx="1003300" cy="1003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64125" y="3848100"/>
            <a:ext cx="1003300" cy="1060450"/>
            <a:chOff x="5060950" y="4076700"/>
            <a:chExt cx="1003300" cy="1060450"/>
          </a:xfrm>
        </p:grpSpPr>
        <p:sp>
          <p:nvSpPr>
            <p:cNvPr id="18" name="Rectangle 17"/>
            <p:cNvSpPr/>
            <p:nvPr/>
          </p:nvSpPr>
          <p:spPr>
            <a:xfrm>
              <a:off x="5060950" y="4133850"/>
              <a:ext cx="1003300" cy="10033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0950" y="4076700"/>
              <a:ext cx="1003300" cy="1003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30925" y="3848100"/>
            <a:ext cx="1003300" cy="1060450"/>
            <a:chOff x="6127750" y="4076700"/>
            <a:chExt cx="1003300" cy="1060450"/>
          </a:xfrm>
        </p:grpSpPr>
        <p:sp>
          <p:nvSpPr>
            <p:cNvPr id="21" name="Rectangle 20"/>
            <p:cNvSpPr/>
            <p:nvPr/>
          </p:nvSpPr>
          <p:spPr>
            <a:xfrm>
              <a:off x="6127750" y="4133850"/>
              <a:ext cx="1003300" cy="10033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27750" y="4076700"/>
              <a:ext cx="1003300" cy="1003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064125" y="4978400"/>
            <a:ext cx="1003300" cy="1060450"/>
            <a:chOff x="5060950" y="5207000"/>
            <a:chExt cx="1003300" cy="1060450"/>
          </a:xfrm>
        </p:grpSpPr>
        <p:sp>
          <p:nvSpPr>
            <p:cNvPr id="24" name="Rectangle 23"/>
            <p:cNvSpPr/>
            <p:nvPr/>
          </p:nvSpPr>
          <p:spPr>
            <a:xfrm>
              <a:off x="5060950" y="5264150"/>
              <a:ext cx="1003300" cy="100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60950" y="5207000"/>
              <a:ext cx="1003300" cy="1003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30925" y="4978400"/>
            <a:ext cx="1003300" cy="1060450"/>
            <a:chOff x="6127750" y="5207000"/>
            <a:chExt cx="1003300" cy="1060450"/>
          </a:xfrm>
        </p:grpSpPr>
        <p:sp>
          <p:nvSpPr>
            <p:cNvPr id="27" name="Rectangle 26"/>
            <p:cNvSpPr/>
            <p:nvPr/>
          </p:nvSpPr>
          <p:spPr>
            <a:xfrm>
              <a:off x="6127750" y="5264150"/>
              <a:ext cx="1003300" cy="100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27750" y="5207000"/>
              <a:ext cx="1003300" cy="10033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75" y="1950740"/>
            <a:ext cx="304800" cy="3048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75" y="3094029"/>
            <a:ext cx="304800" cy="3048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175" y="1936750"/>
            <a:ext cx="304800" cy="3048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3094029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3" y="4214515"/>
            <a:ext cx="304800" cy="304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175" y="4214515"/>
            <a:ext cx="304800" cy="3048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75" y="5356217"/>
            <a:ext cx="304800" cy="3048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76" y="5356217"/>
            <a:ext cx="304800" cy="3048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7288526" y="1918732"/>
            <a:ext cx="374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99954" y="1587500"/>
            <a:ext cx="374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88526" y="3049032"/>
            <a:ext cx="374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99954" y="2717800"/>
            <a:ext cx="374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277098" y="4174373"/>
            <a:ext cx="374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88526" y="3843141"/>
            <a:ext cx="374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88526" y="5299714"/>
            <a:ext cx="374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99954" y="4968482"/>
            <a:ext cx="374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45730" y="1918732"/>
            <a:ext cx="374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57158" y="1587500"/>
            <a:ext cx="374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45730" y="3049032"/>
            <a:ext cx="374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57158" y="2717800"/>
            <a:ext cx="374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134302" y="4174373"/>
            <a:ext cx="374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45730" y="3843141"/>
            <a:ext cx="374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45730" y="5299714"/>
            <a:ext cx="374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57158" y="4968482"/>
            <a:ext cx="374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53770" y="799585"/>
            <a:ext cx="508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WHAT </a:t>
            </a:r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WE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DO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1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143750" y="1072120"/>
            <a:ext cx="3996573" cy="977563"/>
            <a:chOff x="7848600" y="1188307"/>
            <a:chExt cx="3996573" cy="977563"/>
          </a:xfrm>
        </p:grpSpPr>
        <p:sp>
          <p:nvSpPr>
            <p:cNvPr id="8" name="Diamond 7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10" y="1319830"/>
            <a:ext cx="304800" cy="304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143750" y="2315040"/>
            <a:ext cx="3996573" cy="977563"/>
            <a:chOff x="7848600" y="1188307"/>
            <a:chExt cx="3996573" cy="977563"/>
          </a:xfrm>
        </p:grpSpPr>
        <p:sp>
          <p:nvSpPr>
            <p:cNvPr id="14" name="Diamond 13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43750" y="3557960"/>
            <a:ext cx="3996573" cy="977563"/>
            <a:chOff x="7848600" y="1188307"/>
            <a:chExt cx="3996573" cy="977563"/>
          </a:xfrm>
        </p:grpSpPr>
        <p:sp>
          <p:nvSpPr>
            <p:cNvPr id="18" name="Diamond 17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43750" y="4800880"/>
            <a:ext cx="3996573" cy="977563"/>
            <a:chOff x="7848600" y="1188307"/>
            <a:chExt cx="3996573" cy="977563"/>
          </a:xfrm>
        </p:grpSpPr>
        <p:sp>
          <p:nvSpPr>
            <p:cNvPr id="22" name="Diamond 21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396" y="5048590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396" y="2591325"/>
            <a:ext cx="304800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540" y="3805670"/>
            <a:ext cx="304800" cy="304800"/>
          </a:xfrm>
          <a:prstGeom prst="rect">
            <a:avLst/>
          </a:prstGeom>
        </p:spPr>
      </p:pic>
      <p:sp>
        <p:nvSpPr>
          <p:cNvPr id="28" name="Diamond 27"/>
          <p:cNvSpPr/>
          <p:nvPr/>
        </p:nvSpPr>
        <p:spPr>
          <a:xfrm>
            <a:off x="1280487" y="1064684"/>
            <a:ext cx="4713759" cy="4713759"/>
          </a:xfrm>
          <a:prstGeom prst="diamond">
            <a:avLst/>
          </a:prstGeom>
          <a:blipFill>
            <a:blip r:embed="rId6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iamond 28"/>
          <p:cNvSpPr/>
          <p:nvPr/>
        </p:nvSpPr>
        <p:spPr>
          <a:xfrm>
            <a:off x="5260294" y="2693357"/>
            <a:ext cx="1434406" cy="1434406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280487" y="3136612"/>
            <a:ext cx="4713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OUR SERVICES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9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8733286" y="549077"/>
            <a:ext cx="2817168" cy="2817168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iamond 4"/>
          <p:cNvSpPr/>
          <p:nvPr/>
        </p:nvSpPr>
        <p:spPr>
          <a:xfrm>
            <a:off x="8733286" y="3507430"/>
            <a:ext cx="2817168" cy="2817168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817451" y="549077"/>
            <a:ext cx="2817168" cy="2817168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/>
          <p:cNvSpPr/>
          <p:nvPr/>
        </p:nvSpPr>
        <p:spPr>
          <a:xfrm>
            <a:off x="817451" y="3507430"/>
            <a:ext cx="2817168" cy="2817168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5"/>
          <p:cNvSpPr>
            <a:spLocks/>
          </p:cNvSpPr>
          <p:nvPr/>
        </p:nvSpPr>
        <p:spPr bwMode="auto">
          <a:xfrm>
            <a:off x="7344743" y="2837685"/>
            <a:ext cx="1242448" cy="1246647"/>
          </a:xfrm>
          <a:custGeom>
            <a:avLst/>
            <a:gdLst>
              <a:gd name="T0" fmla="*/ 0 w 296"/>
              <a:gd name="T1" fmla="*/ 148 h 297"/>
              <a:gd name="T2" fmla="*/ 148 w 296"/>
              <a:gd name="T3" fmla="*/ 0 h 297"/>
              <a:gd name="T4" fmla="*/ 296 w 296"/>
              <a:gd name="T5" fmla="*/ 148 h 297"/>
              <a:gd name="T6" fmla="*/ 148 w 296"/>
              <a:gd name="T7" fmla="*/ 297 h 297"/>
              <a:gd name="T8" fmla="*/ 0 w 296"/>
              <a:gd name="T9" fmla="*/ 14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297">
                <a:moveTo>
                  <a:pt x="0" y="148"/>
                </a:moveTo>
                <a:lnTo>
                  <a:pt x="148" y="0"/>
                </a:lnTo>
                <a:lnTo>
                  <a:pt x="296" y="148"/>
                </a:lnTo>
                <a:lnTo>
                  <a:pt x="148" y="297"/>
                </a:lnTo>
                <a:lnTo>
                  <a:pt x="0" y="148"/>
                </a:lnTo>
                <a:close/>
              </a:path>
            </a:pathLst>
          </a:custGeom>
          <a:solidFill>
            <a:srgbClr val="211D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76"/>
          <p:cNvSpPr>
            <a:spLocks/>
          </p:cNvSpPr>
          <p:nvPr/>
        </p:nvSpPr>
        <p:spPr bwMode="auto">
          <a:xfrm>
            <a:off x="3617398" y="2837685"/>
            <a:ext cx="1246647" cy="1246647"/>
          </a:xfrm>
          <a:custGeom>
            <a:avLst/>
            <a:gdLst>
              <a:gd name="T0" fmla="*/ 0 w 297"/>
              <a:gd name="T1" fmla="*/ 148 h 297"/>
              <a:gd name="T2" fmla="*/ 149 w 297"/>
              <a:gd name="T3" fmla="*/ 0 h 297"/>
              <a:gd name="T4" fmla="*/ 297 w 297"/>
              <a:gd name="T5" fmla="*/ 148 h 297"/>
              <a:gd name="T6" fmla="*/ 149 w 297"/>
              <a:gd name="T7" fmla="*/ 297 h 297"/>
              <a:gd name="T8" fmla="*/ 0 w 297"/>
              <a:gd name="T9" fmla="*/ 14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297">
                <a:moveTo>
                  <a:pt x="0" y="148"/>
                </a:moveTo>
                <a:lnTo>
                  <a:pt x="149" y="0"/>
                </a:lnTo>
                <a:lnTo>
                  <a:pt x="297" y="148"/>
                </a:lnTo>
                <a:lnTo>
                  <a:pt x="149" y="297"/>
                </a:lnTo>
                <a:lnTo>
                  <a:pt x="0" y="148"/>
                </a:lnTo>
                <a:close/>
              </a:path>
            </a:pathLst>
          </a:custGeom>
          <a:solidFill>
            <a:srgbClr val="211D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Freeform 77"/>
          <p:cNvSpPr>
            <a:spLocks/>
          </p:cNvSpPr>
          <p:nvPr/>
        </p:nvSpPr>
        <p:spPr bwMode="auto">
          <a:xfrm>
            <a:off x="3928010" y="1272031"/>
            <a:ext cx="4361163" cy="4361163"/>
          </a:xfrm>
          <a:custGeom>
            <a:avLst/>
            <a:gdLst>
              <a:gd name="T0" fmla="*/ 1039 w 1039"/>
              <a:gd name="T1" fmla="*/ 520 h 1039"/>
              <a:gd name="T2" fmla="*/ 519 w 1039"/>
              <a:gd name="T3" fmla="*/ 1039 h 1039"/>
              <a:gd name="T4" fmla="*/ 0 w 1039"/>
              <a:gd name="T5" fmla="*/ 520 h 1039"/>
              <a:gd name="T6" fmla="*/ 519 w 1039"/>
              <a:gd name="T7" fmla="*/ 0 h 1039"/>
              <a:gd name="T8" fmla="*/ 1039 w 1039"/>
              <a:gd name="T9" fmla="*/ 520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1039">
                <a:moveTo>
                  <a:pt x="1039" y="520"/>
                </a:moveTo>
                <a:lnTo>
                  <a:pt x="519" y="1039"/>
                </a:lnTo>
                <a:lnTo>
                  <a:pt x="0" y="520"/>
                </a:lnTo>
                <a:lnTo>
                  <a:pt x="519" y="0"/>
                </a:lnTo>
                <a:lnTo>
                  <a:pt x="1039" y="5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reeform 78"/>
          <p:cNvSpPr>
            <a:spLocks/>
          </p:cNvSpPr>
          <p:nvPr/>
        </p:nvSpPr>
        <p:spPr bwMode="auto">
          <a:xfrm>
            <a:off x="4251216" y="1599433"/>
            <a:ext cx="3710555" cy="3706359"/>
          </a:xfrm>
          <a:custGeom>
            <a:avLst/>
            <a:gdLst>
              <a:gd name="T0" fmla="*/ 884 w 884"/>
              <a:gd name="T1" fmla="*/ 442 h 883"/>
              <a:gd name="T2" fmla="*/ 442 w 884"/>
              <a:gd name="T3" fmla="*/ 883 h 883"/>
              <a:gd name="T4" fmla="*/ 0 w 884"/>
              <a:gd name="T5" fmla="*/ 442 h 883"/>
              <a:gd name="T6" fmla="*/ 442 w 884"/>
              <a:gd name="T7" fmla="*/ 0 h 883"/>
              <a:gd name="T8" fmla="*/ 884 w 884"/>
              <a:gd name="T9" fmla="*/ 44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883">
                <a:moveTo>
                  <a:pt x="884" y="442"/>
                </a:moveTo>
                <a:lnTo>
                  <a:pt x="442" y="883"/>
                </a:lnTo>
                <a:lnTo>
                  <a:pt x="0" y="442"/>
                </a:lnTo>
                <a:lnTo>
                  <a:pt x="442" y="0"/>
                </a:lnTo>
                <a:lnTo>
                  <a:pt x="884" y="442"/>
                </a:lnTo>
                <a:close/>
              </a:path>
            </a:pathLst>
          </a:custGeom>
          <a:solidFill>
            <a:srgbClr val="211D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538591" y="3150690"/>
            <a:ext cx="508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MEET THE TEAM</a:t>
            </a:r>
            <a:endParaRPr lang="en-US" sz="32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77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3770" y="5197584"/>
            <a:ext cx="508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MEET </a:t>
            </a:r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THE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TEAM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4924425" y="0"/>
            <a:ext cx="2343150" cy="14829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4687416" y="431567"/>
            <a:ext cx="2817168" cy="2817168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/>
          <p:cNvSpPr/>
          <p:nvPr/>
        </p:nvSpPr>
        <p:spPr>
          <a:xfrm rot="10800000">
            <a:off x="1870248" y="1"/>
            <a:ext cx="2343150" cy="14829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/>
          <p:cNvSpPr/>
          <p:nvPr/>
        </p:nvSpPr>
        <p:spPr>
          <a:xfrm>
            <a:off x="1633239" y="431568"/>
            <a:ext cx="2817168" cy="2817168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/>
          <p:cNvSpPr/>
          <p:nvPr/>
        </p:nvSpPr>
        <p:spPr>
          <a:xfrm rot="10800000">
            <a:off x="7978602" y="0"/>
            <a:ext cx="2343150" cy="14829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iamond 9"/>
          <p:cNvSpPr/>
          <p:nvPr/>
        </p:nvSpPr>
        <p:spPr>
          <a:xfrm>
            <a:off x="7741593" y="431567"/>
            <a:ext cx="2817168" cy="2817168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1592" y="3679073"/>
            <a:ext cx="2817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3020" y="3347841"/>
            <a:ext cx="282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MICHELL JOHNSON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7416" y="3679073"/>
            <a:ext cx="2817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8844" y="3347841"/>
            <a:ext cx="282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MICHELL JOHNSON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33240" y="3679074"/>
            <a:ext cx="2817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4668" y="3347842"/>
            <a:ext cx="282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MICHELL JOHNSON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7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617398" y="1334786"/>
            <a:ext cx="4969794" cy="4361163"/>
            <a:chOff x="3363913" y="2611438"/>
            <a:chExt cx="1879600" cy="1649413"/>
          </a:xfrm>
        </p:grpSpPr>
        <p:sp>
          <p:nvSpPr>
            <p:cNvPr id="16" name="Freeform 75"/>
            <p:cNvSpPr>
              <a:spLocks/>
            </p:cNvSpPr>
            <p:nvPr/>
          </p:nvSpPr>
          <p:spPr bwMode="auto">
            <a:xfrm>
              <a:off x="4773613" y="3203576"/>
              <a:ext cx="469900" cy="471488"/>
            </a:xfrm>
            <a:custGeom>
              <a:avLst/>
              <a:gdLst>
                <a:gd name="T0" fmla="*/ 0 w 296"/>
                <a:gd name="T1" fmla="*/ 148 h 297"/>
                <a:gd name="T2" fmla="*/ 148 w 296"/>
                <a:gd name="T3" fmla="*/ 0 h 297"/>
                <a:gd name="T4" fmla="*/ 296 w 296"/>
                <a:gd name="T5" fmla="*/ 148 h 297"/>
                <a:gd name="T6" fmla="*/ 148 w 296"/>
                <a:gd name="T7" fmla="*/ 297 h 297"/>
                <a:gd name="T8" fmla="*/ 0 w 296"/>
                <a:gd name="T9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297">
                  <a:moveTo>
                    <a:pt x="0" y="148"/>
                  </a:moveTo>
                  <a:lnTo>
                    <a:pt x="148" y="0"/>
                  </a:lnTo>
                  <a:lnTo>
                    <a:pt x="296" y="148"/>
                  </a:lnTo>
                  <a:lnTo>
                    <a:pt x="14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76"/>
            <p:cNvSpPr>
              <a:spLocks/>
            </p:cNvSpPr>
            <p:nvPr/>
          </p:nvSpPr>
          <p:spPr bwMode="auto">
            <a:xfrm>
              <a:off x="3363913" y="3203576"/>
              <a:ext cx="471488" cy="471488"/>
            </a:xfrm>
            <a:custGeom>
              <a:avLst/>
              <a:gdLst>
                <a:gd name="T0" fmla="*/ 0 w 297"/>
                <a:gd name="T1" fmla="*/ 148 h 297"/>
                <a:gd name="T2" fmla="*/ 149 w 297"/>
                <a:gd name="T3" fmla="*/ 0 h 297"/>
                <a:gd name="T4" fmla="*/ 297 w 297"/>
                <a:gd name="T5" fmla="*/ 148 h 297"/>
                <a:gd name="T6" fmla="*/ 149 w 297"/>
                <a:gd name="T7" fmla="*/ 297 h 297"/>
                <a:gd name="T8" fmla="*/ 0 w 297"/>
                <a:gd name="T9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97">
                  <a:moveTo>
                    <a:pt x="0" y="148"/>
                  </a:moveTo>
                  <a:lnTo>
                    <a:pt x="149" y="0"/>
                  </a:lnTo>
                  <a:lnTo>
                    <a:pt x="297" y="148"/>
                  </a:lnTo>
                  <a:lnTo>
                    <a:pt x="149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77"/>
            <p:cNvSpPr>
              <a:spLocks/>
            </p:cNvSpPr>
            <p:nvPr/>
          </p:nvSpPr>
          <p:spPr bwMode="auto">
            <a:xfrm>
              <a:off x="3481388" y="2611438"/>
              <a:ext cx="1649413" cy="1649413"/>
            </a:xfrm>
            <a:custGeom>
              <a:avLst/>
              <a:gdLst>
                <a:gd name="T0" fmla="*/ 1039 w 1039"/>
                <a:gd name="T1" fmla="*/ 520 h 1039"/>
                <a:gd name="T2" fmla="*/ 519 w 1039"/>
                <a:gd name="T3" fmla="*/ 1039 h 1039"/>
                <a:gd name="T4" fmla="*/ 0 w 1039"/>
                <a:gd name="T5" fmla="*/ 520 h 1039"/>
                <a:gd name="T6" fmla="*/ 519 w 1039"/>
                <a:gd name="T7" fmla="*/ 0 h 1039"/>
                <a:gd name="T8" fmla="*/ 1039 w 1039"/>
                <a:gd name="T9" fmla="*/ 520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9" h="1039">
                  <a:moveTo>
                    <a:pt x="1039" y="520"/>
                  </a:moveTo>
                  <a:lnTo>
                    <a:pt x="519" y="1039"/>
                  </a:lnTo>
                  <a:lnTo>
                    <a:pt x="0" y="520"/>
                  </a:lnTo>
                  <a:lnTo>
                    <a:pt x="519" y="0"/>
                  </a:lnTo>
                  <a:lnTo>
                    <a:pt x="1039" y="5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78"/>
            <p:cNvSpPr>
              <a:spLocks/>
            </p:cNvSpPr>
            <p:nvPr/>
          </p:nvSpPr>
          <p:spPr bwMode="auto">
            <a:xfrm>
              <a:off x="3603626" y="2735263"/>
              <a:ext cx="1403350" cy="1401763"/>
            </a:xfrm>
            <a:custGeom>
              <a:avLst/>
              <a:gdLst>
                <a:gd name="T0" fmla="*/ 884 w 884"/>
                <a:gd name="T1" fmla="*/ 442 h 883"/>
                <a:gd name="T2" fmla="*/ 442 w 884"/>
                <a:gd name="T3" fmla="*/ 883 h 883"/>
                <a:gd name="T4" fmla="*/ 0 w 884"/>
                <a:gd name="T5" fmla="*/ 442 h 883"/>
                <a:gd name="T6" fmla="*/ 442 w 884"/>
                <a:gd name="T7" fmla="*/ 0 h 883"/>
                <a:gd name="T8" fmla="*/ 884 w 884"/>
                <a:gd name="T9" fmla="*/ 442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4" h="883">
                  <a:moveTo>
                    <a:pt x="884" y="442"/>
                  </a:moveTo>
                  <a:lnTo>
                    <a:pt x="442" y="883"/>
                  </a:lnTo>
                  <a:lnTo>
                    <a:pt x="0" y="442"/>
                  </a:lnTo>
                  <a:lnTo>
                    <a:pt x="442" y="0"/>
                  </a:lnTo>
                  <a:lnTo>
                    <a:pt x="884" y="442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68742" y="3077861"/>
            <a:ext cx="347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BROADWAY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68742" y="3564160"/>
            <a:ext cx="3477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Professional Presentation</a:t>
            </a:r>
            <a:endParaRPr lang="en-US" sz="14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96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096991" y="233166"/>
            <a:ext cx="4944117" cy="2013618"/>
            <a:chOff x="5392266" y="2462016"/>
            <a:chExt cx="4944117" cy="2013618"/>
          </a:xfrm>
        </p:grpSpPr>
        <p:sp>
          <p:nvSpPr>
            <p:cNvPr id="5" name="Diamond 4"/>
            <p:cNvSpPr/>
            <p:nvPr/>
          </p:nvSpPr>
          <p:spPr>
            <a:xfrm>
              <a:off x="5392266" y="2462016"/>
              <a:ext cx="2013618" cy="2013618"/>
            </a:xfrm>
            <a:prstGeom prst="diamond">
              <a:avLst/>
            </a:prstGeom>
            <a:blipFill>
              <a:blip r:embed="rId2"/>
              <a:stretch>
                <a:fillRect/>
              </a:stretch>
            </a:blip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504584" y="3202823"/>
              <a:ext cx="28171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6012" y="2871591"/>
              <a:ext cx="2820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MICHELL JOHNSON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96991" y="2357241"/>
            <a:ext cx="4944117" cy="2013618"/>
            <a:chOff x="5392266" y="2462016"/>
            <a:chExt cx="4944117" cy="2013618"/>
          </a:xfrm>
        </p:grpSpPr>
        <p:sp>
          <p:nvSpPr>
            <p:cNvPr id="14" name="Diamond 13"/>
            <p:cNvSpPr/>
            <p:nvPr/>
          </p:nvSpPr>
          <p:spPr>
            <a:xfrm>
              <a:off x="5392266" y="2462016"/>
              <a:ext cx="2013618" cy="2013618"/>
            </a:xfrm>
            <a:prstGeom prst="diamond">
              <a:avLst/>
            </a:prstGeom>
            <a:blipFill>
              <a:blip r:embed="rId2"/>
              <a:stretch>
                <a:fillRect/>
              </a:stretch>
            </a:blip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04584" y="3202823"/>
              <a:ext cx="28171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16012" y="2871591"/>
              <a:ext cx="2820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MICHELL JOHNSON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96991" y="4481316"/>
            <a:ext cx="4944117" cy="2013618"/>
            <a:chOff x="5392266" y="2462016"/>
            <a:chExt cx="4944117" cy="2013618"/>
          </a:xfrm>
        </p:grpSpPr>
        <p:sp>
          <p:nvSpPr>
            <p:cNvPr id="18" name="Diamond 17"/>
            <p:cNvSpPr/>
            <p:nvPr/>
          </p:nvSpPr>
          <p:spPr>
            <a:xfrm>
              <a:off x="5392266" y="2462016"/>
              <a:ext cx="2013618" cy="2013618"/>
            </a:xfrm>
            <a:prstGeom prst="diamond">
              <a:avLst/>
            </a:prstGeom>
            <a:blipFill>
              <a:blip r:embed="rId2"/>
              <a:stretch>
                <a:fillRect/>
              </a:stretch>
            </a:blip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4584" y="3212348"/>
              <a:ext cx="28171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16012" y="2881116"/>
              <a:ext cx="2820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MICHELL JOHNSON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11540" y="455145"/>
            <a:ext cx="5084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MEET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THE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TEAM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4451696" y="1584810"/>
            <a:ext cx="1434406" cy="1434406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iamond 22"/>
          <p:cNvSpPr/>
          <p:nvPr/>
        </p:nvSpPr>
        <p:spPr>
          <a:xfrm>
            <a:off x="4451696" y="3693521"/>
            <a:ext cx="1434406" cy="1434406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9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3268" y="779524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MEET 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MICHAEL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WAUGH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2915" y="2528339"/>
            <a:ext cx="50847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ipsum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2915" y="4352422"/>
            <a:ext cx="4961206" cy="287656"/>
            <a:chOff x="623668" y="4651242"/>
            <a:chExt cx="4961206" cy="287656"/>
          </a:xfrm>
        </p:grpSpPr>
        <p:sp>
          <p:nvSpPr>
            <p:cNvPr id="7" name="Rectangle 6"/>
            <p:cNvSpPr/>
            <p:nvPr/>
          </p:nvSpPr>
          <p:spPr>
            <a:xfrm>
              <a:off x="1842868" y="4674046"/>
              <a:ext cx="3742006" cy="252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PHOTOSHOP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17853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90%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2915" y="4688429"/>
            <a:ext cx="4693920" cy="287656"/>
            <a:chOff x="623668" y="4651242"/>
            <a:chExt cx="4693920" cy="287656"/>
          </a:xfrm>
        </p:grpSpPr>
        <p:sp>
          <p:nvSpPr>
            <p:cNvPr id="11" name="Rectangle 10"/>
            <p:cNvSpPr/>
            <p:nvPr/>
          </p:nvSpPr>
          <p:spPr>
            <a:xfrm>
              <a:off x="1842868" y="4674046"/>
              <a:ext cx="3474720" cy="2527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ILLUSTRATOR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6463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8</a:t>
              </a:r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2915" y="5047240"/>
            <a:ext cx="4428977" cy="287656"/>
            <a:chOff x="623668" y="4651242"/>
            <a:chExt cx="4428977" cy="287656"/>
          </a:xfrm>
        </p:grpSpPr>
        <p:sp>
          <p:nvSpPr>
            <p:cNvPr id="15" name="Rectangle 14"/>
            <p:cNvSpPr/>
            <p:nvPr/>
          </p:nvSpPr>
          <p:spPr>
            <a:xfrm>
              <a:off x="1842868" y="4674046"/>
              <a:ext cx="3200400" cy="2527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HTML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2548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70%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2915" y="5413264"/>
            <a:ext cx="4145280" cy="287656"/>
            <a:chOff x="623668" y="4651242"/>
            <a:chExt cx="4145280" cy="287656"/>
          </a:xfrm>
        </p:grpSpPr>
        <p:sp>
          <p:nvSpPr>
            <p:cNvPr id="19" name="Rectangle 18"/>
            <p:cNvSpPr/>
            <p:nvPr/>
          </p:nvSpPr>
          <p:spPr>
            <a:xfrm>
              <a:off x="1842868" y="4674046"/>
              <a:ext cx="2926080" cy="2527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PHP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16000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60%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096000" y="0"/>
            <a:ext cx="344244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9538447" y="0"/>
            <a:ext cx="26535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/>
          <p:cNvGrpSpPr/>
          <p:nvPr/>
        </p:nvGrpSpPr>
        <p:grpSpPr>
          <a:xfrm>
            <a:off x="9650506" y="842251"/>
            <a:ext cx="2429435" cy="1344692"/>
            <a:chOff x="9650505" y="1004492"/>
            <a:chExt cx="2429435" cy="13446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7543" y="1004492"/>
              <a:ext cx="975360" cy="9753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650505" y="1979852"/>
              <a:ext cx="24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YOUR TEXT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650505" y="2678625"/>
            <a:ext cx="2429435" cy="1500749"/>
            <a:chOff x="9650505" y="2710827"/>
            <a:chExt cx="2429435" cy="150074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7544" y="2710827"/>
              <a:ext cx="975360" cy="97536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650505" y="3842244"/>
              <a:ext cx="24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YOUR TEXT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650505" y="4735842"/>
            <a:ext cx="2429435" cy="1455855"/>
            <a:chOff x="9650505" y="4735842"/>
            <a:chExt cx="2429435" cy="145585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7543" y="4735842"/>
              <a:ext cx="975360" cy="9753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650505" y="5822365"/>
              <a:ext cx="24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YOUR TEXT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256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90800" y="0"/>
            <a:ext cx="4381500" cy="664845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/>
          <p:cNvSpPr/>
          <p:nvPr/>
        </p:nvSpPr>
        <p:spPr>
          <a:xfrm>
            <a:off x="2676525" y="85725"/>
            <a:ext cx="4381500" cy="6772275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2915" y="698841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MEET 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MICHAEL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WAUGH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43750" y="1493788"/>
            <a:ext cx="4500562" cy="366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679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90800" y="0"/>
            <a:ext cx="4381500" cy="664845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arallelogram 5"/>
          <p:cNvSpPr/>
          <p:nvPr/>
        </p:nvSpPr>
        <p:spPr>
          <a:xfrm>
            <a:off x="2676525" y="85725"/>
            <a:ext cx="4381500" cy="6772275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2915" y="698841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MEET 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MICHAEL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WAUGH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11376" y="2181192"/>
            <a:ext cx="50847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ipsum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11376" y="4054581"/>
            <a:ext cx="4961206" cy="287656"/>
            <a:chOff x="623668" y="4651242"/>
            <a:chExt cx="4961206" cy="287656"/>
          </a:xfrm>
        </p:grpSpPr>
        <p:sp>
          <p:nvSpPr>
            <p:cNvPr id="11" name="Rectangle 10"/>
            <p:cNvSpPr/>
            <p:nvPr/>
          </p:nvSpPr>
          <p:spPr>
            <a:xfrm>
              <a:off x="1842868" y="4674046"/>
              <a:ext cx="3742006" cy="252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PHOTOSHOP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17853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90%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11376" y="4390588"/>
            <a:ext cx="4693920" cy="287656"/>
            <a:chOff x="623668" y="4651242"/>
            <a:chExt cx="4693920" cy="287656"/>
          </a:xfrm>
        </p:grpSpPr>
        <p:sp>
          <p:nvSpPr>
            <p:cNvPr id="15" name="Rectangle 14"/>
            <p:cNvSpPr/>
            <p:nvPr/>
          </p:nvSpPr>
          <p:spPr>
            <a:xfrm>
              <a:off x="1842868" y="4674046"/>
              <a:ext cx="3474720" cy="2527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ILLUSTRATOR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6463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8</a:t>
              </a:r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1376" y="4749399"/>
            <a:ext cx="4428977" cy="287656"/>
            <a:chOff x="623668" y="4651242"/>
            <a:chExt cx="4428977" cy="287656"/>
          </a:xfrm>
        </p:grpSpPr>
        <p:sp>
          <p:nvSpPr>
            <p:cNvPr id="19" name="Rectangle 18"/>
            <p:cNvSpPr/>
            <p:nvPr/>
          </p:nvSpPr>
          <p:spPr>
            <a:xfrm>
              <a:off x="1842868" y="4674046"/>
              <a:ext cx="3200400" cy="2527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HTML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2548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70%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11376" y="5115423"/>
            <a:ext cx="4145280" cy="287656"/>
            <a:chOff x="623668" y="4651242"/>
            <a:chExt cx="4145280" cy="287656"/>
          </a:xfrm>
        </p:grpSpPr>
        <p:sp>
          <p:nvSpPr>
            <p:cNvPr id="23" name="Rectangle 22"/>
            <p:cNvSpPr/>
            <p:nvPr/>
          </p:nvSpPr>
          <p:spPr>
            <a:xfrm>
              <a:off x="1842868" y="4674046"/>
              <a:ext cx="2926080" cy="2527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PHP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16000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60%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69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2915" y="698841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MEET 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MICHAEL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WAUGH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11376" y="2181192"/>
            <a:ext cx="508478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ipsum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11376" y="4054581"/>
            <a:ext cx="4961206" cy="287656"/>
            <a:chOff x="623668" y="4651242"/>
            <a:chExt cx="4961206" cy="287656"/>
          </a:xfrm>
        </p:grpSpPr>
        <p:sp>
          <p:nvSpPr>
            <p:cNvPr id="11" name="Rectangle 10"/>
            <p:cNvSpPr/>
            <p:nvPr/>
          </p:nvSpPr>
          <p:spPr>
            <a:xfrm>
              <a:off x="1842868" y="4674046"/>
              <a:ext cx="3742006" cy="252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PHOTOSHOP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17853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90%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11376" y="4390588"/>
            <a:ext cx="4693920" cy="287656"/>
            <a:chOff x="623668" y="4651242"/>
            <a:chExt cx="4693920" cy="287656"/>
          </a:xfrm>
        </p:grpSpPr>
        <p:sp>
          <p:nvSpPr>
            <p:cNvPr id="15" name="Rectangle 14"/>
            <p:cNvSpPr/>
            <p:nvPr/>
          </p:nvSpPr>
          <p:spPr>
            <a:xfrm>
              <a:off x="1842868" y="4674046"/>
              <a:ext cx="3474720" cy="2527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ILLUSTRATOR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6463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Raleway" panose="020B0503030101060003" pitchFamily="34" charset="0"/>
                </a:rPr>
                <a:t>8</a:t>
              </a:r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1376" y="4749399"/>
            <a:ext cx="4428977" cy="287656"/>
            <a:chOff x="623668" y="4651242"/>
            <a:chExt cx="4428977" cy="287656"/>
          </a:xfrm>
        </p:grpSpPr>
        <p:sp>
          <p:nvSpPr>
            <p:cNvPr id="19" name="Rectangle 18"/>
            <p:cNvSpPr/>
            <p:nvPr/>
          </p:nvSpPr>
          <p:spPr>
            <a:xfrm>
              <a:off x="1842868" y="4674046"/>
              <a:ext cx="3200400" cy="2527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HTML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25481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70%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11376" y="5115423"/>
            <a:ext cx="4145280" cy="287656"/>
            <a:chOff x="623668" y="4651242"/>
            <a:chExt cx="4145280" cy="287656"/>
          </a:xfrm>
        </p:grpSpPr>
        <p:sp>
          <p:nvSpPr>
            <p:cNvPr id="23" name="Rectangle 22"/>
            <p:cNvSpPr/>
            <p:nvPr/>
          </p:nvSpPr>
          <p:spPr>
            <a:xfrm>
              <a:off x="1842868" y="4674046"/>
              <a:ext cx="2926080" cy="2527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Raleway" panose="020B0503030101060003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668" y="4651242"/>
              <a:ext cx="1219200" cy="28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PHP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16000" y="4661899"/>
              <a:ext cx="162716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60%</a:t>
              </a:r>
              <a:endParaRPr lang="en-US" sz="1200" b="0" i="0" dirty="0">
                <a:solidFill>
                  <a:schemeClr val="bg1"/>
                </a:solidFill>
                <a:effectLst/>
                <a:latin typeface="Raleway" panose="020B0503030101060003" pitchFamily="34" charset="0"/>
              </a:endParaRPr>
            </a:p>
          </p:txBody>
        </p:sp>
      </p:grpSp>
      <p:sp>
        <p:nvSpPr>
          <p:cNvPr id="26" name="Freeform 75"/>
          <p:cNvSpPr>
            <a:spLocks/>
          </p:cNvSpPr>
          <p:nvPr/>
        </p:nvSpPr>
        <p:spPr bwMode="auto">
          <a:xfrm>
            <a:off x="5331880" y="3329796"/>
            <a:ext cx="1242448" cy="1246647"/>
          </a:xfrm>
          <a:custGeom>
            <a:avLst/>
            <a:gdLst>
              <a:gd name="T0" fmla="*/ 0 w 296"/>
              <a:gd name="T1" fmla="*/ 148 h 297"/>
              <a:gd name="T2" fmla="*/ 148 w 296"/>
              <a:gd name="T3" fmla="*/ 0 h 297"/>
              <a:gd name="T4" fmla="*/ 296 w 296"/>
              <a:gd name="T5" fmla="*/ 148 h 297"/>
              <a:gd name="T6" fmla="*/ 148 w 296"/>
              <a:gd name="T7" fmla="*/ 297 h 297"/>
              <a:gd name="T8" fmla="*/ 0 w 296"/>
              <a:gd name="T9" fmla="*/ 14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297">
                <a:moveTo>
                  <a:pt x="0" y="148"/>
                </a:moveTo>
                <a:lnTo>
                  <a:pt x="148" y="0"/>
                </a:lnTo>
                <a:lnTo>
                  <a:pt x="296" y="148"/>
                </a:lnTo>
                <a:lnTo>
                  <a:pt x="148" y="297"/>
                </a:lnTo>
                <a:lnTo>
                  <a:pt x="0" y="148"/>
                </a:lnTo>
                <a:close/>
              </a:path>
            </a:pathLst>
          </a:custGeom>
          <a:solidFill>
            <a:srgbClr val="211D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76"/>
          <p:cNvSpPr>
            <a:spLocks/>
          </p:cNvSpPr>
          <p:nvPr/>
        </p:nvSpPr>
        <p:spPr bwMode="auto">
          <a:xfrm>
            <a:off x="1604535" y="3329796"/>
            <a:ext cx="1246647" cy="1246647"/>
          </a:xfrm>
          <a:custGeom>
            <a:avLst/>
            <a:gdLst>
              <a:gd name="T0" fmla="*/ 0 w 297"/>
              <a:gd name="T1" fmla="*/ 148 h 297"/>
              <a:gd name="T2" fmla="*/ 149 w 297"/>
              <a:gd name="T3" fmla="*/ 0 h 297"/>
              <a:gd name="T4" fmla="*/ 297 w 297"/>
              <a:gd name="T5" fmla="*/ 148 h 297"/>
              <a:gd name="T6" fmla="*/ 149 w 297"/>
              <a:gd name="T7" fmla="*/ 297 h 297"/>
              <a:gd name="T8" fmla="*/ 0 w 297"/>
              <a:gd name="T9" fmla="*/ 14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297">
                <a:moveTo>
                  <a:pt x="0" y="148"/>
                </a:moveTo>
                <a:lnTo>
                  <a:pt x="149" y="0"/>
                </a:lnTo>
                <a:lnTo>
                  <a:pt x="297" y="148"/>
                </a:lnTo>
                <a:lnTo>
                  <a:pt x="149" y="297"/>
                </a:lnTo>
                <a:lnTo>
                  <a:pt x="0" y="148"/>
                </a:lnTo>
                <a:close/>
              </a:path>
            </a:pathLst>
          </a:custGeom>
          <a:solidFill>
            <a:srgbClr val="211D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77"/>
          <p:cNvSpPr>
            <a:spLocks/>
          </p:cNvSpPr>
          <p:nvPr/>
        </p:nvSpPr>
        <p:spPr bwMode="auto">
          <a:xfrm>
            <a:off x="1915147" y="1764142"/>
            <a:ext cx="4361163" cy="4361163"/>
          </a:xfrm>
          <a:custGeom>
            <a:avLst/>
            <a:gdLst>
              <a:gd name="T0" fmla="*/ 1039 w 1039"/>
              <a:gd name="T1" fmla="*/ 520 h 1039"/>
              <a:gd name="T2" fmla="*/ 519 w 1039"/>
              <a:gd name="T3" fmla="*/ 1039 h 1039"/>
              <a:gd name="T4" fmla="*/ 0 w 1039"/>
              <a:gd name="T5" fmla="*/ 520 h 1039"/>
              <a:gd name="T6" fmla="*/ 519 w 1039"/>
              <a:gd name="T7" fmla="*/ 0 h 1039"/>
              <a:gd name="T8" fmla="*/ 1039 w 1039"/>
              <a:gd name="T9" fmla="*/ 520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9" h="1039">
                <a:moveTo>
                  <a:pt x="1039" y="520"/>
                </a:moveTo>
                <a:lnTo>
                  <a:pt x="519" y="1039"/>
                </a:lnTo>
                <a:lnTo>
                  <a:pt x="0" y="520"/>
                </a:lnTo>
                <a:lnTo>
                  <a:pt x="519" y="0"/>
                </a:lnTo>
                <a:lnTo>
                  <a:pt x="1039" y="5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Freeform 78"/>
          <p:cNvSpPr>
            <a:spLocks/>
          </p:cNvSpPr>
          <p:nvPr/>
        </p:nvSpPr>
        <p:spPr bwMode="auto">
          <a:xfrm>
            <a:off x="2238353" y="2091544"/>
            <a:ext cx="3710555" cy="3706359"/>
          </a:xfrm>
          <a:custGeom>
            <a:avLst/>
            <a:gdLst>
              <a:gd name="T0" fmla="*/ 884 w 884"/>
              <a:gd name="T1" fmla="*/ 442 h 883"/>
              <a:gd name="T2" fmla="*/ 442 w 884"/>
              <a:gd name="T3" fmla="*/ 883 h 883"/>
              <a:gd name="T4" fmla="*/ 0 w 884"/>
              <a:gd name="T5" fmla="*/ 442 h 883"/>
              <a:gd name="T6" fmla="*/ 442 w 884"/>
              <a:gd name="T7" fmla="*/ 0 h 883"/>
              <a:gd name="T8" fmla="*/ 884 w 884"/>
              <a:gd name="T9" fmla="*/ 44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883">
                <a:moveTo>
                  <a:pt x="884" y="442"/>
                </a:moveTo>
                <a:lnTo>
                  <a:pt x="442" y="883"/>
                </a:lnTo>
                <a:lnTo>
                  <a:pt x="0" y="442"/>
                </a:lnTo>
                <a:lnTo>
                  <a:pt x="442" y="0"/>
                </a:lnTo>
                <a:lnTo>
                  <a:pt x="884" y="44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46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915" y="1360612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PRODUCT 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MOCKUP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DEVICES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083" y="1058419"/>
            <a:ext cx="3406590" cy="70984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13729" y="0"/>
            <a:ext cx="26535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4625788" y="842251"/>
            <a:ext cx="2429435" cy="1344692"/>
            <a:chOff x="9650505" y="1004492"/>
            <a:chExt cx="2429435" cy="13446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7543" y="1004492"/>
              <a:ext cx="975360" cy="9753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650505" y="1979852"/>
              <a:ext cx="24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YOUR TEXT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5787" y="2678625"/>
            <a:ext cx="2429435" cy="1500749"/>
            <a:chOff x="9650505" y="2710827"/>
            <a:chExt cx="2429435" cy="150074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7544" y="2710827"/>
              <a:ext cx="975360" cy="97536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650505" y="3842244"/>
              <a:ext cx="24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YOUR TEXT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25787" y="4735842"/>
            <a:ext cx="2429435" cy="1455855"/>
            <a:chOff x="9650505" y="4735842"/>
            <a:chExt cx="2429435" cy="145585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7543" y="4735842"/>
              <a:ext cx="975360" cy="97536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650505" y="5822365"/>
              <a:ext cx="242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aleway" panose="020B0503030101060003" pitchFamily="34" charset="0"/>
                </a:rPr>
                <a:t>YOUR TEXT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8068235" y="1817611"/>
            <a:ext cx="3012142" cy="504038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82915" y="3181919"/>
            <a:ext cx="330776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ipsum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403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915" y="1083341"/>
            <a:ext cx="3056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PRODUCT 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MOCKUP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DEVICES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278471" y="796671"/>
            <a:ext cx="2508280" cy="5226628"/>
            <a:chOff x="7853083" y="1058419"/>
            <a:chExt cx="3406590" cy="70984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83" y="1058419"/>
              <a:ext cx="3406590" cy="709848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8068235" y="1817611"/>
              <a:ext cx="3012142" cy="5257023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8858" y="796671"/>
            <a:ext cx="2508280" cy="5226628"/>
            <a:chOff x="7853083" y="1058419"/>
            <a:chExt cx="3406590" cy="709848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83" y="1058419"/>
              <a:ext cx="3406590" cy="709848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8068235" y="1817611"/>
              <a:ext cx="3012142" cy="5257023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66246" y="774570"/>
            <a:ext cx="2508280" cy="5226628"/>
            <a:chOff x="7853083" y="1058419"/>
            <a:chExt cx="3406590" cy="709848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83" y="1058419"/>
              <a:ext cx="3406590" cy="7098481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8068235" y="1817611"/>
              <a:ext cx="3012142" cy="5257023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82916" y="2850860"/>
            <a:ext cx="29850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ipsum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endParaRPr lang="en-US" sz="12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6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41860" y="1235942"/>
            <a:ext cx="2508280" cy="5226628"/>
            <a:chOff x="7853083" y="1058419"/>
            <a:chExt cx="3406590" cy="70984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83" y="1058419"/>
              <a:ext cx="3406590" cy="709848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8068235" y="1941361"/>
              <a:ext cx="3012142" cy="5157622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24013" y="1886054"/>
            <a:ext cx="2217847" cy="37975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11120" y="1886054"/>
            <a:ext cx="2217847" cy="37975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9679236" y="1886054"/>
            <a:ext cx="2217847" cy="37975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366343" y="1886054"/>
            <a:ext cx="2217847" cy="37975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3030041" y="535936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PRODUCT </a:t>
            </a:r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MOCKUP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DEVICES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5400000">
            <a:off x="293120" y="3406838"/>
            <a:ext cx="396000" cy="360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2606013" y="3406838"/>
            <a:ext cx="396000" cy="360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9206190" y="3389997"/>
            <a:ext cx="396000" cy="360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/>
          <p:cNvSpPr/>
          <p:nvPr/>
        </p:nvSpPr>
        <p:spPr>
          <a:xfrm rot="16200000">
            <a:off x="11519083" y="3389041"/>
            <a:ext cx="396000" cy="360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iamond 29"/>
          <p:cNvSpPr/>
          <p:nvPr/>
        </p:nvSpPr>
        <p:spPr>
          <a:xfrm>
            <a:off x="5743440" y="3221078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5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99" y="869392"/>
            <a:ext cx="7439793" cy="60431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61855" y="1095690"/>
            <a:ext cx="6975031" cy="404108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6671534" y="1155642"/>
            <a:ext cx="3996573" cy="977563"/>
            <a:chOff x="7848600" y="1188307"/>
            <a:chExt cx="3996573" cy="977563"/>
          </a:xfrm>
        </p:grpSpPr>
        <p:sp>
          <p:nvSpPr>
            <p:cNvPr id="8" name="Diamond 7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94" y="1403352"/>
            <a:ext cx="304800" cy="30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671534" y="2398562"/>
            <a:ext cx="3996573" cy="977563"/>
            <a:chOff x="7848600" y="1188307"/>
            <a:chExt cx="3996573" cy="977563"/>
          </a:xfrm>
        </p:grpSpPr>
        <p:sp>
          <p:nvSpPr>
            <p:cNvPr id="13" name="Diamond 12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71534" y="3641482"/>
            <a:ext cx="3996573" cy="977563"/>
            <a:chOff x="7848600" y="1188307"/>
            <a:chExt cx="3996573" cy="977563"/>
          </a:xfrm>
        </p:grpSpPr>
        <p:sp>
          <p:nvSpPr>
            <p:cNvPr id="17" name="Diamond 16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71534" y="4884402"/>
            <a:ext cx="3996573" cy="977563"/>
            <a:chOff x="7848600" y="1188307"/>
            <a:chExt cx="3996573" cy="977563"/>
          </a:xfrm>
        </p:grpSpPr>
        <p:sp>
          <p:nvSpPr>
            <p:cNvPr id="21" name="Diamond 20"/>
            <p:cNvSpPr/>
            <p:nvPr/>
          </p:nvSpPr>
          <p:spPr>
            <a:xfrm>
              <a:off x="7848600" y="1227566"/>
              <a:ext cx="731520" cy="73152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80120" y="1519539"/>
              <a:ext cx="32499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Lorem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ipsum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dolor sit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amet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consectetur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adipiscing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elit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.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Nunc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bibendum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eleifend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tortor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, non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porta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justo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gravida</a:t>
              </a:r>
              <a:r>
                <a:rPr lang="en-US" sz="1200" b="0" i="0" dirty="0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 </a:t>
              </a:r>
              <a:r>
                <a:rPr lang="en-US" sz="1200" b="0" i="0" dirty="0" err="1" smtClean="0">
                  <a:solidFill>
                    <a:schemeClr val="tx2">
                      <a:lumMod val="50000"/>
                    </a:schemeClr>
                  </a:solidFill>
                  <a:effectLst/>
                  <a:latin typeface="Raleway" panose="020B0503030101060003" pitchFamily="34" charset="0"/>
                </a:rPr>
                <a:t>posuere</a:t>
              </a:r>
              <a:r>
                <a:rPr lang="en-US" sz="1200" dirty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.</a:t>
              </a:r>
              <a:endPara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91548" y="1188307"/>
              <a:ext cx="325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  <a:latin typeface="Raleway" panose="020B0503030101060003" pitchFamily="34" charset="0"/>
                </a:rPr>
                <a:t>YOUR TEXT HERE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80" y="5132112"/>
            <a:ext cx="304800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80" y="2674847"/>
            <a:ext cx="304800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324" y="388919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8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2915" y="858589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OUR 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CREATIVITY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TIMELINE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6133665" y="3063240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56625" y="3401211"/>
            <a:ext cx="102197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/>
          <p:cNvSpPr/>
          <p:nvPr/>
        </p:nvSpPr>
        <p:spPr>
          <a:xfrm>
            <a:off x="8131001" y="3063240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53961" y="3401211"/>
            <a:ext cx="102197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iamond 8"/>
          <p:cNvSpPr/>
          <p:nvPr/>
        </p:nvSpPr>
        <p:spPr>
          <a:xfrm>
            <a:off x="10140888" y="3058310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63848" y="3396281"/>
            <a:ext cx="102197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523726" y="4186403"/>
            <a:ext cx="1926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Nunc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5154" y="3855171"/>
            <a:ext cx="192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2012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4980" y="4186403"/>
            <a:ext cx="1926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Nunc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6408" y="3855171"/>
            <a:ext cx="192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2013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30949" y="4186403"/>
            <a:ext cx="1926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Nunc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542377" y="3855171"/>
            <a:ext cx="192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2014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04" y="3297220"/>
            <a:ext cx="243840" cy="2438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58" y="3296773"/>
            <a:ext cx="243840" cy="2438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728" y="3296773"/>
            <a:ext cx="24384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/>
        </p:nvSpPr>
        <p:spPr>
          <a:xfrm>
            <a:off x="0" y="0"/>
            <a:ext cx="6607834" cy="7694762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737683" y="34290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BROADWAY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683" y="3915299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Professional Presentation</a:t>
            </a:r>
            <a:endParaRPr lang="en-US" sz="14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10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312600" y="3063240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5560" y="3401211"/>
            <a:ext cx="102197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/>
          <p:cNvSpPr/>
          <p:nvPr/>
        </p:nvSpPr>
        <p:spPr>
          <a:xfrm>
            <a:off x="3309936" y="3063240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32896" y="3401211"/>
            <a:ext cx="102197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iamond 8"/>
          <p:cNvSpPr/>
          <p:nvPr/>
        </p:nvSpPr>
        <p:spPr>
          <a:xfrm>
            <a:off x="5319823" y="3058310"/>
            <a:ext cx="731520" cy="7315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2807" y="3396281"/>
            <a:ext cx="102197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2661" y="4186403"/>
            <a:ext cx="1926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Nunc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089" y="3855171"/>
            <a:ext cx="192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2015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03915" y="4186403"/>
            <a:ext cx="1926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Nunc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5343" y="3855171"/>
            <a:ext cx="192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2016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9884" y="4186403"/>
            <a:ext cx="19263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Nunc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1312" y="3855171"/>
            <a:ext cx="192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2017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39" y="3297220"/>
            <a:ext cx="243840" cy="2438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93" y="3296773"/>
            <a:ext cx="243840" cy="2438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63" y="3296773"/>
            <a:ext cx="24384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55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92560" y="404664"/>
            <a:ext cx="11392072" cy="61206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2915" y="858589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OUR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CREATIVE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PORTFOLIO</a:t>
            </a:r>
            <a:endParaRPr lang="en-US" sz="32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91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79376" y="889992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OUR 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CREATIVE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PORTFOLIO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2371" y="2668315"/>
            <a:ext cx="5206507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7" name="Diamond 6"/>
          <p:cNvSpPr/>
          <p:nvPr/>
        </p:nvSpPr>
        <p:spPr>
          <a:xfrm>
            <a:off x="10757594" y="5410401"/>
            <a:ext cx="1434406" cy="1434406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9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/>
          <p:cNvSpPr/>
          <p:nvPr/>
        </p:nvSpPr>
        <p:spPr>
          <a:xfrm>
            <a:off x="8979197" y="2668315"/>
            <a:ext cx="1434406" cy="1434406"/>
          </a:xfrm>
          <a:prstGeom prst="diamond">
            <a:avLst/>
          </a:prstGeom>
          <a:solidFill>
            <a:schemeClr val="accent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096000" y="0"/>
            <a:ext cx="36004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79376" y="889992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OUR 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CREATIVE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PORTFOLIO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2371" y="2668315"/>
            <a:ext cx="5206507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7" name="Diamond 6"/>
          <p:cNvSpPr/>
          <p:nvPr/>
        </p:nvSpPr>
        <p:spPr>
          <a:xfrm>
            <a:off x="10757594" y="5410401"/>
            <a:ext cx="1434406" cy="1434406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/>
          <p:cNvSpPr/>
          <p:nvPr/>
        </p:nvSpPr>
        <p:spPr>
          <a:xfrm>
            <a:off x="8979197" y="2668315"/>
            <a:ext cx="1434406" cy="1434406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78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8"/>
          <p:cNvSpPr>
            <a:spLocks/>
          </p:cNvSpPr>
          <p:nvPr/>
        </p:nvSpPr>
        <p:spPr bwMode="auto">
          <a:xfrm>
            <a:off x="1343472" y="1575820"/>
            <a:ext cx="3710555" cy="3706359"/>
          </a:xfrm>
          <a:custGeom>
            <a:avLst/>
            <a:gdLst>
              <a:gd name="T0" fmla="*/ 884 w 884"/>
              <a:gd name="T1" fmla="*/ 442 h 883"/>
              <a:gd name="T2" fmla="*/ 442 w 884"/>
              <a:gd name="T3" fmla="*/ 883 h 883"/>
              <a:gd name="T4" fmla="*/ 0 w 884"/>
              <a:gd name="T5" fmla="*/ 442 h 883"/>
              <a:gd name="T6" fmla="*/ 442 w 884"/>
              <a:gd name="T7" fmla="*/ 0 h 883"/>
              <a:gd name="T8" fmla="*/ 884 w 884"/>
              <a:gd name="T9" fmla="*/ 44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883">
                <a:moveTo>
                  <a:pt x="884" y="442"/>
                </a:moveTo>
                <a:lnTo>
                  <a:pt x="442" y="883"/>
                </a:lnTo>
                <a:lnTo>
                  <a:pt x="0" y="442"/>
                </a:lnTo>
                <a:lnTo>
                  <a:pt x="442" y="0"/>
                </a:lnTo>
                <a:lnTo>
                  <a:pt x="884" y="44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Freeform 78"/>
          <p:cNvSpPr>
            <a:spLocks/>
          </p:cNvSpPr>
          <p:nvPr/>
        </p:nvSpPr>
        <p:spPr bwMode="auto">
          <a:xfrm>
            <a:off x="3266855" y="-329128"/>
            <a:ext cx="3710555" cy="3706359"/>
          </a:xfrm>
          <a:custGeom>
            <a:avLst/>
            <a:gdLst>
              <a:gd name="T0" fmla="*/ 884 w 884"/>
              <a:gd name="T1" fmla="*/ 442 h 883"/>
              <a:gd name="T2" fmla="*/ 442 w 884"/>
              <a:gd name="T3" fmla="*/ 883 h 883"/>
              <a:gd name="T4" fmla="*/ 0 w 884"/>
              <a:gd name="T5" fmla="*/ 442 h 883"/>
              <a:gd name="T6" fmla="*/ 442 w 884"/>
              <a:gd name="T7" fmla="*/ 0 h 883"/>
              <a:gd name="T8" fmla="*/ 884 w 884"/>
              <a:gd name="T9" fmla="*/ 44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883">
                <a:moveTo>
                  <a:pt x="884" y="442"/>
                </a:moveTo>
                <a:lnTo>
                  <a:pt x="442" y="883"/>
                </a:lnTo>
                <a:lnTo>
                  <a:pt x="0" y="442"/>
                </a:lnTo>
                <a:lnTo>
                  <a:pt x="442" y="0"/>
                </a:lnTo>
                <a:lnTo>
                  <a:pt x="884" y="44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Freeform 78"/>
          <p:cNvSpPr>
            <a:spLocks/>
          </p:cNvSpPr>
          <p:nvPr/>
        </p:nvSpPr>
        <p:spPr bwMode="auto">
          <a:xfrm>
            <a:off x="-545669" y="3465111"/>
            <a:ext cx="3710555" cy="3706359"/>
          </a:xfrm>
          <a:custGeom>
            <a:avLst/>
            <a:gdLst>
              <a:gd name="T0" fmla="*/ 884 w 884"/>
              <a:gd name="T1" fmla="*/ 442 h 883"/>
              <a:gd name="T2" fmla="*/ 442 w 884"/>
              <a:gd name="T3" fmla="*/ 883 h 883"/>
              <a:gd name="T4" fmla="*/ 0 w 884"/>
              <a:gd name="T5" fmla="*/ 442 h 883"/>
              <a:gd name="T6" fmla="*/ 442 w 884"/>
              <a:gd name="T7" fmla="*/ 0 h 883"/>
              <a:gd name="T8" fmla="*/ 884 w 884"/>
              <a:gd name="T9" fmla="*/ 442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883">
                <a:moveTo>
                  <a:pt x="884" y="442"/>
                </a:moveTo>
                <a:lnTo>
                  <a:pt x="442" y="883"/>
                </a:lnTo>
                <a:lnTo>
                  <a:pt x="0" y="442"/>
                </a:lnTo>
                <a:lnTo>
                  <a:pt x="442" y="0"/>
                </a:lnTo>
                <a:lnTo>
                  <a:pt x="884" y="44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Diamond 6"/>
          <p:cNvSpPr/>
          <p:nvPr/>
        </p:nvSpPr>
        <p:spPr>
          <a:xfrm>
            <a:off x="53082" y="50378"/>
            <a:ext cx="1434406" cy="1434406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/>
          <p:cNvSpPr/>
          <p:nvPr/>
        </p:nvSpPr>
        <p:spPr>
          <a:xfrm>
            <a:off x="6260207" y="806848"/>
            <a:ext cx="1434406" cy="1434406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003878" y="4497349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OUR </a:t>
            </a:r>
          </a:p>
          <a:p>
            <a:pPr algn="r"/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CREATIVE</a:t>
            </a:r>
          </a:p>
          <a:p>
            <a:pPr algn="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PORTFOLIO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85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3304" y="0"/>
            <a:ext cx="36004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6004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53082" y="53663"/>
            <a:ext cx="1434406" cy="1434406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/>
          <p:cNvSpPr/>
          <p:nvPr/>
        </p:nvSpPr>
        <p:spPr>
          <a:xfrm>
            <a:off x="5741714" y="5378970"/>
            <a:ext cx="1434406" cy="1434406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/>
          <p:cNvSpPr/>
          <p:nvPr/>
        </p:nvSpPr>
        <p:spPr>
          <a:xfrm>
            <a:off x="6096000" y="2193949"/>
            <a:ext cx="2470102" cy="2470102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608168" y="3068960"/>
            <a:ext cx="2448272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331051" y="3136612"/>
            <a:ext cx="313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PORTFOLIO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81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28695" y="2174322"/>
            <a:ext cx="110578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3723" y="3918861"/>
            <a:ext cx="110578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30041" y="1382234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SINGLE COLUMN TEXT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97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26863" y="1268761"/>
            <a:ext cx="541673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50069" y="1268760"/>
            <a:ext cx="541673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26863" y="4213194"/>
            <a:ext cx="541673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250069" y="4213193"/>
            <a:ext cx="541673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4768" y="548680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TWO COLUMN TEXT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49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21169" y="1221865"/>
            <a:ext cx="325031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80295" y="1221866"/>
            <a:ext cx="325031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039421" y="1221865"/>
            <a:ext cx="325031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39494" y="548680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THREE COLUMN TEXT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8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169299" y="1107539"/>
            <a:ext cx="3853402" cy="5750461"/>
            <a:chOff x="5132388" y="3157538"/>
            <a:chExt cx="2063750" cy="3079750"/>
          </a:xfrm>
        </p:grpSpPr>
        <p:sp>
          <p:nvSpPr>
            <p:cNvPr id="4" name="Freeform 38"/>
            <p:cNvSpPr>
              <a:spLocks/>
            </p:cNvSpPr>
            <p:nvPr/>
          </p:nvSpPr>
          <p:spPr bwMode="auto">
            <a:xfrm>
              <a:off x="5705475" y="5719763"/>
              <a:ext cx="915988" cy="130175"/>
            </a:xfrm>
            <a:custGeom>
              <a:avLst/>
              <a:gdLst>
                <a:gd name="T0" fmla="*/ 40 w 577"/>
                <a:gd name="T1" fmla="*/ 0 h 82"/>
                <a:gd name="T2" fmla="*/ 537 w 577"/>
                <a:gd name="T3" fmla="*/ 0 h 82"/>
                <a:gd name="T4" fmla="*/ 552 w 577"/>
                <a:gd name="T5" fmla="*/ 4 h 82"/>
                <a:gd name="T6" fmla="*/ 565 w 577"/>
                <a:gd name="T7" fmla="*/ 11 h 82"/>
                <a:gd name="T8" fmla="*/ 575 w 577"/>
                <a:gd name="T9" fmla="*/ 24 h 82"/>
                <a:gd name="T10" fmla="*/ 577 w 577"/>
                <a:gd name="T11" fmla="*/ 42 h 82"/>
                <a:gd name="T12" fmla="*/ 575 w 577"/>
                <a:gd name="T13" fmla="*/ 57 h 82"/>
                <a:gd name="T14" fmla="*/ 565 w 577"/>
                <a:gd name="T15" fmla="*/ 70 h 82"/>
                <a:gd name="T16" fmla="*/ 552 w 577"/>
                <a:gd name="T17" fmla="*/ 78 h 82"/>
                <a:gd name="T18" fmla="*/ 537 w 577"/>
                <a:gd name="T19" fmla="*/ 82 h 82"/>
                <a:gd name="T20" fmla="*/ 40 w 577"/>
                <a:gd name="T21" fmla="*/ 82 h 82"/>
                <a:gd name="T22" fmla="*/ 25 w 577"/>
                <a:gd name="T23" fmla="*/ 78 h 82"/>
                <a:gd name="T24" fmla="*/ 12 w 577"/>
                <a:gd name="T25" fmla="*/ 70 h 82"/>
                <a:gd name="T26" fmla="*/ 3 w 577"/>
                <a:gd name="T27" fmla="*/ 57 h 82"/>
                <a:gd name="T28" fmla="*/ 0 w 577"/>
                <a:gd name="T29" fmla="*/ 42 h 82"/>
                <a:gd name="T30" fmla="*/ 3 w 577"/>
                <a:gd name="T31" fmla="*/ 24 h 82"/>
                <a:gd name="T32" fmla="*/ 12 w 577"/>
                <a:gd name="T33" fmla="*/ 11 h 82"/>
                <a:gd name="T34" fmla="*/ 25 w 577"/>
                <a:gd name="T35" fmla="*/ 4 h 82"/>
                <a:gd name="T36" fmla="*/ 40 w 577"/>
                <a:gd name="T3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7" h="82">
                  <a:moveTo>
                    <a:pt x="40" y="0"/>
                  </a:moveTo>
                  <a:lnTo>
                    <a:pt x="537" y="0"/>
                  </a:lnTo>
                  <a:lnTo>
                    <a:pt x="552" y="4"/>
                  </a:lnTo>
                  <a:lnTo>
                    <a:pt x="565" y="11"/>
                  </a:lnTo>
                  <a:lnTo>
                    <a:pt x="575" y="24"/>
                  </a:lnTo>
                  <a:lnTo>
                    <a:pt x="577" y="42"/>
                  </a:lnTo>
                  <a:lnTo>
                    <a:pt x="575" y="57"/>
                  </a:lnTo>
                  <a:lnTo>
                    <a:pt x="565" y="70"/>
                  </a:lnTo>
                  <a:lnTo>
                    <a:pt x="552" y="78"/>
                  </a:lnTo>
                  <a:lnTo>
                    <a:pt x="537" y="82"/>
                  </a:lnTo>
                  <a:lnTo>
                    <a:pt x="40" y="82"/>
                  </a:lnTo>
                  <a:lnTo>
                    <a:pt x="25" y="78"/>
                  </a:lnTo>
                  <a:lnTo>
                    <a:pt x="12" y="70"/>
                  </a:lnTo>
                  <a:lnTo>
                    <a:pt x="3" y="57"/>
                  </a:lnTo>
                  <a:lnTo>
                    <a:pt x="0" y="42"/>
                  </a:lnTo>
                  <a:lnTo>
                    <a:pt x="3" y="24"/>
                  </a:lnTo>
                  <a:lnTo>
                    <a:pt x="12" y="11"/>
                  </a:lnTo>
                  <a:lnTo>
                    <a:pt x="25" y="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2E454B"/>
            </a:solidFill>
            <a:ln w="0">
              <a:solidFill>
                <a:srgbClr val="2E45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9"/>
            <p:cNvSpPr>
              <a:spLocks/>
            </p:cNvSpPr>
            <p:nvPr/>
          </p:nvSpPr>
          <p:spPr bwMode="auto">
            <a:xfrm>
              <a:off x="5727700" y="5911850"/>
              <a:ext cx="871538" cy="131763"/>
            </a:xfrm>
            <a:custGeom>
              <a:avLst/>
              <a:gdLst>
                <a:gd name="T0" fmla="*/ 41 w 549"/>
                <a:gd name="T1" fmla="*/ 0 h 83"/>
                <a:gd name="T2" fmla="*/ 507 w 549"/>
                <a:gd name="T3" fmla="*/ 0 h 83"/>
                <a:gd name="T4" fmla="*/ 523 w 549"/>
                <a:gd name="T5" fmla="*/ 4 h 83"/>
                <a:gd name="T6" fmla="*/ 536 w 549"/>
                <a:gd name="T7" fmla="*/ 12 h 83"/>
                <a:gd name="T8" fmla="*/ 545 w 549"/>
                <a:gd name="T9" fmla="*/ 25 h 83"/>
                <a:gd name="T10" fmla="*/ 549 w 549"/>
                <a:gd name="T11" fmla="*/ 42 h 83"/>
                <a:gd name="T12" fmla="*/ 545 w 549"/>
                <a:gd name="T13" fmla="*/ 58 h 83"/>
                <a:gd name="T14" fmla="*/ 536 w 549"/>
                <a:gd name="T15" fmla="*/ 71 h 83"/>
                <a:gd name="T16" fmla="*/ 523 w 549"/>
                <a:gd name="T17" fmla="*/ 80 h 83"/>
                <a:gd name="T18" fmla="*/ 507 w 549"/>
                <a:gd name="T19" fmla="*/ 83 h 83"/>
                <a:gd name="T20" fmla="*/ 41 w 549"/>
                <a:gd name="T21" fmla="*/ 83 h 83"/>
                <a:gd name="T22" fmla="*/ 25 w 549"/>
                <a:gd name="T23" fmla="*/ 80 h 83"/>
                <a:gd name="T24" fmla="*/ 12 w 549"/>
                <a:gd name="T25" fmla="*/ 71 h 83"/>
                <a:gd name="T26" fmla="*/ 4 w 549"/>
                <a:gd name="T27" fmla="*/ 58 h 83"/>
                <a:gd name="T28" fmla="*/ 0 w 549"/>
                <a:gd name="T29" fmla="*/ 42 h 83"/>
                <a:gd name="T30" fmla="*/ 4 w 549"/>
                <a:gd name="T31" fmla="*/ 25 h 83"/>
                <a:gd name="T32" fmla="*/ 12 w 549"/>
                <a:gd name="T33" fmla="*/ 12 h 83"/>
                <a:gd name="T34" fmla="*/ 25 w 549"/>
                <a:gd name="T35" fmla="*/ 4 h 83"/>
                <a:gd name="T36" fmla="*/ 41 w 549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9" h="83">
                  <a:moveTo>
                    <a:pt x="41" y="0"/>
                  </a:moveTo>
                  <a:lnTo>
                    <a:pt x="507" y="0"/>
                  </a:lnTo>
                  <a:lnTo>
                    <a:pt x="523" y="4"/>
                  </a:lnTo>
                  <a:lnTo>
                    <a:pt x="536" y="12"/>
                  </a:lnTo>
                  <a:lnTo>
                    <a:pt x="545" y="25"/>
                  </a:lnTo>
                  <a:lnTo>
                    <a:pt x="549" y="42"/>
                  </a:lnTo>
                  <a:lnTo>
                    <a:pt x="545" y="58"/>
                  </a:lnTo>
                  <a:lnTo>
                    <a:pt x="536" y="71"/>
                  </a:lnTo>
                  <a:lnTo>
                    <a:pt x="523" y="80"/>
                  </a:lnTo>
                  <a:lnTo>
                    <a:pt x="507" y="83"/>
                  </a:lnTo>
                  <a:lnTo>
                    <a:pt x="41" y="83"/>
                  </a:lnTo>
                  <a:lnTo>
                    <a:pt x="25" y="80"/>
                  </a:lnTo>
                  <a:lnTo>
                    <a:pt x="12" y="71"/>
                  </a:lnTo>
                  <a:lnTo>
                    <a:pt x="4" y="58"/>
                  </a:lnTo>
                  <a:lnTo>
                    <a:pt x="0" y="42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5" y="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E454B"/>
            </a:solidFill>
            <a:ln w="0">
              <a:solidFill>
                <a:srgbClr val="2E45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0"/>
            <p:cNvSpPr>
              <a:spLocks/>
            </p:cNvSpPr>
            <p:nvPr/>
          </p:nvSpPr>
          <p:spPr bwMode="auto">
            <a:xfrm>
              <a:off x="5853113" y="6105525"/>
              <a:ext cx="623888" cy="131763"/>
            </a:xfrm>
            <a:custGeom>
              <a:avLst/>
              <a:gdLst>
                <a:gd name="T0" fmla="*/ 40 w 393"/>
                <a:gd name="T1" fmla="*/ 0 h 83"/>
                <a:gd name="T2" fmla="*/ 351 w 393"/>
                <a:gd name="T3" fmla="*/ 0 h 83"/>
                <a:gd name="T4" fmla="*/ 368 w 393"/>
                <a:gd name="T5" fmla="*/ 4 h 83"/>
                <a:gd name="T6" fmla="*/ 381 w 393"/>
                <a:gd name="T7" fmla="*/ 13 h 83"/>
                <a:gd name="T8" fmla="*/ 389 w 393"/>
                <a:gd name="T9" fmla="*/ 26 h 83"/>
                <a:gd name="T10" fmla="*/ 393 w 393"/>
                <a:gd name="T11" fmla="*/ 42 h 83"/>
                <a:gd name="T12" fmla="*/ 389 w 393"/>
                <a:gd name="T13" fmla="*/ 58 h 83"/>
                <a:gd name="T14" fmla="*/ 381 w 393"/>
                <a:gd name="T15" fmla="*/ 71 h 83"/>
                <a:gd name="T16" fmla="*/ 368 w 393"/>
                <a:gd name="T17" fmla="*/ 80 h 83"/>
                <a:gd name="T18" fmla="*/ 351 w 393"/>
                <a:gd name="T19" fmla="*/ 83 h 83"/>
                <a:gd name="T20" fmla="*/ 40 w 393"/>
                <a:gd name="T21" fmla="*/ 83 h 83"/>
                <a:gd name="T22" fmla="*/ 25 w 393"/>
                <a:gd name="T23" fmla="*/ 80 h 83"/>
                <a:gd name="T24" fmla="*/ 12 w 393"/>
                <a:gd name="T25" fmla="*/ 71 h 83"/>
                <a:gd name="T26" fmla="*/ 2 w 393"/>
                <a:gd name="T27" fmla="*/ 58 h 83"/>
                <a:gd name="T28" fmla="*/ 0 w 393"/>
                <a:gd name="T29" fmla="*/ 42 h 83"/>
                <a:gd name="T30" fmla="*/ 2 w 393"/>
                <a:gd name="T31" fmla="*/ 26 h 83"/>
                <a:gd name="T32" fmla="*/ 12 w 393"/>
                <a:gd name="T33" fmla="*/ 13 h 83"/>
                <a:gd name="T34" fmla="*/ 25 w 393"/>
                <a:gd name="T35" fmla="*/ 4 h 83"/>
                <a:gd name="T36" fmla="*/ 40 w 393"/>
                <a:gd name="T3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3" h="83">
                  <a:moveTo>
                    <a:pt x="40" y="0"/>
                  </a:moveTo>
                  <a:lnTo>
                    <a:pt x="351" y="0"/>
                  </a:lnTo>
                  <a:lnTo>
                    <a:pt x="368" y="4"/>
                  </a:lnTo>
                  <a:lnTo>
                    <a:pt x="381" y="13"/>
                  </a:lnTo>
                  <a:lnTo>
                    <a:pt x="389" y="26"/>
                  </a:lnTo>
                  <a:lnTo>
                    <a:pt x="393" y="42"/>
                  </a:lnTo>
                  <a:lnTo>
                    <a:pt x="389" y="58"/>
                  </a:lnTo>
                  <a:lnTo>
                    <a:pt x="381" y="71"/>
                  </a:lnTo>
                  <a:lnTo>
                    <a:pt x="368" y="80"/>
                  </a:lnTo>
                  <a:lnTo>
                    <a:pt x="351" y="83"/>
                  </a:lnTo>
                  <a:lnTo>
                    <a:pt x="40" y="83"/>
                  </a:lnTo>
                  <a:lnTo>
                    <a:pt x="25" y="80"/>
                  </a:lnTo>
                  <a:lnTo>
                    <a:pt x="12" y="71"/>
                  </a:lnTo>
                  <a:lnTo>
                    <a:pt x="2" y="58"/>
                  </a:lnTo>
                  <a:lnTo>
                    <a:pt x="0" y="42"/>
                  </a:lnTo>
                  <a:lnTo>
                    <a:pt x="2" y="26"/>
                  </a:lnTo>
                  <a:lnTo>
                    <a:pt x="12" y="13"/>
                  </a:lnTo>
                  <a:lnTo>
                    <a:pt x="25" y="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2E454B"/>
            </a:solidFill>
            <a:ln w="0">
              <a:solidFill>
                <a:srgbClr val="2E454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1"/>
            <p:cNvSpPr>
              <a:spLocks/>
            </p:cNvSpPr>
            <p:nvPr/>
          </p:nvSpPr>
          <p:spPr bwMode="auto">
            <a:xfrm>
              <a:off x="5132388" y="3838575"/>
              <a:ext cx="2063750" cy="560388"/>
            </a:xfrm>
            <a:custGeom>
              <a:avLst/>
              <a:gdLst>
                <a:gd name="T0" fmla="*/ 14 w 1300"/>
                <a:gd name="T1" fmla="*/ 0 h 353"/>
                <a:gd name="T2" fmla="*/ 1284 w 1300"/>
                <a:gd name="T3" fmla="*/ 0 h 353"/>
                <a:gd name="T4" fmla="*/ 1296 w 1300"/>
                <a:gd name="T5" fmla="*/ 60 h 353"/>
                <a:gd name="T6" fmla="*/ 1300 w 1300"/>
                <a:gd name="T7" fmla="*/ 120 h 353"/>
                <a:gd name="T8" fmla="*/ 1296 w 1300"/>
                <a:gd name="T9" fmla="*/ 179 h 353"/>
                <a:gd name="T10" fmla="*/ 1286 w 1300"/>
                <a:gd name="T11" fmla="*/ 238 h 353"/>
                <a:gd name="T12" fmla="*/ 1272 w 1300"/>
                <a:gd name="T13" fmla="*/ 296 h 353"/>
                <a:gd name="T14" fmla="*/ 1252 w 1300"/>
                <a:gd name="T15" fmla="*/ 353 h 353"/>
                <a:gd name="T16" fmla="*/ 47 w 1300"/>
                <a:gd name="T17" fmla="*/ 353 h 353"/>
                <a:gd name="T18" fmla="*/ 27 w 1300"/>
                <a:gd name="T19" fmla="*/ 296 h 353"/>
                <a:gd name="T20" fmla="*/ 11 w 1300"/>
                <a:gd name="T21" fmla="*/ 238 h 353"/>
                <a:gd name="T22" fmla="*/ 2 w 1300"/>
                <a:gd name="T23" fmla="*/ 179 h 353"/>
                <a:gd name="T24" fmla="*/ 0 w 1300"/>
                <a:gd name="T25" fmla="*/ 120 h 353"/>
                <a:gd name="T26" fmla="*/ 4 w 1300"/>
                <a:gd name="T27" fmla="*/ 60 h 353"/>
                <a:gd name="T28" fmla="*/ 14 w 1300"/>
                <a:gd name="T2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0" h="353">
                  <a:moveTo>
                    <a:pt x="14" y="0"/>
                  </a:moveTo>
                  <a:lnTo>
                    <a:pt x="1284" y="0"/>
                  </a:lnTo>
                  <a:lnTo>
                    <a:pt x="1296" y="60"/>
                  </a:lnTo>
                  <a:lnTo>
                    <a:pt x="1300" y="120"/>
                  </a:lnTo>
                  <a:lnTo>
                    <a:pt x="1296" y="179"/>
                  </a:lnTo>
                  <a:lnTo>
                    <a:pt x="1286" y="238"/>
                  </a:lnTo>
                  <a:lnTo>
                    <a:pt x="1272" y="296"/>
                  </a:lnTo>
                  <a:lnTo>
                    <a:pt x="1252" y="353"/>
                  </a:lnTo>
                  <a:lnTo>
                    <a:pt x="47" y="353"/>
                  </a:lnTo>
                  <a:lnTo>
                    <a:pt x="27" y="296"/>
                  </a:lnTo>
                  <a:lnTo>
                    <a:pt x="11" y="238"/>
                  </a:lnTo>
                  <a:lnTo>
                    <a:pt x="2" y="179"/>
                  </a:lnTo>
                  <a:lnTo>
                    <a:pt x="0" y="120"/>
                  </a:lnTo>
                  <a:lnTo>
                    <a:pt x="4" y="6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2"/>
            <p:cNvSpPr>
              <a:spLocks/>
            </p:cNvSpPr>
            <p:nvPr/>
          </p:nvSpPr>
          <p:spPr bwMode="auto">
            <a:xfrm>
              <a:off x="5229225" y="4452938"/>
              <a:ext cx="1868488" cy="561975"/>
            </a:xfrm>
            <a:custGeom>
              <a:avLst/>
              <a:gdLst>
                <a:gd name="T0" fmla="*/ 0 w 1177"/>
                <a:gd name="T1" fmla="*/ 0 h 354"/>
                <a:gd name="T2" fmla="*/ 1177 w 1177"/>
                <a:gd name="T3" fmla="*/ 0 h 354"/>
                <a:gd name="T4" fmla="*/ 1151 w 1177"/>
                <a:gd name="T5" fmla="*/ 53 h 354"/>
                <a:gd name="T6" fmla="*/ 1125 w 1177"/>
                <a:gd name="T7" fmla="*/ 104 h 354"/>
                <a:gd name="T8" fmla="*/ 1098 w 1177"/>
                <a:gd name="T9" fmla="*/ 151 h 354"/>
                <a:gd name="T10" fmla="*/ 1060 w 1177"/>
                <a:gd name="T11" fmla="*/ 219 h 354"/>
                <a:gd name="T12" fmla="*/ 1024 w 1177"/>
                <a:gd name="T13" fmla="*/ 286 h 354"/>
                <a:gd name="T14" fmla="*/ 988 w 1177"/>
                <a:gd name="T15" fmla="*/ 354 h 354"/>
                <a:gd name="T16" fmla="*/ 189 w 1177"/>
                <a:gd name="T17" fmla="*/ 354 h 354"/>
                <a:gd name="T18" fmla="*/ 153 w 1177"/>
                <a:gd name="T19" fmla="*/ 286 h 354"/>
                <a:gd name="T20" fmla="*/ 117 w 1177"/>
                <a:gd name="T21" fmla="*/ 219 h 354"/>
                <a:gd name="T22" fmla="*/ 79 w 1177"/>
                <a:gd name="T23" fmla="*/ 151 h 354"/>
                <a:gd name="T24" fmla="*/ 52 w 1177"/>
                <a:gd name="T25" fmla="*/ 104 h 354"/>
                <a:gd name="T26" fmla="*/ 25 w 1177"/>
                <a:gd name="T27" fmla="*/ 53 h 354"/>
                <a:gd name="T28" fmla="*/ 0 w 1177"/>
                <a:gd name="T2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7" h="354">
                  <a:moveTo>
                    <a:pt x="0" y="0"/>
                  </a:moveTo>
                  <a:lnTo>
                    <a:pt x="1177" y="0"/>
                  </a:lnTo>
                  <a:lnTo>
                    <a:pt x="1151" y="53"/>
                  </a:lnTo>
                  <a:lnTo>
                    <a:pt x="1125" y="104"/>
                  </a:lnTo>
                  <a:lnTo>
                    <a:pt x="1098" y="151"/>
                  </a:lnTo>
                  <a:lnTo>
                    <a:pt x="1060" y="219"/>
                  </a:lnTo>
                  <a:lnTo>
                    <a:pt x="1024" y="286"/>
                  </a:lnTo>
                  <a:lnTo>
                    <a:pt x="988" y="354"/>
                  </a:lnTo>
                  <a:lnTo>
                    <a:pt x="189" y="354"/>
                  </a:lnTo>
                  <a:lnTo>
                    <a:pt x="153" y="286"/>
                  </a:lnTo>
                  <a:lnTo>
                    <a:pt x="117" y="219"/>
                  </a:lnTo>
                  <a:lnTo>
                    <a:pt x="79" y="151"/>
                  </a:lnTo>
                  <a:lnTo>
                    <a:pt x="52" y="104"/>
                  </a:lnTo>
                  <a:lnTo>
                    <a:pt x="2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3"/>
            <p:cNvSpPr>
              <a:spLocks/>
            </p:cNvSpPr>
            <p:nvPr/>
          </p:nvSpPr>
          <p:spPr bwMode="auto">
            <a:xfrm>
              <a:off x="5553075" y="5067300"/>
              <a:ext cx="1217613" cy="581025"/>
            </a:xfrm>
            <a:custGeom>
              <a:avLst/>
              <a:gdLst>
                <a:gd name="T0" fmla="*/ 0 w 767"/>
                <a:gd name="T1" fmla="*/ 0 h 366"/>
                <a:gd name="T2" fmla="*/ 767 w 767"/>
                <a:gd name="T3" fmla="*/ 0 h 366"/>
                <a:gd name="T4" fmla="*/ 753 w 767"/>
                <a:gd name="T5" fmla="*/ 34 h 366"/>
                <a:gd name="T6" fmla="*/ 739 w 767"/>
                <a:gd name="T7" fmla="*/ 73 h 366"/>
                <a:gd name="T8" fmla="*/ 727 w 767"/>
                <a:gd name="T9" fmla="*/ 113 h 366"/>
                <a:gd name="T10" fmla="*/ 716 w 767"/>
                <a:gd name="T11" fmla="*/ 158 h 366"/>
                <a:gd name="T12" fmla="*/ 709 w 767"/>
                <a:gd name="T13" fmla="*/ 201 h 366"/>
                <a:gd name="T14" fmla="*/ 699 w 767"/>
                <a:gd name="T15" fmla="*/ 244 h 366"/>
                <a:gd name="T16" fmla="*/ 692 w 767"/>
                <a:gd name="T17" fmla="*/ 284 h 366"/>
                <a:gd name="T18" fmla="*/ 685 w 767"/>
                <a:gd name="T19" fmla="*/ 307 h 366"/>
                <a:gd name="T20" fmla="*/ 677 w 767"/>
                <a:gd name="T21" fmla="*/ 327 h 366"/>
                <a:gd name="T22" fmla="*/ 665 w 767"/>
                <a:gd name="T23" fmla="*/ 341 h 366"/>
                <a:gd name="T24" fmla="*/ 651 w 767"/>
                <a:gd name="T25" fmla="*/ 352 h 366"/>
                <a:gd name="T26" fmla="*/ 633 w 767"/>
                <a:gd name="T27" fmla="*/ 360 h 366"/>
                <a:gd name="T28" fmla="*/ 610 w 767"/>
                <a:gd name="T29" fmla="*/ 363 h 366"/>
                <a:gd name="T30" fmla="*/ 582 w 767"/>
                <a:gd name="T31" fmla="*/ 366 h 366"/>
                <a:gd name="T32" fmla="*/ 574 w 767"/>
                <a:gd name="T33" fmla="*/ 366 h 366"/>
                <a:gd name="T34" fmla="*/ 557 w 767"/>
                <a:gd name="T35" fmla="*/ 366 h 366"/>
                <a:gd name="T36" fmla="*/ 533 w 767"/>
                <a:gd name="T37" fmla="*/ 366 h 366"/>
                <a:gd name="T38" fmla="*/ 503 w 767"/>
                <a:gd name="T39" fmla="*/ 366 h 366"/>
                <a:gd name="T40" fmla="*/ 469 w 767"/>
                <a:gd name="T41" fmla="*/ 366 h 366"/>
                <a:gd name="T42" fmla="*/ 432 w 767"/>
                <a:gd name="T43" fmla="*/ 366 h 366"/>
                <a:gd name="T44" fmla="*/ 393 w 767"/>
                <a:gd name="T45" fmla="*/ 366 h 366"/>
                <a:gd name="T46" fmla="*/ 352 w 767"/>
                <a:gd name="T47" fmla="*/ 366 h 366"/>
                <a:gd name="T48" fmla="*/ 315 w 767"/>
                <a:gd name="T49" fmla="*/ 366 h 366"/>
                <a:gd name="T50" fmla="*/ 278 w 767"/>
                <a:gd name="T51" fmla="*/ 366 h 366"/>
                <a:gd name="T52" fmla="*/ 244 w 767"/>
                <a:gd name="T53" fmla="*/ 366 h 366"/>
                <a:gd name="T54" fmla="*/ 216 w 767"/>
                <a:gd name="T55" fmla="*/ 366 h 366"/>
                <a:gd name="T56" fmla="*/ 194 w 767"/>
                <a:gd name="T57" fmla="*/ 366 h 366"/>
                <a:gd name="T58" fmla="*/ 181 w 767"/>
                <a:gd name="T59" fmla="*/ 366 h 366"/>
                <a:gd name="T60" fmla="*/ 176 w 767"/>
                <a:gd name="T61" fmla="*/ 366 h 366"/>
                <a:gd name="T62" fmla="*/ 176 w 767"/>
                <a:gd name="T63" fmla="*/ 365 h 366"/>
                <a:gd name="T64" fmla="*/ 147 w 767"/>
                <a:gd name="T65" fmla="*/ 362 h 366"/>
                <a:gd name="T66" fmla="*/ 125 w 767"/>
                <a:gd name="T67" fmla="*/ 356 h 366"/>
                <a:gd name="T68" fmla="*/ 106 w 767"/>
                <a:gd name="T69" fmla="*/ 345 h 366"/>
                <a:gd name="T70" fmla="*/ 93 w 767"/>
                <a:gd name="T71" fmla="*/ 329 h 366"/>
                <a:gd name="T72" fmla="*/ 84 w 767"/>
                <a:gd name="T73" fmla="*/ 310 h 366"/>
                <a:gd name="T74" fmla="*/ 76 w 767"/>
                <a:gd name="T75" fmla="*/ 284 h 366"/>
                <a:gd name="T76" fmla="*/ 68 w 767"/>
                <a:gd name="T77" fmla="*/ 244 h 366"/>
                <a:gd name="T78" fmla="*/ 61 w 767"/>
                <a:gd name="T79" fmla="*/ 201 h 366"/>
                <a:gd name="T80" fmla="*/ 51 w 767"/>
                <a:gd name="T81" fmla="*/ 158 h 366"/>
                <a:gd name="T82" fmla="*/ 42 w 767"/>
                <a:gd name="T83" fmla="*/ 113 h 366"/>
                <a:gd name="T84" fmla="*/ 30 w 767"/>
                <a:gd name="T85" fmla="*/ 73 h 366"/>
                <a:gd name="T86" fmla="*/ 16 w 767"/>
                <a:gd name="T87" fmla="*/ 34 h 366"/>
                <a:gd name="T88" fmla="*/ 0 w 767"/>
                <a:gd name="T8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7" h="366">
                  <a:moveTo>
                    <a:pt x="0" y="0"/>
                  </a:moveTo>
                  <a:lnTo>
                    <a:pt x="767" y="0"/>
                  </a:lnTo>
                  <a:lnTo>
                    <a:pt x="753" y="34"/>
                  </a:lnTo>
                  <a:lnTo>
                    <a:pt x="739" y="73"/>
                  </a:lnTo>
                  <a:lnTo>
                    <a:pt x="727" y="113"/>
                  </a:lnTo>
                  <a:lnTo>
                    <a:pt x="716" y="158"/>
                  </a:lnTo>
                  <a:lnTo>
                    <a:pt x="709" y="201"/>
                  </a:lnTo>
                  <a:lnTo>
                    <a:pt x="699" y="244"/>
                  </a:lnTo>
                  <a:lnTo>
                    <a:pt x="692" y="284"/>
                  </a:lnTo>
                  <a:lnTo>
                    <a:pt x="685" y="307"/>
                  </a:lnTo>
                  <a:lnTo>
                    <a:pt x="677" y="327"/>
                  </a:lnTo>
                  <a:lnTo>
                    <a:pt x="665" y="341"/>
                  </a:lnTo>
                  <a:lnTo>
                    <a:pt x="651" y="352"/>
                  </a:lnTo>
                  <a:lnTo>
                    <a:pt x="633" y="360"/>
                  </a:lnTo>
                  <a:lnTo>
                    <a:pt x="610" y="363"/>
                  </a:lnTo>
                  <a:lnTo>
                    <a:pt x="582" y="366"/>
                  </a:lnTo>
                  <a:lnTo>
                    <a:pt x="574" y="366"/>
                  </a:lnTo>
                  <a:lnTo>
                    <a:pt x="557" y="366"/>
                  </a:lnTo>
                  <a:lnTo>
                    <a:pt x="533" y="366"/>
                  </a:lnTo>
                  <a:lnTo>
                    <a:pt x="503" y="366"/>
                  </a:lnTo>
                  <a:lnTo>
                    <a:pt x="469" y="366"/>
                  </a:lnTo>
                  <a:lnTo>
                    <a:pt x="432" y="366"/>
                  </a:lnTo>
                  <a:lnTo>
                    <a:pt x="393" y="366"/>
                  </a:lnTo>
                  <a:lnTo>
                    <a:pt x="352" y="366"/>
                  </a:lnTo>
                  <a:lnTo>
                    <a:pt x="315" y="366"/>
                  </a:lnTo>
                  <a:lnTo>
                    <a:pt x="278" y="366"/>
                  </a:lnTo>
                  <a:lnTo>
                    <a:pt x="244" y="366"/>
                  </a:lnTo>
                  <a:lnTo>
                    <a:pt x="216" y="366"/>
                  </a:lnTo>
                  <a:lnTo>
                    <a:pt x="194" y="366"/>
                  </a:lnTo>
                  <a:lnTo>
                    <a:pt x="181" y="366"/>
                  </a:lnTo>
                  <a:lnTo>
                    <a:pt x="176" y="366"/>
                  </a:lnTo>
                  <a:lnTo>
                    <a:pt x="176" y="365"/>
                  </a:lnTo>
                  <a:lnTo>
                    <a:pt x="147" y="362"/>
                  </a:lnTo>
                  <a:lnTo>
                    <a:pt x="125" y="356"/>
                  </a:lnTo>
                  <a:lnTo>
                    <a:pt x="106" y="345"/>
                  </a:lnTo>
                  <a:lnTo>
                    <a:pt x="93" y="329"/>
                  </a:lnTo>
                  <a:lnTo>
                    <a:pt x="84" y="310"/>
                  </a:lnTo>
                  <a:lnTo>
                    <a:pt x="76" y="284"/>
                  </a:lnTo>
                  <a:lnTo>
                    <a:pt x="68" y="244"/>
                  </a:lnTo>
                  <a:lnTo>
                    <a:pt x="61" y="201"/>
                  </a:lnTo>
                  <a:lnTo>
                    <a:pt x="51" y="158"/>
                  </a:lnTo>
                  <a:lnTo>
                    <a:pt x="42" y="113"/>
                  </a:lnTo>
                  <a:lnTo>
                    <a:pt x="30" y="73"/>
                  </a:lnTo>
                  <a:lnTo>
                    <a:pt x="16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4"/>
            <p:cNvSpPr>
              <a:spLocks/>
            </p:cNvSpPr>
            <p:nvPr/>
          </p:nvSpPr>
          <p:spPr bwMode="auto">
            <a:xfrm>
              <a:off x="5170488" y="3157538"/>
              <a:ext cx="1985963" cy="628650"/>
            </a:xfrm>
            <a:custGeom>
              <a:avLst/>
              <a:gdLst>
                <a:gd name="T0" fmla="*/ 625 w 1251"/>
                <a:gd name="T1" fmla="*/ 0 h 396"/>
                <a:gd name="T2" fmla="*/ 698 w 1251"/>
                <a:gd name="T3" fmla="*/ 3 h 396"/>
                <a:gd name="T4" fmla="*/ 768 w 1251"/>
                <a:gd name="T5" fmla="*/ 14 h 396"/>
                <a:gd name="T6" fmla="*/ 834 w 1251"/>
                <a:gd name="T7" fmla="*/ 30 h 396"/>
                <a:gd name="T8" fmla="*/ 896 w 1251"/>
                <a:gd name="T9" fmla="*/ 51 h 396"/>
                <a:gd name="T10" fmla="*/ 955 w 1251"/>
                <a:gd name="T11" fmla="*/ 78 h 396"/>
                <a:gd name="T12" fmla="*/ 1008 w 1251"/>
                <a:gd name="T13" fmla="*/ 108 h 396"/>
                <a:gd name="T14" fmla="*/ 1058 w 1251"/>
                <a:gd name="T15" fmla="*/ 142 h 396"/>
                <a:gd name="T16" fmla="*/ 1104 w 1251"/>
                <a:gd name="T17" fmla="*/ 180 h 396"/>
                <a:gd name="T18" fmla="*/ 1143 w 1251"/>
                <a:gd name="T19" fmla="*/ 221 h 396"/>
                <a:gd name="T20" fmla="*/ 1179 w 1251"/>
                <a:gd name="T21" fmla="*/ 263 h 396"/>
                <a:gd name="T22" fmla="*/ 1209 w 1251"/>
                <a:gd name="T23" fmla="*/ 306 h 396"/>
                <a:gd name="T24" fmla="*/ 1232 w 1251"/>
                <a:gd name="T25" fmla="*/ 350 h 396"/>
                <a:gd name="T26" fmla="*/ 1251 w 1251"/>
                <a:gd name="T27" fmla="*/ 396 h 396"/>
                <a:gd name="T28" fmla="*/ 0 w 1251"/>
                <a:gd name="T29" fmla="*/ 396 h 396"/>
                <a:gd name="T30" fmla="*/ 19 w 1251"/>
                <a:gd name="T31" fmla="*/ 350 h 396"/>
                <a:gd name="T32" fmla="*/ 42 w 1251"/>
                <a:gd name="T33" fmla="*/ 306 h 396"/>
                <a:gd name="T34" fmla="*/ 72 w 1251"/>
                <a:gd name="T35" fmla="*/ 263 h 396"/>
                <a:gd name="T36" fmla="*/ 106 w 1251"/>
                <a:gd name="T37" fmla="*/ 221 h 396"/>
                <a:gd name="T38" fmla="*/ 147 w 1251"/>
                <a:gd name="T39" fmla="*/ 180 h 396"/>
                <a:gd name="T40" fmla="*/ 192 w 1251"/>
                <a:gd name="T41" fmla="*/ 142 h 396"/>
                <a:gd name="T42" fmla="*/ 241 w 1251"/>
                <a:gd name="T43" fmla="*/ 108 h 396"/>
                <a:gd name="T44" fmla="*/ 296 w 1251"/>
                <a:gd name="T45" fmla="*/ 78 h 396"/>
                <a:gd name="T46" fmla="*/ 354 w 1251"/>
                <a:gd name="T47" fmla="*/ 51 h 396"/>
                <a:gd name="T48" fmla="*/ 417 w 1251"/>
                <a:gd name="T49" fmla="*/ 30 h 396"/>
                <a:gd name="T50" fmla="*/ 482 w 1251"/>
                <a:gd name="T51" fmla="*/ 14 h 396"/>
                <a:gd name="T52" fmla="*/ 553 w 1251"/>
                <a:gd name="T53" fmla="*/ 3 h 396"/>
                <a:gd name="T54" fmla="*/ 625 w 1251"/>
                <a:gd name="T5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1" h="396">
                  <a:moveTo>
                    <a:pt x="625" y="0"/>
                  </a:moveTo>
                  <a:lnTo>
                    <a:pt x="698" y="3"/>
                  </a:lnTo>
                  <a:lnTo>
                    <a:pt x="768" y="14"/>
                  </a:lnTo>
                  <a:lnTo>
                    <a:pt x="834" y="30"/>
                  </a:lnTo>
                  <a:lnTo>
                    <a:pt x="896" y="51"/>
                  </a:lnTo>
                  <a:lnTo>
                    <a:pt x="955" y="78"/>
                  </a:lnTo>
                  <a:lnTo>
                    <a:pt x="1008" y="108"/>
                  </a:lnTo>
                  <a:lnTo>
                    <a:pt x="1058" y="142"/>
                  </a:lnTo>
                  <a:lnTo>
                    <a:pt x="1104" y="180"/>
                  </a:lnTo>
                  <a:lnTo>
                    <a:pt x="1143" y="221"/>
                  </a:lnTo>
                  <a:lnTo>
                    <a:pt x="1179" y="263"/>
                  </a:lnTo>
                  <a:lnTo>
                    <a:pt x="1209" y="306"/>
                  </a:lnTo>
                  <a:lnTo>
                    <a:pt x="1232" y="350"/>
                  </a:lnTo>
                  <a:lnTo>
                    <a:pt x="1251" y="396"/>
                  </a:lnTo>
                  <a:lnTo>
                    <a:pt x="0" y="396"/>
                  </a:lnTo>
                  <a:lnTo>
                    <a:pt x="19" y="350"/>
                  </a:lnTo>
                  <a:lnTo>
                    <a:pt x="42" y="306"/>
                  </a:lnTo>
                  <a:lnTo>
                    <a:pt x="72" y="263"/>
                  </a:lnTo>
                  <a:lnTo>
                    <a:pt x="106" y="221"/>
                  </a:lnTo>
                  <a:lnTo>
                    <a:pt x="147" y="180"/>
                  </a:lnTo>
                  <a:lnTo>
                    <a:pt x="192" y="142"/>
                  </a:lnTo>
                  <a:lnTo>
                    <a:pt x="241" y="108"/>
                  </a:lnTo>
                  <a:lnTo>
                    <a:pt x="296" y="78"/>
                  </a:lnTo>
                  <a:lnTo>
                    <a:pt x="354" y="51"/>
                  </a:lnTo>
                  <a:lnTo>
                    <a:pt x="417" y="30"/>
                  </a:lnTo>
                  <a:lnTo>
                    <a:pt x="482" y="14"/>
                  </a:lnTo>
                  <a:lnTo>
                    <a:pt x="553" y="3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5068963" y="2707336"/>
            <a:ext cx="23243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3711" y="2417216"/>
            <a:ext cx="2324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83712" y="1634227"/>
            <a:ext cx="23243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3713" y="1347310"/>
            <a:ext cx="2324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68964" y="3801740"/>
            <a:ext cx="23243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68965" y="3554105"/>
            <a:ext cx="2324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39558" y="4983620"/>
            <a:ext cx="17103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 ipsum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42523" y="4746498"/>
            <a:ext cx="1710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7368" y="724266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INFOGRAHICS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48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944567" y="293947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Raleway" panose="020B0503030101060003" pitchFamily="34" charset="0"/>
              </a:rPr>
              <a:t>BROADWAY</a:t>
            </a:r>
            <a:endParaRPr lang="en-US" sz="3200" b="1" dirty="0">
              <a:solidFill>
                <a:schemeClr val="accent2"/>
              </a:solidFill>
              <a:latin typeface="Raleway" panose="020B05030301010600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4567" y="3425774"/>
            <a:ext cx="609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Professional Presentation</a:t>
            </a:r>
            <a:endParaRPr lang="en-US" sz="14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7985133" y="1434525"/>
            <a:ext cx="4140000" cy="4140000"/>
          </a:xfrm>
          <a:prstGeom prst="diamond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/>
          <p:cNvSpPr/>
          <p:nvPr/>
        </p:nvSpPr>
        <p:spPr>
          <a:xfrm>
            <a:off x="10785483" y="2095941"/>
            <a:ext cx="2817168" cy="2817168"/>
          </a:xfrm>
          <a:prstGeom prst="diamond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iamond 8"/>
          <p:cNvSpPr/>
          <p:nvPr/>
        </p:nvSpPr>
        <p:spPr>
          <a:xfrm>
            <a:off x="10885932" y="2936353"/>
            <a:ext cx="1137693" cy="1137693"/>
          </a:xfrm>
          <a:prstGeom prst="diamond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08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241179" y="1606550"/>
            <a:ext cx="5440363" cy="4705350"/>
            <a:chOff x="6241179" y="1606550"/>
            <a:chExt cx="5440363" cy="4705350"/>
          </a:xfrm>
        </p:grpSpPr>
        <p:grpSp>
          <p:nvGrpSpPr>
            <p:cNvPr id="4" name="Group 3"/>
            <p:cNvGrpSpPr/>
            <p:nvPr/>
          </p:nvGrpSpPr>
          <p:grpSpPr>
            <a:xfrm>
              <a:off x="6241179" y="2632075"/>
              <a:ext cx="5195888" cy="3679825"/>
              <a:chOff x="5682017" y="2374479"/>
              <a:chExt cx="5195888" cy="3679825"/>
            </a:xfrm>
          </p:grpSpPr>
          <p:sp>
            <p:nvSpPr>
              <p:cNvPr id="5" name="Freeform 4"/>
              <p:cNvSpPr>
                <a:spLocks/>
              </p:cNvSpPr>
              <p:nvPr/>
            </p:nvSpPr>
            <p:spPr bwMode="auto">
              <a:xfrm>
                <a:off x="5761392" y="3709567"/>
                <a:ext cx="5037138" cy="2270125"/>
              </a:xfrm>
              <a:custGeom>
                <a:avLst/>
                <a:gdLst>
                  <a:gd name="T0" fmla="*/ 1317 w 1341"/>
                  <a:gd name="T1" fmla="*/ 5 h 604"/>
                  <a:gd name="T2" fmla="*/ 1289 w 1341"/>
                  <a:gd name="T3" fmla="*/ 4 h 604"/>
                  <a:gd name="T4" fmla="*/ 1266 w 1341"/>
                  <a:gd name="T5" fmla="*/ 19 h 604"/>
                  <a:gd name="T6" fmla="*/ 590 w 1341"/>
                  <a:gd name="T7" fmla="*/ 515 h 604"/>
                  <a:gd name="T8" fmla="*/ 579 w 1341"/>
                  <a:gd name="T9" fmla="*/ 517 h 604"/>
                  <a:gd name="T10" fmla="*/ 24 w 1341"/>
                  <a:gd name="T11" fmla="*/ 210 h 604"/>
                  <a:gd name="T12" fmla="*/ 15 w 1341"/>
                  <a:gd name="T13" fmla="*/ 260 h 604"/>
                  <a:gd name="T14" fmla="*/ 0 w 1341"/>
                  <a:gd name="T15" fmla="*/ 275 h 604"/>
                  <a:gd name="T16" fmla="*/ 596 w 1341"/>
                  <a:gd name="T17" fmla="*/ 604 h 604"/>
                  <a:gd name="T18" fmla="*/ 1301 w 1341"/>
                  <a:gd name="T19" fmla="*/ 88 h 604"/>
                  <a:gd name="T20" fmla="*/ 1301 w 1341"/>
                  <a:gd name="T21" fmla="*/ 87 h 604"/>
                  <a:gd name="T22" fmla="*/ 1322 w 1341"/>
                  <a:gd name="T23" fmla="*/ 69 h 604"/>
                  <a:gd name="T24" fmla="*/ 1317 w 1341"/>
                  <a:gd name="T25" fmla="*/ 5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41" h="604">
                    <a:moveTo>
                      <a:pt x="1317" y="5"/>
                    </a:moveTo>
                    <a:cubicBezTo>
                      <a:pt x="1311" y="3"/>
                      <a:pt x="1299" y="0"/>
                      <a:pt x="1289" y="4"/>
                    </a:cubicBezTo>
                    <a:cubicBezTo>
                      <a:pt x="1278" y="10"/>
                      <a:pt x="1266" y="19"/>
                      <a:pt x="1266" y="19"/>
                    </a:cubicBezTo>
                    <a:cubicBezTo>
                      <a:pt x="590" y="515"/>
                      <a:pt x="590" y="515"/>
                      <a:pt x="590" y="515"/>
                    </a:cubicBezTo>
                    <a:cubicBezTo>
                      <a:pt x="586" y="518"/>
                      <a:pt x="582" y="519"/>
                      <a:pt x="579" y="517"/>
                    </a:cubicBezTo>
                    <a:cubicBezTo>
                      <a:pt x="24" y="210"/>
                      <a:pt x="24" y="210"/>
                      <a:pt x="24" y="210"/>
                    </a:cubicBezTo>
                    <a:cubicBezTo>
                      <a:pt x="31" y="225"/>
                      <a:pt x="29" y="244"/>
                      <a:pt x="15" y="260"/>
                    </a:cubicBezTo>
                    <a:cubicBezTo>
                      <a:pt x="11" y="265"/>
                      <a:pt x="6" y="270"/>
                      <a:pt x="0" y="275"/>
                    </a:cubicBezTo>
                    <a:cubicBezTo>
                      <a:pt x="596" y="604"/>
                      <a:pt x="596" y="604"/>
                      <a:pt x="596" y="604"/>
                    </a:cubicBezTo>
                    <a:cubicBezTo>
                      <a:pt x="1301" y="88"/>
                      <a:pt x="1301" y="88"/>
                      <a:pt x="1301" y="88"/>
                    </a:cubicBezTo>
                    <a:cubicBezTo>
                      <a:pt x="1301" y="87"/>
                      <a:pt x="1301" y="87"/>
                      <a:pt x="1301" y="87"/>
                    </a:cubicBezTo>
                    <a:cubicBezTo>
                      <a:pt x="1310" y="81"/>
                      <a:pt x="1317" y="75"/>
                      <a:pt x="1322" y="69"/>
                    </a:cubicBezTo>
                    <a:cubicBezTo>
                      <a:pt x="1341" y="46"/>
                      <a:pt x="1338" y="18"/>
                      <a:pt x="1317" y="5"/>
                    </a:cubicBezTo>
                    <a:close/>
                  </a:path>
                </a:pathLst>
              </a:custGeom>
              <a:solidFill>
                <a:srgbClr val="EDE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5682017" y="2374479"/>
                <a:ext cx="5195888" cy="3679825"/>
              </a:xfrm>
              <a:custGeom>
                <a:avLst/>
                <a:gdLst>
                  <a:gd name="T0" fmla="*/ 1352 w 1383"/>
                  <a:gd name="T1" fmla="*/ 346 h 979"/>
                  <a:gd name="T2" fmla="*/ 1351 w 1383"/>
                  <a:gd name="T3" fmla="*/ 344 h 979"/>
                  <a:gd name="T4" fmla="*/ 1349 w 1383"/>
                  <a:gd name="T5" fmla="*/ 343 h 979"/>
                  <a:gd name="T6" fmla="*/ 731 w 1383"/>
                  <a:gd name="T7" fmla="*/ 2 h 979"/>
                  <a:gd name="T8" fmla="*/ 720 w 1383"/>
                  <a:gd name="T9" fmla="*/ 4 h 979"/>
                  <a:gd name="T10" fmla="*/ 317 w 1383"/>
                  <a:gd name="T11" fmla="*/ 299 h 979"/>
                  <a:gd name="T12" fmla="*/ 315 w 1383"/>
                  <a:gd name="T13" fmla="*/ 301 h 979"/>
                  <a:gd name="T14" fmla="*/ 315 w 1383"/>
                  <a:gd name="T15" fmla="*/ 301 h 979"/>
                  <a:gd name="T16" fmla="*/ 4 w 1383"/>
                  <a:gd name="T17" fmla="*/ 528 h 979"/>
                  <a:gd name="T18" fmla="*/ 2 w 1383"/>
                  <a:gd name="T19" fmla="*/ 530 h 979"/>
                  <a:gd name="T20" fmla="*/ 0 w 1383"/>
                  <a:gd name="T21" fmla="*/ 536 h 979"/>
                  <a:gd name="T22" fmla="*/ 3 w 1383"/>
                  <a:gd name="T23" fmla="*/ 542 h 979"/>
                  <a:gd name="T24" fmla="*/ 81 w 1383"/>
                  <a:gd name="T25" fmla="*/ 585 h 979"/>
                  <a:gd name="T26" fmla="*/ 600 w 1383"/>
                  <a:gd name="T27" fmla="*/ 872 h 979"/>
                  <a:gd name="T28" fmla="*/ 611 w 1383"/>
                  <a:gd name="T29" fmla="*/ 870 h 979"/>
                  <a:gd name="T30" fmla="*/ 840 w 1383"/>
                  <a:gd name="T31" fmla="*/ 702 h 979"/>
                  <a:gd name="T32" fmla="*/ 840 w 1383"/>
                  <a:gd name="T33" fmla="*/ 702 h 979"/>
                  <a:gd name="T34" fmla="*/ 857 w 1383"/>
                  <a:gd name="T35" fmla="*/ 690 h 979"/>
                  <a:gd name="T36" fmla="*/ 857 w 1383"/>
                  <a:gd name="T37" fmla="*/ 690 h 979"/>
                  <a:gd name="T38" fmla="*/ 924 w 1383"/>
                  <a:gd name="T39" fmla="*/ 641 h 979"/>
                  <a:gd name="T40" fmla="*/ 924 w 1383"/>
                  <a:gd name="T41" fmla="*/ 641 h 979"/>
                  <a:gd name="T42" fmla="*/ 1025 w 1383"/>
                  <a:gd name="T43" fmla="*/ 567 h 979"/>
                  <a:gd name="T44" fmla="*/ 1025 w 1383"/>
                  <a:gd name="T45" fmla="*/ 567 h 979"/>
                  <a:gd name="T46" fmla="*/ 1287 w 1383"/>
                  <a:gd name="T47" fmla="*/ 374 h 979"/>
                  <a:gd name="T48" fmla="*/ 1310 w 1383"/>
                  <a:gd name="T49" fmla="*/ 359 h 979"/>
                  <a:gd name="T50" fmla="*/ 1338 w 1383"/>
                  <a:gd name="T51" fmla="*/ 360 h 979"/>
                  <a:gd name="T52" fmla="*/ 1343 w 1383"/>
                  <a:gd name="T53" fmla="*/ 424 h 979"/>
                  <a:gd name="T54" fmla="*/ 1322 w 1383"/>
                  <a:gd name="T55" fmla="*/ 442 h 979"/>
                  <a:gd name="T56" fmla="*/ 1322 w 1383"/>
                  <a:gd name="T57" fmla="*/ 443 h 979"/>
                  <a:gd name="T58" fmla="*/ 913 w 1383"/>
                  <a:gd name="T59" fmla="*/ 742 h 979"/>
                  <a:gd name="T60" fmla="*/ 913 w 1383"/>
                  <a:gd name="T61" fmla="*/ 743 h 979"/>
                  <a:gd name="T62" fmla="*/ 617 w 1383"/>
                  <a:gd name="T63" fmla="*/ 959 h 979"/>
                  <a:gd name="T64" fmla="*/ 21 w 1383"/>
                  <a:gd name="T65" fmla="*/ 630 h 979"/>
                  <a:gd name="T66" fmla="*/ 21 w 1383"/>
                  <a:gd name="T67" fmla="*/ 629 h 979"/>
                  <a:gd name="T68" fmla="*/ 12 w 1383"/>
                  <a:gd name="T69" fmla="*/ 636 h 979"/>
                  <a:gd name="T70" fmla="*/ 13 w 1383"/>
                  <a:gd name="T71" fmla="*/ 648 h 979"/>
                  <a:gd name="T72" fmla="*/ 610 w 1383"/>
                  <a:gd name="T73" fmla="*/ 978 h 979"/>
                  <a:gd name="T74" fmla="*/ 621 w 1383"/>
                  <a:gd name="T75" fmla="*/ 976 h 979"/>
                  <a:gd name="T76" fmla="*/ 1024 w 1383"/>
                  <a:gd name="T77" fmla="*/ 681 h 979"/>
                  <a:gd name="T78" fmla="*/ 1026 w 1383"/>
                  <a:gd name="T79" fmla="*/ 679 h 979"/>
                  <a:gd name="T80" fmla="*/ 1026 w 1383"/>
                  <a:gd name="T81" fmla="*/ 679 h 979"/>
                  <a:gd name="T82" fmla="*/ 1337 w 1383"/>
                  <a:gd name="T83" fmla="*/ 451 h 979"/>
                  <a:gd name="T84" fmla="*/ 1339 w 1383"/>
                  <a:gd name="T85" fmla="*/ 450 h 979"/>
                  <a:gd name="T86" fmla="*/ 1357 w 1383"/>
                  <a:gd name="T87" fmla="*/ 432 h 979"/>
                  <a:gd name="T88" fmla="*/ 1352 w 1383"/>
                  <a:gd name="T89" fmla="*/ 346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83" h="979">
                    <a:moveTo>
                      <a:pt x="1352" y="346"/>
                    </a:moveTo>
                    <a:cubicBezTo>
                      <a:pt x="1352" y="345"/>
                      <a:pt x="1351" y="345"/>
                      <a:pt x="1351" y="344"/>
                    </a:cubicBezTo>
                    <a:cubicBezTo>
                      <a:pt x="1349" y="343"/>
                      <a:pt x="1349" y="343"/>
                      <a:pt x="1349" y="343"/>
                    </a:cubicBezTo>
                    <a:cubicBezTo>
                      <a:pt x="731" y="2"/>
                      <a:pt x="731" y="2"/>
                      <a:pt x="731" y="2"/>
                    </a:cubicBezTo>
                    <a:cubicBezTo>
                      <a:pt x="728" y="0"/>
                      <a:pt x="724" y="1"/>
                      <a:pt x="720" y="4"/>
                    </a:cubicBezTo>
                    <a:cubicBezTo>
                      <a:pt x="317" y="299"/>
                      <a:pt x="317" y="299"/>
                      <a:pt x="317" y="299"/>
                    </a:cubicBezTo>
                    <a:cubicBezTo>
                      <a:pt x="316" y="299"/>
                      <a:pt x="316" y="300"/>
                      <a:pt x="315" y="301"/>
                    </a:cubicBezTo>
                    <a:cubicBezTo>
                      <a:pt x="315" y="301"/>
                      <a:pt x="315" y="301"/>
                      <a:pt x="315" y="301"/>
                    </a:cubicBezTo>
                    <a:cubicBezTo>
                      <a:pt x="4" y="528"/>
                      <a:pt x="4" y="528"/>
                      <a:pt x="4" y="528"/>
                    </a:cubicBezTo>
                    <a:cubicBezTo>
                      <a:pt x="4" y="529"/>
                      <a:pt x="3" y="530"/>
                      <a:pt x="2" y="530"/>
                    </a:cubicBezTo>
                    <a:cubicBezTo>
                      <a:pt x="1" y="532"/>
                      <a:pt x="0" y="534"/>
                      <a:pt x="0" y="536"/>
                    </a:cubicBezTo>
                    <a:cubicBezTo>
                      <a:pt x="0" y="538"/>
                      <a:pt x="1" y="541"/>
                      <a:pt x="3" y="542"/>
                    </a:cubicBezTo>
                    <a:cubicBezTo>
                      <a:pt x="81" y="585"/>
                      <a:pt x="81" y="585"/>
                      <a:pt x="81" y="585"/>
                    </a:cubicBezTo>
                    <a:cubicBezTo>
                      <a:pt x="600" y="872"/>
                      <a:pt x="600" y="872"/>
                      <a:pt x="600" y="872"/>
                    </a:cubicBezTo>
                    <a:cubicBezTo>
                      <a:pt x="603" y="874"/>
                      <a:pt x="607" y="873"/>
                      <a:pt x="611" y="870"/>
                    </a:cubicBezTo>
                    <a:cubicBezTo>
                      <a:pt x="840" y="702"/>
                      <a:pt x="840" y="702"/>
                      <a:pt x="840" y="702"/>
                    </a:cubicBezTo>
                    <a:cubicBezTo>
                      <a:pt x="840" y="702"/>
                      <a:pt x="840" y="702"/>
                      <a:pt x="840" y="702"/>
                    </a:cubicBezTo>
                    <a:cubicBezTo>
                      <a:pt x="857" y="690"/>
                      <a:pt x="857" y="690"/>
                      <a:pt x="857" y="690"/>
                    </a:cubicBezTo>
                    <a:cubicBezTo>
                      <a:pt x="857" y="690"/>
                      <a:pt x="857" y="690"/>
                      <a:pt x="857" y="690"/>
                    </a:cubicBezTo>
                    <a:cubicBezTo>
                      <a:pt x="924" y="641"/>
                      <a:pt x="924" y="641"/>
                      <a:pt x="924" y="641"/>
                    </a:cubicBezTo>
                    <a:cubicBezTo>
                      <a:pt x="924" y="641"/>
                      <a:pt x="924" y="641"/>
                      <a:pt x="924" y="641"/>
                    </a:cubicBezTo>
                    <a:cubicBezTo>
                      <a:pt x="1025" y="567"/>
                      <a:pt x="1025" y="567"/>
                      <a:pt x="1025" y="567"/>
                    </a:cubicBezTo>
                    <a:cubicBezTo>
                      <a:pt x="1025" y="567"/>
                      <a:pt x="1025" y="567"/>
                      <a:pt x="1025" y="567"/>
                    </a:cubicBezTo>
                    <a:cubicBezTo>
                      <a:pt x="1287" y="374"/>
                      <a:pt x="1287" y="374"/>
                      <a:pt x="1287" y="374"/>
                    </a:cubicBezTo>
                    <a:cubicBezTo>
                      <a:pt x="1287" y="374"/>
                      <a:pt x="1299" y="365"/>
                      <a:pt x="1310" y="359"/>
                    </a:cubicBezTo>
                    <a:cubicBezTo>
                      <a:pt x="1320" y="355"/>
                      <a:pt x="1332" y="358"/>
                      <a:pt x="1338" y="360"/>
                    </a:cubicBezTo>
                    <a:cubicBezTo>
                      <a:pt x="1359" y="373"/>
                      <a:pt x="1362" y="401"/>
                      <a:pt x="1343" y="424"/>
                    </a:cubicBezTo>
                    <a:cubicBezTo>
                      <a:pt x="1338" y="430"/>
                      <a:pt x="1331" y="436"/>
                      <a:pt x="1322" y="442"/>
                    </a:cubicBezTo>
                    <a:cubicBezTo>
                      <a:pt x="1322" y="442"/>
                      <a:pt x="1322" y="442"/>
                      <a:pt x="1322" y="443"/>
                    </a:cubicBezTo>
                    <a:cubicBezTo>
                      <a:pt x="913" y="742"/>
                      <a:pt x="913" y="742"/>
                      <a:pt x="913" y="742"/>
                    </a:cubicBezTo>
                    <a:cubicBezTo>
                      <a:pt x="913" y="743"/>
                      <a:pt x="913" y="743"/>
                      <a:pt x="913" y="743"/>
                    </a:cubicBezTo>
                    <a:cubicBezTo>
                      <a:pt x="617" y="959"/>
                      <a:pt x="617" y="959"/>
                      <a:pt x="617" y="959"/>
                    </a:cubicBezTo>
                    <a:cubicBezTo>
                      <a:pt x="21" y="630"/>
                      <a:pt x="21" y="630"/>
                      <a:pt x="21" y="630"/>
                    </a:cubicBezTo>
                    <a:cubicBezTo>
                      <a:pt x="21" y="630"/>
                      <a:pt x="21" y="629"/>
                      <a:pt x="21" y="629"/>
                    </a:cubicBezTo>
                    <a:cubicBezTo>
                      <a:pt x="13" y="635"/>
                      <a:pt x="13" y="636"/>
                      <a:pt x="12" y="636"/>
                    </a:cubicBezTo>
                    <a:cubicBezTo>
                      <a:pt x="9" y="640"/>
                      <a:pt x="9" y="646"/>
                      <a:pt x="13" y="648"/>
                    </a:cubicBezTo>
                    <a:cubicBezTo>
                      <a:pt x="610" y="978"/>
                      <a:pt x="610" y="978"/>
                      <a:pt x="610" y="978"/>
                    </a:cubicBezTo>
                    <a:cubicBezTo>
                      <a:pt x="613" y="979"/>
                      <a:pt x="618" y="979"/>
                      <a:pt x="621" y="976"/>
                    </a:cubicBezTo>
                    <a:cubicBezTo>
                      <a:pt x="1024" y="681"/>
                      <a:pt x="1024" y="681"/>
                      <a:pt x="1024" y="681"/>
                    </a:cubicBezTo>
                    <a:cubicBezTo>
                      <a:pt x="1025" y="681"/>
                      <a:pt x="1025" y="680"/>
                      <a:pt x="1026" y="679"/>
                    </a:cubicBezTo>
                    <a:cubicBezTo>
                      <a:pt x="1026" y="679"/>
                      <a:pt x="1026" y="679"/>
                      <a:pt x="1026" y="679"/>
                    </a:cubicBezTo>
                    <a:cubicBezTo>
                      <a:pt x="1337" y="451"/>
                      <a:pt x="1337" y="451"/>
                      <a:pt x="1337" y="451"/>
                    </a:cubicBezTo>
                    <a:cubicBezTo>
                      <a:pt x="1338" y="451"/>
                      <a:pt x="1338" y="450"/>
                      <a:pt x="1339" y="450"/>
                    </a:cubicBezTo>
                    <a:cubicBezTo>
                      <a:pt x="1346" y="444"/>
                      <a:pt x="1352" y="438"/>
                      <a:pt x="1357" y="432"/>
                    </a:cubicBezTo>
                    <a:cubicBezTo>
                      <a:pt x="1383" y="401"/>
                      <a:pt x="1380" y="364"/>
                      <a:pt x="1352" y="3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868242" y="2178050"/>
              <a:ext cx="4610100" cy="3248025"/>
              <a:chOff x="6309080" y="1920454"/>
              <a:chExt cx="4610100" cy="3248025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6391630" y="3253954"/>
                <a:ext cx="4448175" cy="1838325"/>
              </a:xfrm>
              <a:custGeom>
                <a:avLst/>
                <a:gdLst>
                  <a:gd name="T0" fmla="*/ 1160 w 1184"/>
                  <a:gd name="T1" fmla="*/ 5 h 489"/>
                  <a:gd name="T2" fmla="*/ 1133 w 1184"/>
                  <a:gd name="T3" fmla="*/ 4 h 489"/>
                  <a:gd name="T4" fmla="*/ 1110 w 1184"/>
                  <a:gd name="T5" fmla="*/ 19 h 489"/>
                  <a:gd name="T6" fmla="*/ 590 w 1184"/>
                  <a:gd name="T7" fmla="*/ 400 h 489"/>
                  <a:gd name="T8" fmla="*/ 579 w 1184"/>
                  <a:gd name="T9" fmla="*/ 402 h 489"/>
                  <a:gd name="T10" fmla="*/ 24 w 1184"/>
                  <a:gd name="T11" fmla="*/ 95 h 489"/>
                  <a:gd name="T12" fmla="*/ 15 w 1184"/>
                  <a:gd name="T13" fmla="*/ 145 h 489"/>
                  <a:gd name="T14" fmla="*/ 0 w 1184"/>
                  <a:gd name="T15" fmla="*/ 159 h 489"/>
                  <a:gd name="T16" fmla="*/ 596 w 1184"/>
                  <a:gd name="T17" fmla="*/ 489 h 489"/>
                  <a:gd name="T18" fmla="*/ 1144 w 1184"/>
                  <a:gd name="T19" fmla="*/ 88 h 489"/>
                  <a:gd name="T20" fmla="*/ 1145 w 1184"/>
                  <a:gd name="T21" fmla="*/ 87 h 489"/>
                  <a:gd name="T22" fmla="*/ 1165 w 1184"/>
                  <a:gd name="T23" fmla="*/ 69 h 489"/>
                  <a:gd name="T24" fmla="*/ 1160 w 1184"/>
                  <a:gd name="T25" fmla="*/ 5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4" h="489">
                    <a:moveTo>
                      <a:pt x="1160" y="5"/>
                    </a:moveTo>
                    <a:cubicBezTo>
                      <a:pt x="1155" y="3"/>
                      <a:pt x="1142" y="0"/>
                      <a:pt x="1133" y="4"/>
                    </a:cubicBezTo>
                    <a:cubicBezTo>
                      <a:pt x="1122" y="10"/>
                      <a:pt x="1110" y="19"/>
                      <a:pt x="1110" y="19"/>
                    </a:cubicBezTo>
                    <a:cubicBezTo>
                      <a:pt x="590" y="400"/>
                      <a:pt x="590" y="400"/>
                      <a:pt x="590" y="400"/>
                    </a:cubicBezTo>
                    <a:cubicBezTo>
                      <a:pt x="586" y="403"/>
                      <a:pt x="582" y="404"/>
                      <a:pt x="579" y="402"/>
                    </a:cubicBezTo>
                    <a:cubicBezTo>
                      <a:pt x="24" y="95"/>
                      <a:pt x="24" y="95"/>
                      <a:pt x="24" y="95"/>
                    </a:cubicBezTo>
                    <a:cubicBezTo>
                      <a:pt x="31" y="110"/>
                      <a:pt x="29" y="129"/>
                      <a:pt x="15" y="145"/>
                    </a:cubicBezTo>
                    <a:cubicBezTo>
                      <a:pt x="11" y="150"/>
                      <a:pt x="6" y="155"/>
                      <a:pt x="0" y="159"/>
                    </a:cubicBezTo>
                    <a:cubicBezTo>
                      <a:pt x="596" y="489"/>
                      <a:pt x="596" y="489"/>
                      <a:pt x="596" y="489"/>
                    </a:cubicBezTo>
                    <a:cubicBezTo>
                      <a:pt x="1144" y="88"/>
                      <a:pt x="1144" y="88"/>
                      <a:pt x="1144" y="88"/>
                    </a:cubicBezTo>
                    <a:cubicBezTo>
                      <a:pt x="1144" y="87"/>
                      <a:pt x="1145" y="87"/>
                      <a:pt x="1145" y="87"/>
                    </a:cubicBezTo>
                    <a:cubicBezTo>
                      <a:pt x="1154" y="81"/>
                      <a:pt x="1160" y="75"/>
                      <a:pt x="1165" y="69"/>
                    </a:cubicBezTo>
                    <a:cubicBezTo>
                      <a:pt x="1184" y="46"/>
                      <a:pt x="1182" y="18"/>
                      <a:pt x="1160" y="5"/>
                    </a:cubicBezTo>
                    <a:close/>
                  </a:path>
                </a:pathLst>
              </a:custGeom>
              <a:solidFill>
                <a:srgbClr val="EDE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6309080" y="1920454"/>
                <a:ext cx="4610100" cy="3248025"/>
              </a:xfrm>
              <a:custGeom>
                <a:avLst/>
                <a:gdLst>
                  <a:gd name="T0" fmla="*/ 1197 w 1227"/>
                  <a:gd name="T1" fmla="*/ 346 h 864"/>
                  <a:gd name="T2" fmla="*/ 1195 w 1227"/>
                  <a:gd name="T3" fmla="*/ 344 h 864"/>
                  <a:gd name="T4" fmla="*/ 1193 w 1227"/>
                  <a:gd name="T5" fmla="*/ 343 h 864"/>
                  <a:gd name="T6" fmla="*/ 576 w 1227"/>
                  <a:gd name="T7" fmla="*/ 2 h 864"/>
                  <a:gd name="T8" fmla="*/ 565 w 1227"/>
                  <a:gd name="T9" fmla="*/ 4 h 864"/>
                  <a:gd name="T10" fmla="*/ 409 w 1227"/>
                  <a:gd name="T11" fmla="*/ 118 h 864"/>
                  <a:gd name="T12" fmla="*/ 408 w 1227"/>
                  <a:gd name="T13" fmla="*/ 118 h 864"/>
                  <a:gd name="T14" fmla="*/ 5 w 1227"/>
                  <a:gd name="T15" fmla="*/ 413 h 864"/>
                  <a:gd name="T16" fmla="*/ 3 w 1227"/>
                  <a:gd name="T17" fmla="*/ 415 h 864"/>
                  <a:gd name="T18" fmla="*/ 1 w 1227"/>
                  <a:gd name="T19" fmla="*/ 421 h 864"/>
                  <a:gd name="T20" fmla="*/ 4 w 1227"/>
                  <a:gd name="T21" fmla="*/ 427 h 864"/>
                  <a:gd name="T22" fmla="*/ 82 w 1227"/>
                  <a:gd name="T23" fmla="*/ 470 h 864"/>
                  <a:gd name="T24" fmla="*/ 601 w 1227"/>
                  <a:gd name="T25" fmla="*/ 757 h 864"/>
                  <a:gd name="T26" fmla="*/ 612 w 1227"/>
                  <a:gd name="T27" fmla="*/ 755 h 864"/>
                  <a:gd name="T28" fmla="*/ 684 w 1227"/>
                  <a:gd name="T29" fmla="*/ 702 h 864"/>
                  <a:gd name="T30" fmla="*/ 684 w 1227"/>
                  <a:gd name="T31" fmla="*/ 702 h 864"/>
                  <a:gd name="T32" fmla="*/ 702 w 1227"/>
                  <a:gd name="T33" fmla="*/ 690 h 864"/>
                  <a:gd name="T34" fmla="*/ 702 w 1227"/>
                  <a:gd name="T35" fmla="*/ 689 h 864"/>
                  <a:gd name="T36" fmla="*/ 766 w 1227"/>
                  <a:gd name="T37" fmla="*/ 642 h 864"/>
                  <a:gd name="T38" fmla="*/ 767 w 1227"/>
                  <a:gd name="T39" fmla="*/ 642 h 864"/>
                  <a:gd name="T40" fmla="*/ 1132 w 1227"/>
                  <a:gd name="T41" fmla="*/ 374 h 864"/>
                  <a:gd name="T42" fmla="*/ 1155 w 1227"/>
                  <a:gd name="T43" fmla="*/ 359 h 864"/>
                  <a:gd name="T44" fmla="*/ 1182 w 1227"/>
                  <a:gd name="T45" fmla="*/ 360 h 864"/>
                  <a:gd name="T46" fmla="*/ 1187 w 1227"/>
                  <a:gd name="T47" fmla="*/ 424 h 864"/>
                  <a:gd name="T48" fmla="*/ 1167 w 1227"/>
                  <a:gd name="T49" fmla="*/ 442 h 864"/>
                  <a:gd name="T50" fmla="*/ 1166 w 1227"/>
                  <a:gd name="T51" fmla="*/ 443 h 864"/>
                  <a:gd name="T52" fmla="*/ 1060 w 1227"/>
                  <a:gd name="T53" fmla="*/ 521 h 864"/>
                  <a:gd name="T54" fmla="*/ 1060 w 1227"/>
                  <a:gd name="T55" fmla="*/ 521 h 864"/>
                  <a:gd name="T56" fmla="*/ 618 w 1227"/>
                  <a:gd name="T57" fmla="*/ 844 h 864"/>
                  <a:gd name="T58" fmla="*/ 22 w 1227"/>
                  <a:gd name="T59" fmla="*/ 514 h 864"/>
                  <a:gd name="T60" fmla="*/ 22 w 1227"/>
                  <a:gd name="T61" fmla="*/ 514 h 864"/>
                  <a:gd name="T62" fmla="*/ 13 w 1227"/>
                  <a:gd name="T63" fmla="*/ 521 h 864"/>
                  <a:gd name="T64" fmla="*/ 14 w 1227"/>
                  <a:gd name="T65" fmla="*/ 533 h 864"/>
                  <a:gd name="T66" fmla="*/ 611 w 1227"/>
                  <a:gd name="T67" fmla="*/ 862 h 864"/>
                  <a:gd name="T68" fmla="*/ 622 w 1227"/>
                  <a:gd name="T69" fmla="*/ 861 h 864"/>
                  <a:gd name="T70" fmla="*/ 778 w 1227"/>
                  <a:gd name="T71" fmla="*/ 747 h 864"/>
                  <a:gd name="T72" fmla="*/ 779 w 1227"/>
                  <a:gd name="T73" fmla="*/ 747 h 864"/>
                  <a:gd name="T74" fmla="*/ 1181 w 1227"/>
                  <a:gd name="T75" fmla="*/ 451 h 864"/>
                  <a:gd name="T76" fmla="*/ 1183 w 1227"/>
                  <a:gd name="T77" fmla="*/ 450 h 864"/>
                  <a:gd name="T78" fmla="*/ 1202 w 1227"/>
                  <a:gd name="T79" fmla="*/ 432 h 864"/>
                  <a:gd name="T80" fmla="*/ 1197 w 1227"/>
                  <a:gd name="T81" fmla="*/ 346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27" h="864">
                    <a:moveTo>
                      <a:pt x="1197" y="346"/>
                    </a:moveTo>
                    <a:cubicBezTo>
                      <a:pt x="1196" y="345"/>
                      <a:pt x="1196" y="345"/>
                      <a:pt x="1195" y="344"/>
                    </a:cubicBezTo>
                    <a:cubicBezTo>
                      <a:pt x="1193" y="343"/>
                      <a:pt x="1193" y="343"/>
                      <a:pt x="1193" y="343"/>
                    </a:cubicBezTo>
                    <a:cubicBezTo>
                      <a:pt x="576" y="2"/>
                      <a:pt x="576" y="2"/>
                      <a:pt x="576" y="2"/>
                    </a:cubicBezTo>
                    <a:cubicBezTo>
                      <a:pt x="573" y="0"/>
                      <a:pt x="568" y="1"/>
                      <a:pt x="565" y="4"/>
                    </a:cubicBezTo>
                    <a:cubicBezTo>
                      <a:pt x="409" y="118"/>
                      <a:pt x="409" y="118"/>
                      <a:pt x="409" y="118"/>
                    </a:cubicBezTo>
                    <a:cubicBezTo>
                      <a:pt x="409" y="118"/>
                      <a:pt x="408" y="118"/>
                      <a:pt x="408" y="118"/>
                    </a:cubicBezTo>
                    <a:cubicBezTo>
                      <a:pt x="5" y="413"/>
                      <a:pt x="5" y="413"/>
                      <a:pt x="5" y="413"/>
                    </a:cubicBezTo>
                    <a:cubicBezTo>
                      <a:pt x="4" y="414"/>
                      <a:pt x="4" y="415"/>
                      <a:pt x="3" y="415"/>
                    </a:cubicBezTo>
                    <a:cubicBezTo>
                      <a:pt x="2" y="417"/>
                      <a:pt x="1" y="419"/>
                      <a:pt x="1" y="421"/>
                    </a:cubicBezTo>
                    <a:cubicBezTo>
                      <a:pt x="0" y="423"/>
                      <a:pt x="2" y="426"/>
                      <a:pt x="4" y="427"/>
                    </a:cubicBezTo>
                    <a:cubicBezTo>
                      <a:pt x="82" y="470"/>
                      <a:pt x="82" y="470"/>
                      <a:pt x="82" y="470"/>
                    </a:cubicBezTo>
                    <a:cubicBezTo>
                      <a:pt x="601" y="757"/>
                      <a:pt x="601" y="757"/>
                      <a:pt x="601" y="757"/>
                    </a:cubicBezTo>
                    <a:cubicBezTo>
                      <a:pt x="604" y="759"/>
                      <a:pt x="608" y="758"/>
                      <a:pt x="612" y="755"/>
                    </a:cubicBezTo>
                    <a:cubicBezTo>
                      <a:pt x="684" y="702"/>
                      <a:pt x="684" y="702"/>
                      <a:pt x="684" y="702"/>
                    </a:cubicBezTo>
                    <a:cubicBezTo>
                      <a:pt x="684" y="702"/>
                      <a:pt x="684" y="702"/>
                      <a:pt x="684" y="702"/>
                    </a:cubicBezTo>
                    <a:cubicBezTo>
                      <a:pt x="702" y="690"/>
                      <a:pt x="702" y="690"/>
                      <a:pt x="702" y="690"/>
                    </a:cubicBezTo>
                    <a:cubicBezTo>
                      <a:pt x="702" y="689"/>
                      <a:pt x="702" y="689"/>
                      <a:pt x="702" y="689"/>
                    </a:cubicBezTo>
                    <a:cubicBezTo>
                      <a:pt x="766" y="642"/>
                      <a:pt x="766" y="642"/>
                      <a:pt x="766" y="642"/>
                    </a:cubicBezTo>
                    <a:cubicBezTo>
                      <a:pt x="766" y="642"/>
                      <a:pt x="767" y="642"/>
                      <a:pt x="767" y="642"/>
                    </a:cubicBezTo>
                    <a:cubicBezTo>
                      <a:pt x="1132" y="374"/>
                      <a:pt x="1132" y="374"/>
                      <a:pt x="1132" y="374"/>
                    </a:cubicBezTo>
                    <a:cubicBezTo>
                      <a:pt x="1132" y="374"/>
                      <a:pt x="1144" y="365"/>
                      <a:pt x="1155" y="359"/>
                    </a:cubicBezTo>
                    <a:cubicBezTo>
                      <a:pt x="1164" y="355"/>
                      <a:pt x="1177" y="358"/>
                      <a:pt x="1182" y="360"/>
                    </a:cubicBezTo>
                    <a:cubicBezTo>
                      <a:pt x="1204" y="373"/>
                      <a:pt x="1206" y="401"/>
                      <a:pt x="1187" y="424"/>
                    </a:cubicBezTo>
                    <a:cubicBezTo>
                      <a:pt x="1182" y="430"/>
                      <a:pt x="1176" y="436"/>
                      <a:pt x="1167" y="442"/>
                    </a:cubicBezTo>
                    <a:cubicBezTo>
                      <a:pt x="1167" y="442"/>
                      <a:pt x="1166" y="442"/>
                      <a:pt x="1166" y="443"/>
                    </a:cubicBezTo>
                    <a:cubicBezTo>
                      <a:pt x="1060" y="521"/>
                      <a:pt x="1060" y="521"/>
                      <a:pt x="1060" y="521"/>
                    </a:cubicBezTo>
                    <a:cubicBezTo>
                      <a:pt x="1060" y="521"/>
                      <a:pt x="1060" y="521"/>
                      <a:pt x="1060" y="521"/>
                    </a:cubicBezTo>
                    <a:cubicBezTo>
                      <a:pt x="618" y="844"/>
                      <a:pt x="618" y="844"/>
                      <a:pt x="618" y="844"/>
                    </a:cubicBezTo>
                    <a:cubicBezTo>
                      <a:pt x="22" y="514"/>
                      <a:pt x="22" y="514"/>
                      <a:pt x="22" y="514"/>
                    </a:cubicBezTo>
                    <a:cubicBezTo>
                      <a:pt x="22" y="514"/>
                      <a:pt x="22" y="514"/>
                      <a:pt x="22" y="514"/>
                    </a:cubicBezTo>
                    <a:cubicBezTo>
                      <a:pt x="14" y="520"/>
                      <a:pt x="14" y="520"/>
                      <a:pt x="13" y="521"/>
                    </a:cubicBezTo>
                    <a:cubicBezTo>
                      <a:pt x="10" y="525"/>
                      <a:pt x="10" y="530"/>
                      <a:pt x="14" y="533"/>
                    </a:cubicBezTo>
                    <a:cubicBezTo>
                      <a:pt x="611" y="862"/>
                      <a:pt x="611" y="862"/>
                      <a:pt x="611" y="862"/>
                    </a:cubicBezTo>
                    <a:cubicBezTo>
                      <a:pt x="614" y="864"/>
                      <a:pt x="619" y="864"/>
                      <a:pt x="622" y="861"/>
                    </a:cubicBezTo>
                    <a:cubicBezTo>
                      <a:pt x="778" y="747"/>
                      <a:pt x="778" y="747"/>
                      <a:pt x="778" y="747"/>
                    </a:cubicBezTo>
                    <a:cubicBezTo>
                      <a:pt x="778" y="747"/>
                      <a:pt x="778" y="747"/>
                      <a:pt x="779" y="747"/>
                    </a:cubicBezTo>
                    <a:cubicBezTo>
                      <a:pt x="1181" y="451"/>
                      <a:pt x="1181" y="451"/>
                      <a:pt x="1181" y="451"/>
                    </a:cubicBezTo>
                    <a:cubicBezTo>
                      <a:pt x="1182" y="451"/>
                      <a:pt x="1182" y="450"/>
                      <a:pt x="1183" y="450"/>
                    </a:cubicBezTo>
                    <a:cubicBezTo>
                      <a:pt x="1190" y="444"/>
                      <a:pt x="1197" y="438"/>
                      <a:pt x="1202" y="432"/>
                    </a:cubicBezTo>
                    <a:cubicBezTo>
                      <a:pt x="1227" y="401"/>
                      <a:pt x="1225" y="364"/>
                      <a:pt x="1197" y="3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61992" y="1606550"/>
              <a:ext cx="4019550" cy="2814638"/>
              <a:chOff x="7102830" y="1348954"/>
              <a:chExt cx="4019550" cy="2814638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7180617" y="2607842"/>
                <a:ext cx="3862388" cy="1481138"/>
              </a:xfrm>
              <a:custGeom>
                <a:avLst/>
                <a:gdLst>
                  <a:gd name="T0" fmla="*/ 579 w 1028"/>
                  <a:gd name="T1" fmla="*/ 307 h 394"/>
                  <a:gd name="T2" fmla="*/ 25 w 1028"/>
                  <a:gd name="T3" fmla="*/ 0 h 394"/>
                  <a:gd name="T4" fmla="*/ 16 w 1028"/>
                  <a:gd name="T5" fmla="*/ 50 h 394"/>
                  <a:gd name="T6" fmla="*/ 0 w 1028"/>
                  <a:gd name="T7" fmla="*/ 65 h 394"/>
                  <a:gd name="T8" fmla="*/ 597 w 1028"/>
                  <a:gd name="T9" fmla="*/ 394 h 394"/>
                  <a:gd name="T10" fmla="*/ 989 w 1028"/>
                  <a:gd name="T11" fmla="*/ 107 h 394"/>
                  <a:gd name="T12" fmla="*/ 989 w 1028"/>
                  <a:gd name="T13" fmla="*/ 107 h 394"/>
                  <a:gd name="T14" fmla="*/ 1009 w 1028"/>
                  <a:gd name="T15" fmla="*/ 89 h 394"/>
                  <a:gd name="T16" fmla="*/ 1004 w 1028"/>
                  <a:gd name="T17" fmla="*/ 24 h 394"/>
                  <a:gd name="T18" fmla="*/ 977 w 1028"/>
                  <a:gd name="T19" fmla="*/ 24 h 394"/>
                  <a:gd name="T20" fmla="*/ 954 w 1028"/>
                  <a:gd name="T21" fmla="*/ 39 h 394"/>
                  <a:gd name="T22" fmla="*/ 591 w 1028"/>
                  <a:gd name="T23" fmla="*/ 305 h 394"/>
                  <a:gd name="T24" fmla="*/ 579 w 1028"/>
                  <a:gd name="T25" fmla="*/ 30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8" h="394">
                    <a:moveTo>
                      <a:pt x="579" y="307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32" y="15"/>
                      <a:pt x="29" y="34"/>
                      <a:pt x="16" y="50"/>
                    </a:cubicBezTo>
                    <a:cubicBezTo>
                      <a:pt x="12" y="55"/>
                      <a:pt x="6" y="60"/>
                      <a:pt x="0" y="65"/>
                    </a:cubicBezTo>
                    <a:cubicBezTo>
                      <a:pt x="597" y="394"/>
                      <a:pt x="597" y="394"/>
                      <a:pt x="597" y="394"/>
                    </a:cubicBezTo>
                    <a:cubicBezTo>
                      <a:pt x="989" y="107"/>
                      <a:pt x="989" y="107"/>
                      <a:pt x="989" y="107"/>
                    </a:cubicBezTo>
                    <a:cubicBezTo>
                      <a:pt x="989" y="107"/>
                      <a:pt x="989" y="107"/>
                      <a:pt x="989" y="107"/>
                    </a:cubicBezTo>
                    <a:cubicBezTo>
                      <a:pt x="998" y="101"/>
                      <a:pt x="1004" y="95"/>
                      <a:pt x="1009" y="89"/>
                    </a:cubicBezTo>
                    <a:cubicBezTo>
                      <a:pt x="1028" y="65"/>
                      <a:pt x="1026" y="37"/>
                      <a:pt x="1004" y="24"/>
                    </a:cubicBezTo>
                    <a:cubicBezTo>
                      <a:pt x="999" y="22"/>
                      <a:pt x="986" y="19"/>
                      <a:pt x="977" y="24"/>
                    </a:cubicBezTo>
                    <a:cubicBezTo>
                      <a:pt x="966" y="30"/>
                      <a:pt x="954" y="39"/>
                      <a:pt x="954" y="39"/>
                    </a:cubicBezTo>
                    <a:cubicBezTo>
                      <a:pt x="591" y="305"/>
                      <a:pt x="591" y="305"/>
                      <a:pt x="591" y="305"/>
                    </a:cubicBezTo>
                    <a:cubicBezTo>
                      <a:pt x="587" y="308"/>
                      <a:pt x="582" y="309"/>
                      <a:pt x="579" y="307"/>
                    </a:cubicBezTo>
                    <a:close/>
                  </a:path>
                </a:pathLst>
              </a:custGeom>
              <a:solidFill>
                <a:srgbClr val="EDEA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7102830" y="1348954"/>
                <a:ext cx="4019550" cy="2814638"/>
              </a:xfrm>
              <a:custGeom>
                <a:avLst/>
                <a:gdLst>
                  <a:gd name="T0" fmla="*/ 1040 w 1070"/>
                  <a:gd name="T1" fmla="*/ 346 h 749"/>
                  <a:gd name="T2" fmla="*/ 1038 w 1070"/>
                  <a:gd name="T3" fmla="*/ 344 h 749"/>
                  <a:gd name="T4" fmla="*/ 1036 w 1070"/>
                  <a:gd name="T5" fmla="*/ 343 h 749"/>
                  <a:gd name="T6" fmla="*/ 419 w 1070"/>
                  <a:gd name="T7" fmla="*/ 2 h 749"/>
                  <a:gd name="T8" fmla="*/ 408 w 1070"/>
                  <a:gd name="T9" fmla="*/ 3 h 749"/>
                  <a:gd name="T10" fmla="*/ 5 w 1070"/>
                  <a:gd name="T11" fmla="*/ 298 h 749"/>
                  <a:gd name="T12" fmla="*/ 3 w 1070"/>
                  <a:gd name="T13" fmla="*/ 300 h 749"/>
                  <a:gd name="T14" fmla="*/ 0 w 1070"/>
                  <a:gd name="T15" fmla="*/ 306 h 749"/>
                  <a:gd name="T16" fmla="*/ 4 w 1070"/>
                  <a:gd name="T17" fmla="*/ 312 h 749"/>
                  <a:gd name="T18" fmla="*/ 82 w 1070"/>
                  <a:gd name="T19" fmla="*/ 355 h 749"/>
                  <a:gd name="T20" fmla="*/ 82 w 1070"/>
                  <a:gd name="T21" fmla="*/ 355 h 749"/>
                  <a:gd name="T22" fmla="*/ 600 w 1070"/>
                  <a:gd name="T23" fmla="*/ 642 h 749"/>
                  <a:gd name="T24" fmla="*/ 612 w 1070"/>
                  <a:gd name="T25" fmla="*/ 640 h 749"/>
                  <a:gd name="T26" fmla="*/ 975 w 1070"/>
                  <a:gd name="T27" fmla="*/ 374 h 749"/>
                  <a:gd name="T28" fmla="*/ 998 w 1070"/>
                  <a:gd name="T29" fmla="*/ 359 h 749"/>
                  <a:gd name="T30" fmla="*/ 1025 w 1070"/>
                  <a:gd name="T31" fmla="*/ 359 h 749"/>
                  <a:gd name="T32" fmla="*/ 1030 w 1070"/>
                  <a:gd name="T33" fmla="*/ 424 h 749"/>
                  <a:gd name="T34" fmla="*/ 1010 w 1070"/>
                  <a:gd name="T35" fmla="*/ 442 h 749"/>
                  <a:gd name="T36" fmla="*/ 1010 w 1070"/>
                  <a:gd name="T37" fmla="*/ 442 h 749"/>
                  <a:gd name="T38" fmla="*/ 618 w 1070"/>
                  <a:gd name="T39" fmla="*/ 729 h 749"/>
                  <a:gd name="T40" fmla="*/ 21 w 1070"/>
                  <a:gd name="T41" fmla="*/ 400 h 749"/>
                  <a:gd name="T42" fmla="*/ 22 w 1070"/>
                  <a:gd name="T43" fmla="*/ 399 h 749"/>
                  <a:gd name="T44" fmla="*/ 13 w 1070"/>
                  <a:gd name="T45" fmla="*/ 406 h 749"/>
                  <a:gd name="T46" fmla="*/ 14 w 1070"/>
                  <a:gd name="T47" fmla="*/ 418 h 749"/>
                  <a:gd name="T48" fmla="*/ 610 w 1070"/>
                  <a:gd name="T49" fmla="*/ 748 h 749"/>
                  <a:gd name="T50" fmla="*/ 622 w 1070"/>
                  <a:gd name="T51" fmla="*/ 746 h 749"/>
                  <a:gd name="T52" fmla="*/ 1025 w 1070"/>
                  <a:gd name="T53" fmla="*/ 451 h 749"/>
                  <a:gd name="T54" fmla="*/ 1026 w 1070"/>
                  <a:gd name="T55" fmla="*/ 449 h 749"/>
                  <a:gd name="T56" fmla="*/ 1045 w 1070"/>
                  <a:gd name="T57" fmla="*/ 432 h 749"/>
                  <a:gd name="T58" fmla="*/ 1040 w 1070"/>
                  <a:gd name="T59" fmla="*/ 346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70" h="749">
                    <a:moveTo>
                      <a:pt x="1040" y="346"/>
                    </a:moveTo>
                    <a:cubicBezTo>
                      <a:pt x="1040" y="345"/>
                      <a:pt x="1039" y="344"/>
                      <a:pt x="1038" y="344"/>
                    </a:cubicBezTo>
                    <a:cubicBezTo>
                      <a:pt x="1036" y="343"/>
                      <a:pt x="1036" y="343"/>
                      <a:pt x="1036" y="343"/>
                    </a:cubicBezTo>
                    <a:cubicBezTo>
                      <a:pt x="419" y="2"/>
                      <a:pt x="419" y="2"/>
                      <a:pt x="419" y="2"/>
                    </a:cubicBezTo>
                    <a:cubicBezTo>
                      <a:pt x="416" y="0"/>
                      <a:pt x="411" y="1"/>
                      <a:pt x="408" y="3"/>
                    </a:cubicBezTo>
                    <a:cubicBezTo>
                      <a:pt x="5" y="298"/>
                      <a:pt x="5" y="298"/>
                      <a:pt x="5" y="298"/>
                    </a:cubicBezTo>
                    <a:cubicBezTo>
                      <a:pt x="4" y="299"/>
                      <a:pt x="3" y="300"/>
                      <a:pt x="3" y="300"/>
                    </a:cubicBezTo>
                    <a:cubicBezTo>
                      <a:pt x="1" y="302"/>
                      <a:pt x="1" y="304"/>
                      <a:pt x="0" y="306"/>
                    </a:cubicBezTo>
                    <a:cubicBezTo>
                      <a:pt x="0" y="308"/>
                      <a:pt x="1" y="311"/>
                      <a:pt x="4" y="312"/>
                    </a:cubicBezTo>
                    <a:cubicBezTo>
                      <a:pt x="82" y="355"/>
                      <a:pt x="82" y="355"/>
                      <a:pt x="82" y="355"/>
                    </a:cubicBezTo>
                    <a:cubicBezTo>
                      <a:pt x="82" y="355"/>
                      <a:pt x="82" y="355"/>
                      <a:pt x="82" y="355"/>
                    </a:cubicBezTo>
                    <a:cubicBezTo>
                      <a:pt x="600" y="642"/>
                      <a:pt x="600" y="642"/>
                      <a:pt x="600" y="642"/>
                    </a:cubicBezTo>
                    <a:cubicBezTo>
                      <a:pt x="603" y="644"/>
                      <a:pt x="608" y="643"/>
                      <a:pt x="612" y="640"/>
                    </a:cubicBezTo>
                    <a:cubicBezTo>
                      <a:pt x="975" y="374"/>
                      <a:pt x="975" y="374"/>
                      <a:pt x="975" y="374"/>
                    </a:cubicBezTo>
                    <a:cubicBezTo>
                      <a:pt x="975" y="374"/>
                      <a:pt x="987" y="365"/>
                      <a:pt x="998" y="359"/>
                    </a:cubicBezTo>
                    <a:cubicBezTo>
                      <a:pt x="1007" y="354"/>
                      <a:pt x="1020" y="357"/>
                      <a:pt x="1025" y="359"/>
                    </a:cubicBezTo>
                    <a:cubicBezTo>
                      <a:pt x="1047" y="372"/>
                      <a:pt x="1049" y="400"/>
                      <a:pt x="1030" y="424"/>
                    </a:cubicBezTo>
                    <a:cubicBezTo>
                      <a:pt x="1025" y="430"/>
                      <a:pt x="1019" y="436"/>
                      <a:pt x="1010" y="442"/>
                    </a:cubicBezTo>
                    <a:cubicBezTo>
                      <a:pt x="1010" y="442"/>
                      <a:pt x="1010" y="442"/>
                      <a:pt x="1010" y="442"/>
                    </a:cubicBezTo>
                    <a:cubicBezTo>
                      <a:pt x="618" y="729"/>
                      <a:pt x="618" y="729"/>
                      <a:pt x="618" y="729"/>
                    </a:cubicBezTo>
                    <a:cubicBezTo>
                      <a:pt x="21" y="400"/>
                      <a:pt x="21" y="400"/>
                      <a:pt x="21" y="400"/>
                    </a:cubicBezTo>
                    <a:cubicBezTo>
                      <a:pt x="21" y="399"/>
                      <a:pt x="22" y="399"/>
                      <a:pt x="22" y="399"/>
                    </a:cubicBezTo>
                    <a:cubicBezTo>
                      <a:pt x="14" y="405"/>
                      <a:pt x="13" y="406"/>
                      <a:pt x="13" y="406"/>
                    </a:cubicBezTo>
                    <a:cubicBezTo>
                      <a:pt x="9" y="410"/>
                      <a:pt x="10" y="416"/>
                      <a:pt x="14" y="418"/>
                    </a:cubicBezTo>
                    <a:cubicBezTo>
                      <a:pt x="610" y="748"/>
                      <a:pt x="610" y="748"/>
                      <a:pt x="610" y="748"/>
                    </a:cubicBezTo>
                    <a:cubicBezTo>
                      <a:pt x="614" y="749"/>
                      <a:pt x="618" y="749"/>
                      <a:pt x="622" y="746"/>
                    </a:cubicBezTo>
                    <a:cubicBezTo>
                      <a:pt x="1025" y="451"/>
                      <a:pt x="1025" y="451"/>
                      <a:pt x="1025" y="451"/>
                    </a:cubicBezTo>
                    <a:cubicBezTo>
                      <a:pt x="1025" y="450"/>
                      <a:pt x="1026" y="450"/>
                      <a:pt x="1026" y="449"/>
                    </a:cubicBezTo>
                    <a:cubicBezTo>
                      <a:pt x="1034" y="444"/>
                      <a:pt x="1040" y="438"/>
                      <a:pt x="1045" y="432"/>
                    </a:cubicBezTo>
                    <a:cubicBezTo>
                      <a:pt x="1070" y="401"/>
                      <a:pt x="1068" y="364"/>
                      <a:pt x="1040" y="3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7" name="Rectangle 16"/>
          <p:cNvSpPr/>
          <p:nvPr/>
        </p:nvSpPr>
        <p:spPr>
          <a:xfrm>
            <a:off x="1359511" y="234194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9512" y="2008179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4185" y="2008179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6" y="2221539"/>
            <a:ext cx="304800" cy="3048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359511" y="3329999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9512" y="2996236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34185" y="2996236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59511" y="431857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9512" y="3984812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34185" y="3984812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59511" y="530416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59512" y="4970405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34185" y="4970405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56" y="3209596"/>
            <a:ext cx="304800" cy="304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5" y="4198172"/>
            <a:ext cx="304800" cy="304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5" y="5201237"/>
            <a:ext cx="304800" cy="304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 rot="1784991">
            <a:off x="6928186" y="4667949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1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784991">
            <a:off x="7675973" y="3741717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1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784991">
            <a:off x="8807859" y="2505515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1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7368" y="908720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INFOGRAHICS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35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74" name="Group 77173"/>
          <p:cNvGrpSpPr/>
          <p:nvPr/>
        </p:nvGrpSpPr>
        <p:grpSpPr>
          <a:xfrm>
            <a:off x="3182029" y="1554547"/>
            <a:ext cx="5535888" cy="4836099"/>
            <a:chOff x="3255770" y="1634550"/>
            <a:chExt cx="5535888" cy="4836099"/>
          </a:xfrm>
        </p:grpSpPr>
        <p:sp>
          <p:nvSpPr>
            <p:cNvPr id="1302" name="Freeform 26"/>
            <p:cNvSpPr>
              <a:spLocks/>
            </p:cNvSpPr>
            <p:nvPr/>
          </p:nvSpPr>
          <p:spPr bwMode="auto">
            <a:xfrm rot="10800000">
              <a:off x="4796109" y="4558566"/>
              <a:ext cx="2610000" cy="1657111"/>
            </a:xfrm>
            <a:prstGeom prst="leftArrow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3" name="Freeform 26"/>
            <p:cNvSpPr>
              <a:spLocks/>
            </p:cNvSpPr>
            <p:nvPr/>
          </p:nvSpPr>
          <p:spPr bwMode="auto">
            <a:xfrm rot="10800000">
              <a:off x="6182463" y="2979982"/>
              <a:ext cx="2609195" cy="1606311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4" name="Freeform 26"/>
            <p:cNvSpPr>
              <a:spLocks/>
            </p:cNvSpPr>
            <p:nvPr/>
          </p:nvSpPr>
          <p:spPr bwMode="auto">
            <a:xfrm>
              <a:off x="4820785" y="1634550"/>
              <a:ext cx="2610000" cy="1657111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5" name="Freeform 26"/>
            <p:cNvSpPr>
              <a:spLocks/>
            </p:cNvSpPr>
            <p:nvPr/>
          </p:nvSpPr>
          <p:spPr bwMode="auto">
            <a:xfrm>
              <a:off x="3255770" y="3331889"/>
              <a:ext cx="2609195" cy="1555912"/>
            </a:xfrm>
            <a:prstGeom prst="leftArrow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306" name="Group 1305"/>
            <p:cNvGrpSpPr/>
            <p:nvPr/>
          </p:nvGrpSpPr>
          <p:grpSpPr>
            <a:xfrm rot="18810804">
              <a:off x="5167596" y="3983596"/>
              <a:ext cx="1122786" cy="720924"/>
              <a:chOff x="4481513" y="3678059"/>
              <a:chExt cx="1614487" cy="1036638"/>
            </a:xfrm>
          </p:grpSpPr>
          <p:sp>
            <p:nvSpPr>
              <p:cNvPr id="1307" name="Rectangle 12"/>
              <p:cNvSpPr>
                <a:spLocks noChangeArrowheads="1"/>
              </p:cNvSpPr>
              <p:nvPr/>
            </p:nvSpPr>
            <p:spPr bwMode="auto">
              <a:xfrm>
                <a:off x="4481513" y="3678059"/>
                <a:ext cx="1614487" cy="34448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8" name="Rectangle 13"/>
              <p:cNvSpPr>
                <a:spLocks noChangeArrowheads="1"/>
              </p:cNvSpPr>
              <p:nvPr/>
            </p:nvSpPr>
            <p:spPr bwMode="auto">
              <a:xfrm>
                <a:off x="4481513" y="4022546"/>
                <a:ext cx="1614487" cy="3444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9" name="Rectangle 14"/>
              <p:cNvSpPr>
                <a:spLocks noChangeArrowheads="1"/>
              </p:cNvSpPr>
              <p:nvPr/>
            </p:nvSpPr>
            <p:spPr bwMode="auto">
              <a:xfrm>
                <a:off x="4481513" y="4367034"/>
                <a:ext cx="1614487" cy="3476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10" name="Group 1309"/>
            <p:cNvGrpSpPr/>
            <p:nvPr/>
          </p:nvGrpSpPr>
          <p:grpSpPr>
            <a:xfrm rot="18810804">
              <a:off x="5938217" y="3172976"/>
              <a:ext cx="1122786" cy="717613"/>
              <a:chOff x="6096000" y="3187521"/>
              <a:chExt cx="1614487" cy="1031876"/>
            </a:xfrm>
          </p:grpSpPr>
          <p:sp>
            <p:nvSpPr>
              <p:cNvPr id="1311" name="Rectangle 15"/>
              <p:cNvSpPr>
                <a:spLocks noChangeArrowheads="1"/>
              </p:cNvSpPr>
              <p:nvPr/>
            </p:nvSpPr>
            <p:spPr bwMode="auto">
              <a:xfrm>
                <a:off x="6096000" y="3187521"/>
                <a:ext cx="1614487" cy="3444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2" name="Rectangle 16"/>
              <p:cNvSpPr>
                <a:spLocks noChangeArrowheads="1"/>
              </p:cNvSpPr>
              <p:nvPr/>
            </p:nvSpPr>
            <p:spPr bwMode="auto">
              <a:xfrm>
                <a:off x="6096000" y="3532009"/>
                <a:ext cx="1614487" cy="342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3" name="Rectangle 17"/>
              <p:cNvSpPr>
                <a:spLocks noChangeArrowheads="1"/>
              </p:cNvSpPr>
              <p:nvPr/>
            </p:nvSpPr>
            <p:spPr bwMode="auto">
              <a:xfrm>
                <a:off x="6096000" y="3874909"/>
                <a:ext cx="1614487" cy="3444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14" name="Group 1313"/>
            <p:cNvGrpSpPr/>
            <p:nvPr/>
          </p:nvGrpSpPr>
          <p:grpSpPr>
            <a:xfrm rot="18810804">
              <a:off x="6672753" y="2306639"/>
              <a:ext cx="1290597" cy="720924"/>
              <a:chOff x="7700963" y="3678059"/>
              <a:chExt cx="1855787" cy="1036638"/>
            </a:xfrm>
          </p:grpSpPr>
          <p:sp>
            <p:nvSpPr>
              <p:cNvPr id="1315" name="Freeform 7"/>
              <p:cNvSpPr>
                <a:spLocks/>
              </p:cNvSpPr>
              <p:nvPr/>
            </p:nvSpPr>
            <p:spPr bwMode="auto">
              <a:xfrm>
                <a:off x="9224963" y="3678059"/>
                <a:ext cx="331787" cy="1036638"/>
              </a:xfrm>
              <a:custGeom>
                <a:avLst/>
                <a:gdLst>
                  <a:gd name="T0" fmla="*/ 0 w 209"/>
                  <a:gd name="T1" fmla="*/ 162 h 653"/>
                  <a:gd name="T2" fmla="*/ 135 w 209"/>
                  <a:gd name="T3" fmla="*/ 0 h 653"/>
                  <a:gd name="T4" fmla="*/ 209 w 209"/>
                  <a:gd name="T5" fmla="*/ 210 h 653"/>
                  <a:gd name="T6" fmla="*/ 209 w 209"/>
                  <a:gd name="T7" fmla="*/ 443 h 653"/>
                  <a:gd name="T8" fmla="*/ 135 w 209"/>
                  <a:gd name="T9" fmla="*/ 653 h 653"/>
                  <a:gd name="T10" fmla="*/ 0 w 209"/>
                  <a:gd name="T11" fmla="*/ 488 h 653"/>
                  <a:gd name="T12" fmla="*/ 0 w 209"/>
                  <a:gd name="T13" fmla="*/ 162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653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6" name="Freeform 18"/>
              <p:cNvSpPr>
                <a:spLocks/>
              </p:cNvSpPr>
              <p:nvPr/>
            </p:nvSpPr>
            <p:spPr bwMode="auto">
              <a:xfrm>
                <a:off x="7700963" y="3678059"/>
                <a:ext cx="1738312" cy="344488"/>
              </a:xfrm>
              <a:custGeom>
                <a:avLst/>
                <a:gdLst>
                  <a:gd name="T0" fmla="*/ 1020 w 1095"/>
                  <a:gd name="T1" fmla="*/ 217 h 217"/>
                  <a:gd name="T2" fmla="*/ 1095 w 1095"/>
                  <a:gd name="T3" fmla="*/ 0 h 217"/>
                  <a:gd name="T4" fmla="*/ 0 w 1095"/>
                  <a:gd name="T5" fmla="*/ 0 h 217"/>
                  <a:gd name="T6" fmla="*/ 0 w 1095"/>
                  <a:gd name="T7" fmla="*/ 217 h 217"/>
                  <a:gd name="T8" fmla="*/ 1020 w 109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7">
                    <a:moveTo>
                      <a:pt x="1020" y="217"/>
                    </a:moveTo>
                    <a:lnTo>
                      <a:pt x="1095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1020" y="217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7" name="Rectangle 19"/>
              <p:cNvSpPr>
                <a:spLocks noChangeArrowheads="1"/>
              </p:cNvSpPr>
              <p:nvPr/>
            </p:nvSpPr>
            <p:spPr bwMode="auto">
              <a:xfrm>
                <a:off x="7700963" y="4022546"/>
                <a:ext cx="1619250" cy="3444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8" name="Freeform 20"/>
              <p:cNvSpPr>
                <a:spLocks/>
              </p:cNvSpPr>
              <p:nvPr/>
            </p:nvSpPr>
            <p:spPr bwMode="auto">
              <a:xfrm>
                <a:off x="7700963" y="4367034"/>
                <a:ext cx="1738312" cy="347663"/>
              </a:xfrm>
              <a:custGeom>
                <a:avLst/>
                <a:gdLst>
                  <a:gd name="T0" fmla="*/ 1095 w 1095"/>
                  <a:gd name="T1" fmla="*/ 219 h 219"/>
                  <a:gd name="T2" fmla="*/ 1020 w 1095"/>
                  <a:gd name="T3" fmla="*/ 0 h 219"/>
                  <a:gd name="T4" fmla="*/ 0 w 1095"/>
                  <a:gd name="T5" fmla="*/ 0 h 219"/>
                  <a:gd name="T6" fmla="*/ 0 w 1095"/>
                  <a:gd name="T7" fmla="*/ 219 h 219"/>
                  <a:gd name="T8" fmla="*/ 1095 w 1095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9">
                    <a:moveTo>
                      <a:pt x="1095" y="219"/>
                    </a:moveTo>
                    <a:lnTo>
                      <a:pt x="1020" y="0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1095" y="21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9" name="Oval 21"/>
              <p:cNvSpPr>
                <a:spLocks noChangeArrowheads="1"/>
              </p:cNvSpPr>
              <p:nvPr/>
            </p:nvSpPr>
            <p:spPr bwMode="auto">
              <a:xfrm>
                <a:off x="9398000" y="4049534"/>
                <a:ext cx="82550" cy="2936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320" name="Group 1319"/>
            <p:cNvGrpSpPr/>
            <p:nvPr/>
          </p:nvGrpSpPr>
          <p:grpSpPr>
            <a:xfrm rot="18810804">
              <a:off x="3668745" y="5112706"/>
              <a:ext cx="1998273" cy="717613"/>
              <a:chOff x="1608138" y="3187521"/>
              <a:chExt cx="2873375" cy="1031876"/>
            </a:xfrm>
          </p:grpSpPr>
          <p:sp>
            <p:nvSpPr>
              <p:cNvPr id="1321" name="Freeform 8"/>
              <p:cNvSpPr>
                <a:spLocks/>
              </p:cNvSpPr>
              <p:nvPr/>
            </p:nvSpPr>
            <p:spPr bwMode="auto">
              <a:xfrm>
                <a:off x="1608138" y="3187521"/>
                <a:ext cx="1490662" cy="1031875"/>
              </a:xfrm>
              <a:custGeom>
                <a:avLst/>
                <a:gdLst>
                  <a:gd name="T0" fmla="*/ 793 w 939"/>
                  <a:gd name="T1" fmla="*/ 650 h 650"/>
                  <a:gd name="T2" fmla="*/ 0 w 939"/>
                  <a:gd name="T3" fmla="*/ 326 h 650"/>
                  <a:gd name="T4" fmla="*/ 793 w 939"/>
                  <a:gd name="T5" fmla="*/ 0 h 650"/>
                  <a:gd name="T6" fmla="*/ 939 w 939"/>
                  <a:gd name="T7" fmla="*/ 0 h 650"/>
                  <a:gd name="T8" fmla="*/ 939 w 939"/>
                  <a:gd name="T9" fmla="*/ 650 h 650"/>
                  <a:gd name="T10" fmla="*/ 793 w 939"/>
                  <a:gd name="T11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650">
                    <a:moveTo>
                      <a:pt x="793" y="650"/>
                    </a:moveTo>
                    <a:lnTo>
                      <a:pt x="0" y="326"/>
                    </a:lnTo>
                    <a:lnTo>
                      <a:pt x="793" y="0"/>
                    </a:lnTo>
                    <a:lnTo>
                      <a:pt x="939" y="0"/>
                    </a:lnTo>
                    <a:lnTo>
                      <a:pt x="939" y="650"/>
                    </a:lnTo>
                    <a:lnTo>
                      <a:pt x="793" y="650"/>
                    </a:lnTo>
                    <a:close/>
                  </a:path>
                </a:pathLst>
              </a:custGeom>
              <a:solidFill>
                <a:srgbClr val="D4A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2" name="Freeform 9"/>
              <p:cNvSpPr>
                <a:spLocks/>
              </p:cNvSpPr>
              <p:nvPr/>
            </p:nvSpPr>
            <p:spPr bwMode="auto">
              <a:xfrm>
                <a:off x="2738438" y="3187521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1 h 91"/>
                  <a:gd name="T8" fmla="*/ 5 w 464"/>
                  <a:gd name="T9" fmla="*/ 59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9"/>
                      <a:pt x="0" y="52"/>
                      <a:pt x="5" y="59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3" name="Freeform 10"/>
              <p:cNvSpPr>
                <a:spLocks/>
              </p:cNvSpPr>
              <p:nvPr/>
            </p:nvSpPr>
            <p:spPr bwMode="auto">
              <a:xfrm>
                <a:off x="2738438" y="3532009"/>
                <a:ext cx="1743075" cy="342900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39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4" name="Freeform 11"/>
              <p:cNvSpPr>
                <a:spLocks/>
              </p:cNvSpPr>
              <p:nvPr/>
            </p:nvSpPr>
            <p:spPr bwMode="auto">
              <a:xfrm>
                <a:off x="2738438" y="3874909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40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25" name="Freeform 22"/>
              <p:cNvSpPr>
                <a:spLocks/>
              </p:cNvSpPr>
              <p:nvPr/>
            </p:nvSpPr>
            <p:spPr bwMode="auto">
              <a:xfrm>
                <a:off x="1608138" y="3538359"/>
                <a:ext cx="428625" cy="333375"/>
              </a:xfrm>
              <a:custGeom>
                <a:avLst/>
                <a:gdLst>
                  <a:gd name="T0" fmla="*/ 114 w 114"/>
                  <a:gd name="T1" fmla="*/ 49 h 88"/>
                  <a:gd name="T2" fmla="*/ 107 w 114"/>
                  <a:gd name="T3" fmla="*/ 0 h 88"/>
                  <a:gd name="T4" fmla="*/ 0 w 114"/>
                  <a:gd name="T5" fmla="*/ 44 h 88"/>
                  <a:gd name="T6" fmla="*/ 109 w 114"/>
                  <a:gd name="T7" fmla="*/ 88 h 88"/>
                  <a:gd name="T8" fmla="*/ 114 w 114"/>
                  <a:gd name="T9" fmla="*/ 4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8">
                    <a:moveTo>
                      <a:pt x="114" y="49"/>
                    </a:moveTo>
                    <a:cubicBezTo>
                      <a:pt x="114" y="32"/>
                      <a:pt x="111" y="15"/>
                      <a:pt x="107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12" y="76"/>
                      <a:pt x="114" y="63"/>
                      <a:pt x="114" y="4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330" name="Rectangle 1329"/>
          <p:cNvSpPr/>
          <p:nvPr/>
        </p:nvSpPr>
        <p:spPr>
          <a:xfrm>
            <a:off x="7374676" y="5164698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331" name="TextBox 1330"/>
          <p:cNvSpPr txBox="1"/>
          <p:nvPr/>
        </p:nvSpPr>
        <p:spPr>
          <a:xfrm>
            <a:off x="7374677" y="4830935"/>
            <a:ext cx="374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32" name="Rectangle 1331"/>
          <p:cNvSpPr/>
          <p:nvPr/>
        </p:nvSpPr>
        <p:spPr>
          <a:xfrm>
            <a:off x="8688065" y="3578293"/>
            <a:ext cx="3430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333" name="TextBox 1332"/>
          <p:cNvSpPr txBox="1"/>
          <p:nvPr/>
        </p:nvSpPr>
        <p:spPr>
          <a:xfrm>
            <a:off x="8688065" y="3244530"/>
            <a:ext cx="34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34" name="Rectangle 1333"/>
          <p:cNvSpPr/>
          <p:nvPr/>
        </p:nvSpPr>
        <p:spPr>
          <a:xfrm>
            <a:off x="962265" y="2132180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335" name="TextBox 1334"/>
          <p:cNvSpPr txBox="1"/>
          <p:nvPr/>
        </p:nvSpPr>
        <p:spPr>
          <a:xfrm>
            <a:off x="962266" y="1798417"/>
            <a:ext cx="374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36" name="Rectangle 1335"/>
          <p:cNvSpPr/>
          <p:nvPr/>
        </p:nvSpPr>
        <p:spPr>
          <a:xfrm>
            <a:off x="73079" y="3749040"/>
            <a:ext cx="310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337" name="TextBox 1336"/>
          <p:cNvSpPr txBox="1"/>
          <p:nvPr/>
        </p:nvSpPr>
        <p:spPr>
          <a:xfrm>
            <a:off x="73080" y="3415277"/>
            <a:ext cx="310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1338" name="TextBox 1337"/>
          <p:cNvSpPr txBox="1"/>
          <p:nvPr/>
        </p:nvSpPr>
        <p:spPr>
          <a:xfrm>
            <a:off x="5087115" y="2070358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1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39" name="TextBox 1338"/>
          <p:cNvSpPr txBox="1"/>
          <p:nvPr/>
        </p:nvSpPr>
        <p:spPr>
          <a:xfrm>
            <a:off x="6880543" y="3417979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2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40" name="TextBox 1339"/>
          <p:cNvSpPr txBox="1"/>
          <p:nvPr/>
        </p:nvSpPr>
        <p:spPr>
          <a:xfrm>
            <a:off x="3735383" y="3708432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3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41" name="TextBox 1340"/>
          <p:cNvSpPr txBox="1"/>
          <p:nvPr/>
        </p:nvSpPr>
        <p:spPr>
          <a:xfrm>
            <a:off x="5371715" y="4994882"/>
            <a:ext cx="143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Option 4</a:t>
            </a:r>
            <a:endParaRPr lang="en-US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7368" y="908720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INFOGRAHICS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7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93715" y="2084295"/>
            <a:ext cx="6107086" cy="3415309"/>
            <a:chOff x="2293484" y="1676400"/>
            <a:chExt cx="3956051" cy="2212976"/>
          </a:xfrm>
        </p:grpSpPr>
        <p:sp>
          <p:nvSpPr>
            <p:cNvPr id="4" name="Freeform 390"/>
            <p:cNvSpPr>
              <a:spLocks/>
            </p:cNvSpPr>
            <p:nvPr/>
          </p:nvSpPr>
          <p:spPr bwMode="auto">
            <a:xfrm>
              <a:off x="4539797" y="2127250"/>
              <a:ext cx="117475" cy="190500"/>
            </a:xfrm>
            <a:custGeom>
              <a:avLst/>
              <a:gdLst>
                <a:gd name="T0" fmla="*/ 72 w 74"/>
                <a:gd name="T1" fmla="*/ 0 h 120"/>
                <a:gd name="T2" fmla="*/ 74 w 74"/>
                <a:gd name="T3" fmla="*/ 11 h 120"/>
                <a:gd name="T4" fmla="*/ 36 w 74"/>
                <a:gd name="T5" fmla="*/ 18 h 120"/>
                <a:gd name="T6" fmla="*/ 22 w 74"/>
                <a:gd name="T7" fmla="*/ 19 h 120"/>
                <a:gd name="T8" fmla="*/ 10 w 74"/>
                <a:gd name="T9" fmla="*/ 120 h 120"/>
                <a:gd name="T10" fmla="*/ 0 w 74"/>
                <a:gd name="T11" fmla="*/ 118 h 120"/>
                <a:gd name="T12" fmla="*/ 13 w 74"/>
                <a:gd name="T13" fmla="*/ 15 h 120"/>
                <a:gd name="T14" fmla="*/ 13 w 74"/>
                <a:gd name="T15" fmla="*/ 11 h 120"/>
                <a:gd name="T16" fmla="*/ 17 w 74"/>
                <a:gd name="T17" fmla="*/ 10 h 120"/>
                <a:gd name="T18" fmla="*/ 36 w 74"/>
                <a:gd name="T19" fmla="*/ 7 h 120"/>
                <a:gd name="T20" fmla="*/ 72 w 74"/>
                <a:gd name="T2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120">
                  <a:moveTo>
                    <a:pt x="72" y="0"/>
                  </a:moveTo>
                  <a:lnTo>
                    <a:pt x="74" y="11"/>
                  </a:lnTo>
                  <a:lnTo>
                    <a:pt x="36" y="18"/>
                  </a:lnTo>
                  <a:lnTo>
                    <a:pt x="22" y="19"/>
                  </a:lnTo>
                  <a:lnTo>
                    <a:pt x="10" y="120"/>
                  </a:lnTo>
                  <a:lnTo>
                    <a:pt x="0" y="118"/>
                  </a:lnTo>
                  <a:lnTo>
                    <a:pt x="13" y="15"/>
                  </a:lnTo>
                  <a:lnTo>
                    <a:pt x="13" y="11"/>
                  </a:lnTo>
                  <a:lnTo>
                    <a:pt x="17" y="10"/>
                  </a:lnTo>
                  <a:lnTo>
                    <a:pt x="36" y="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91"/>
            <p:cNvSpPr>
              <a:spLocks/>
            </p:cNvSpPr>
            <p:nvPr/>
          </p:nvSpPr>
          <p:spPr bwMode="auto">
            <a:xfrm>
              <a:off x="5231947" y="1676400"/>
              <a:ext cx="454025" cy="454025"/>
            </a:xfrm>
            <a:custGeom>
              <a:avLst/>
              <a:gdLst>
                <a:gd name="T0" fmla="*/ 143 w 286"/>
                <a:gd name="T1" fmla="*/ 0 h 286"/>
                <a:gd name="T2" fmla="*/ 176 w 286"/>
                <a:gd name="T3" fmla="*/ 3 h 286"/>
                <a:gd name="T4" fmla="*/ 206 w 286"/>
                <a:gd name="T5" fmla="*/ 14 h 286"/>
                <a:gd name="T6" fmla="*/ 233 w 286"/>
                <a:gd name="T7" fmla="*/ 31 h 286"/>
                <a:gd name="T8" fmla="*/ 255 w 286"/>
                <a:gd name="T9" fmla="*/ 53 h 286"/>
                <a:gd name="T10" fmla="*/ 270 w 286"/>
                <a:gd name="T11" fmla="*/ 80 h 286"/>
                <a:gd name="T12" fmla="*/ 281 w 286"/>
                <a:gd name="T13" fmla="*/ 110 h 286"/>
                <a:gd name="T14" fmla="*/ 286 w 286"/>
                <a:gd name="T15" fmla="*/ 143 h 286"/>
                <a:gd name="T16" fmla="*/ 281 w 286"/>
                <a:gd name="T17" fmla="*/ 176 h 286"/>
                <a:gd name="T18" fmla="*/ 270 w 286"/>
                <a:gd name="T19" fmla="*/ 206 h 286"/>
                <a:gd name="T20" fmla="*/ 255 w 286"/>
                <a:gd name="T21" fmla="*/ 232 h 286"/>
                <a:gd name="T22" fmla="*/ 233 w 286"/>
                <a:gd name="T23" fmla="*/ 254 h 286"/>
                <a:gd name="T24" fmla="*/ 206 w 286"/>
                <a:gd name="T25" fmla="*/ 272 h 286"/>
                <a:gd name="T26" fmla="*/ 176 w 286"/>
                <a:gd name="T27" fmla="*/ 283 h 286"/>
                <a:gd name="T28" fmla="*/ 143 w 286"/>
                <a:gd name="T29" fmla="*/ 286 h 286"/>
                <a:gd name="T30" fmla="*/ 130 w 286"/>
                <a:gd name="T31" fmla="*/ 286 h 286"/>
                <a:gd name="T32" fmla="*/ 94 w 286"/>
                <a:gd name="T33" fmla="*/ 278 h 286"/>
                <a:gd name="T34" fmla="*/ 64 w 286"/>
                <a:gd name="T35" fmla="*/ 262 h 286"/>
                <a:gd name="T36" fmla="*/ 38 w 286"/>
                <a:gd name="T37" fmla="*/ 240 h 286"/>
                <a:gd name="T38" fmla="*/ 17 w 286"/>
                <a:gd name="T39" fmla="*/ 212 h 286"/>
                <a:gd name="T40" fmla="*/ 5 w 286"/>
                <a:gd name="T41" fmla="*/ 179 h 286"/>
                <a:gd name="T42" fmla="*/ 0 w 286"/>
                <a:gd name="T43" fmla="*/ 143 h 286"/>
                <a:gd name="T44" fmla="*/ 5 w 286"/>
                <a:gd name="T45" fmla="*/ 107 h 286"/>
                <a:gd name="T46" fmla="*/ 17 w 286"/>
                <a:gd name="T47" fmla="*/ 74 h 286"/>
                <a:gd name="T48" fmla="*/ 38 w 286"/>
                <a:gd name="T49" fmla="*/ 45 h 286"/>
                <a:gd name="T50" fmla="*/ 64 w 286"/>
                <a:gd name="T51" fmla="*/ 23 h 286"/>
                <a:gd name="T52" fmla="*/ 94 w 286"/>
                <a:gd name="T53" fmla="*/ 7 h 286"/>
                <a:gd name="T54" fmla="*/ 130 w 286"/>
                <a:gd name="T55" fmla="*/ 0 h 286"/>
                <a:gd name="T56" fmla="*/ 143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3" y="0"/>
                  </a:moveTo>
                  <a:lnTo>
                    <a:pt x="176" y="3"/>
                  </a:lnTo>
                  <a:lnTo>
                    <a:pt x="206" y="14"/>
                  </a:lnTo>
                  <a:lnTo>
                    <a:pt x="233" y="31"/>
                  </a:lnTo>
                  <a:lnTo>
                    <a:pt x="255" y="53"/>
                  </a:lnTo>
                  <a:lnTo>
                    <a:pt x="270" y="80"/>
                  </a:lnTo>
                  <a:lnTo>
                    <a:pt x="281" y="110"/>
                  </a:lnTo>
                  <a:lnTo>
                    <a:pt x="286" y="143"/>
                  </a:lnTo>
                  <a:lnTo>
                    <a:pt x="281" y="176"/>
                  </a:lnTo>
                  <a:lnTo>
                    <a:pt x="270" y="206"/>
                  </a:lnTo>
                  <a:lnTo>
                    <a:pt x="255" y="232"/>
                  </a:lnTo>
                  <a:lnTo>
                    <a:pt x="233" y="254"/>
                  </a:lnTo>
                  <a:lnTo>
                    <a:pt x="206" y="272"/>
                  </a:lnTo>
                  <a:lnTo>
                    <a:pt x="176" y="283"/>
                  </a:lnTo>
                  <a:lnTo>
                    <a:pt x="143" y="286"/>
                  </a:lnTo>
                  <a:lnTo>
                    <a:pt x="130" y="286"/>
                  </a:lnTo>
                  <a:lnTo>
                    <a:pt x="94" y="278"/>
                  </a:lnTo>
                  <a:lnTo>
                    <a:pt x="64" y="262"/>
                  </a:lnTo>
                  <a:lnTo>
                    <a:pt x="38" y="240"/>
                  </a:lnTo>
                  <a:lnTo>
                    <a:pt x="17" y="212"/>
                  </a:lnTo>
                  <a:lnTo>
                    <a:pt x="5" y="179"/>
                  </a:lnTo>
                  <a:lnTo>
                    <a:pt x="0" y="143"/>
                  </a:lnTo>
                  <a:lnTo>
                    <a:pt x="5" y="107"/>
                  </a:lnTo>
                  <a:lnTo>
                    <a:pt x="17" y="74"/>
                  </a:lnTo>
                  <a:lnTo>
                    <a:pt x="38" y="45"/>
                  </a:lnTo>
                  <a:lnTo>
                    <a:pt x="64" y="23"/>
                  </a:lnTo>
                  <a:lnTo>
                    <a:pt x="94" y="7"/>
                  </a:lnTo>
                  <a:lnTo>
                    <a:pt x="13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92"/>
            <p:cNvSpPr>
              <a:spLocks/>
            </p:cNvSpPr>
            <p:nvPr/>
          </p:nvSpPr>
          <p:spPr bwMode="auto">
            <a:xfrm>
              <a:off x="2857047" y="1676400"/>
              <a:ext cx="454025" cy="454025"/>
            </a:xfrm>
            <a:custGeom>
              <a:avLst/>
              <a:gdLst>
                <a:gd name="T0" fmla="*/ 143 w 286"/>
                <a:gd name="T1" fmla="*/ 0 h 286"/>
                <a:gd name="T2" fmla="*/ 156 w 286"/>
                <a:gd name="T3" fmla="*/ 0 h 286"/>
                <a:gd name="T4" fmla="*/ 190 w 286"/>
                <a:gd name="T5" fmla="*/ 7 h 286"/>
                <a:gd name="T6" fmla="*/ 222 w 286"/>
                <a:gd name="T7" fmla="*/ 23 h 286"/>
                <a:gd name="T8" fmla="*/ 249 w 286"/>
                <a:gd name="T9" fmla="*/ 45 h 286"/>
                <a:gd name="T10" fmla="*/ 269 w 286"/>
                <a:gd name="T11" fmla="*/ 74 h 286"/>
                <a:gd name="T12" fmla="*/ 282 w 286"/>
                <a:gd name="T13" fmla="*/ 107 h 286"/>
                <a:gd name="T14" fmla="*/ 286 w 286"/>
                <a:gd name="T15" fmla="*/ 143 h 286"/>
                <a:gd name="T16" fmla="*/ 282 w 286"/>
                <a:gd name="T17" fmla="*/ 179 h 286"/>
                <a:gd name="T18" fmla="*/ 269 w 286"/>
                <a:gd name="T19" fmla="*/ 212 h 286"/>
                <a:gd name="T20" fmla="*/ 249 w 286"/>
                <a:gd name="T21" fmla="*/ 240 h 286"/>
                <a:gd name="T22" fmla="*/ 222 w 286"/>
                <a:gd name="T23" fmla="*/ 262 h 286"/>
                <a:gd name="T24" fmla="*/ 190 w 286"/>
                <a:gd name="T25" fmla="*/ 278 h 286"/>
                <a:gd name="T26" fmla="*/ 156 w 286"/>
                <a:gd name="T27" fmla="*/ 286 h 286"/>
                <a:gd name="T28" fmla="*/ 143 w 286"/>
                <a:gd name="T29" fmla="*/ 286 h 286"/>
                <a:gd name="T30" fmla="*/ 110 w 286"/>
                <a:gd name="T31" fmla="*/ 283 h 286"/>
                <a:gd name="T32" fmla="*/ 80 w 286"/>
                <a:gd name="T33" fmla="*/ 272 h 286"/>
                <a:gd name="T34" fmla="*/ 54 w 286"/>
                <a:gd name="T35" fmla="*/ 254 h 286"/>
                <a:gd name="T36" fmla="*/ 32 w 286"/>
                <a:gd name="T37" fmla="*/ 232 h 286"/>
                <a:gd name="T38" fmla="*/ 14 w 286"/>
                <a:gd name="T39" fmla="*/ 206 h 286"/>
                <a:gd name="T40" fmla="*/ 5 w 286"/>
                <a:gd name="T41" fmla="*/ 176 h 286"/>
                <a:gd name="T42" fmla="*/ 0 w 286"/>
                <a:gd name="T43" fmla="*/ 143 h 286"/>
                <a:gd name="T44" fmla="*/ 5 w 286"/>
                <a:gd name="T45" fmla="*/ 110 h 286"/>
                <a:gd name="T46" fmla="*/ 14 w 286"/>
                <a:gd name="T47" fmla="*/ 80 h 286"/>
                <a:gd name="T48" fmla="*/ 32 w 286"/>
                <a:gd name="T49" fmla="*/ 53 h 286"/>
                <a:gd name="T50" fmla="*/ 54 w 286"/>
                <a:gd name="T51" fmla="*/ 31 h 286"/>
                <a:gd name="T52" fmla="*/ 80 w 286"/>
                <a:gd name="T53" fmla="*/ 14 h 286"/>
                <a:gd name="T54" fmla="*/ 110 w 286"/>
                <a:gd name="T55" fmla="*/ 3 h 286"/>
                <a:gd name="T56" fmla="*/ 143 w 286"/>
                <a:gd name="T57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" h="286">
                  <a:moveTo>
                    <a:pt x="143" y="0"/>
                  </a:moveTo>
                  <a:lnTo>
                    <a:pt x="156" y="0"/>
                  </a:lnTo>
                  <a:lnTo>
                    <a:pt x="190" y="7"/>
                  </a:lnTo>
                  <a:lnTo>
                    <a:pt x="222" y="23"/>
                  </a:lnTo>
                  <a:lnTo>
                    <a:pt x="249" y="45"/>
                  </a:lnTo>
                  <a:lnTo>
                    <a:pt x="269" y="74"/>
                  </a:lnTo>
                  <a:lnTo>
                    <a:pt x="282" y="107"/>
                  </a:lnTo>
                  <a:lnTo>
                    <a:pt x="286" y="143"/>
                  </a:lnTo>
                  <a:lnTo>
                    <a:pt x="282" y="179"/>
                  </a:lnTo>
                  <a:lnTo>
                    <a:pt x="269" y="212"/>
                  </a:lnTo>
                  <a:lnTo>
                    <a:pt x="249" y="240"/>
                  </a:lnTo>
                  <a:lnTo>
                    <a:pt x="222" y="262"/>
                  </a:lnTo>
                  <a:lnTo>
                    <a:pt x="190" y="278"/>
                  </a:lnTo>
                  <a:lnTo>
                    <a:pt x="156" y="286"/>
                  </a:lnTo>
                  <a:lnTo>
                    <a:pt x="143" y="286"/>
                  </a:lnTo>
                  <a:lnTo>
                    <a:pt x="110" y="283"/>
                  </a:lnTo>
                  <a:lnTo>
                    <a:pt x="80" y="272"/>
                  </a:lnTo>
                  <a:lnTo>
                    <a:pt x="54" y="254"/>
                  </a:lnTo>
                  <a:lnTo>
                    <a:pt x="32" y="232"/>
                  </a:lnTo>
                  <a:lnTo>
                    <a:pt x="14" y="206"/>
                  </a:lnTo>
                  <a:lnTo>
                    <a:pt x="5" y="176"/>
                  </a:lnTo>
                  <a:lnTo>
                    <a:pt x="0" y="143"/>
                  </a:lnTo>
                  <a:lnTo>
                    <a:pt x="5" y="110"/>
                  </a:lnTo>
                  <a:lnTo>
                    <a:pt x="14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0" y="14"/>
                  </a:lnTo>
                  <a:lnTo>
                    <a:pt x="110" y="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93"/>
            <p:cNvSpPr>
              <a:spLocks/>
            </p:cNvSpPr>
            <p:nvPr/>
          </p:nvSpPr>
          <p:spPr bwMode="auto">
            <a:xfrm>
              <a:off x="3880984" y="2127250"/>
              <a:ext cx="119063" cy="190500"/>
            </a:xfrm>
            <a:custGeom>
              <a:avLst/>
              <a:gdLst>
                <a:gd name="T0" fmla="*/ 2 w 75"/>
                <a:gd name="T1" fmla="*/ 0 h 120"/>
                <a:gd name="T2" fmla="*/ 38 w 75"/>
                <a:gd name="T3" fmla="*/ 7 h 120"/>
                <a:gd name="T4" fmla="*/ 58 w 75"/>
                <a:gd name="T5" fmla="*/ 10 h 120"/>
                <a:gd name="T6" fmla="*/ 61 w 75"/>
                <a:gd name="T7" fmla="*/ 11 h 120"/>
                <a:gd name="T8" fmla="*/ 61 w 75"/>
                <a:gd name="T9" fmla="*/ 15 h 120"/>
                <a:gd name="T10" fmla="*/ 75 w 75"/>
                <a:gd name="T11" fmla="*/ 118 h 120"/>
                <a:gd name="T12" fmla="*/ 64 w 75"/>
                <a:gd name="T13" fmla="*/ 120 h 120"/>
                <a:gd name="T14" fmla="*/ 52 w 75"/>
                <a:gd name="T15" fmla="*/ 19 h 120"/>
                <a:gd name="T16" fmla="*/ 38 w 75"/>
                <a:gd name="T17" fmla="*/ 18 h 120"/>
                <a:gd name="T18" fmla="*/ 0 w 75"/>
                <a:gd name="T19" fmla="*/ 11 h 120"/>
                <a:gd name="T20" fmla="*/ 2 w 75"/>
                <a:gd name="T2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20">
                  <a:moveTo>
                    <a:pt x="2" y="0"/>
                  </a:moveTo>
                  <a:lnTo>
                    <a:pt x="38" y="7"/>
                  </a:lnTo>
                  <a:lnTo>
                    <a:pt x="58" y="10"/>
                  </a:lnTo>
                  <a:lnTo>
                    <a:pt x="61" y="11"/>
                  </a:lnTo>
                  <a:lnTo>
                    <a:pt x="61" y="15"/>
                  </a:lnTo>
                  <a:lnTo>
                    <a:pt x="75" y="118"/>
                  </a:lnTo>
                  <a:lnTo>
                    <a:pt x="64" y="120"/>
                  </a:lnTo>
                  <a:lnTo>
                    <a:pt x="52" y="19"/>
                  </a:lnTo>
                  <a:lnTo>
                    <a:pt x="38" y="18"/>
                  </a:lnTo>
                  <a:lnTo>
                    <a:pt x="0" y="1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94"/>
            <p:cNvSpPr>
              <a:spLocks noEditPoints="1"/>
            </p:cNvSpPr>
            <p:nvPr/>
          </p:nvSpPr>
          <p:spPr bwMode="auto">
            <a:xfrm>
              <a:off x="3466647" y="2266950"/>
              <a:ext cx="1577975" cy="1622425"/>
            </a:xfrm>
            <a:custGeom>
              <a:avLst/>
              <a:gdLst>
                <a:gd name="T0" fmla="*/ 731 w 994"/>
                <a:gd name="T1" fmla="*/ 392 h 1022"/>
                <a:gd name="T2" fmla="*/ 264 w 994"/>
                <a:gd name="T3" fmla="*/ 356 h 1022"/>
                <a:gd name="T4" fmla="*/ 491 w 994"/>
                <a:gd name="T5" fmla="*/ 356 h 1022"/>
                <a:gd name="T6" fmla="*/ 712 w 994"/>
                <a:gd name="T7" fmla="*/ 48 h 1022"/>
                <a:gd name="T8" fmla="*/ 626 w 994"/>
                <a:gd name="T9" fmla="*/ 56 h 1022"/>
                <a:gd name="T10" fmla="*/ 690 w 994"/>
                <a:gd name="T11" fmla="*/ 232 h 1022"/>
                <a:gd name="T12" fmla="*/ 285 w 994"/>
                <a:gd name="T13" fmla="*/ 41 h 1022"/>
                <a:gd name="T14" fmla="*/ 379 w 994"/>
                <a:gd name="T15" fmla="*/ 233 h 1022"/>
                <a:gd name="T16" fmla="*/ 354 w 994"/>
                <a:gd name="T17" fmla="*/ 59 h 1022"/>
                <a:gd name="T18" fmla="*/ 285 w 994"/>
                <a:gd name="T19" fmla="*/ 41 h 1022"/>
                <a:gd name="T20" fmla="*/ 407 w 994"/>
                <a:gd name="T21" fmla="*/ 13 h 1022"/>
                <a:gd name="T22" fmla="*/ 432 w 994"/>
                <a:gd name="T23" fmla="*/ 32 h 1022"/>
                <a:gd name="T24" fmla="*/ 616 w 994"/>
                <a:gd name="T25" fmla="*/ 244 h 1022"/>
                <a:gd name="T26" fmla="*/ 582 w 994"/>
                <a:gd name="T27" fmla="*/ 29 h 1022"/>
                <a:gd name="T28" fmla="*/ 629 w 994"/>
                <a:gd name="T29" fmla="*/ 4 h 1022"/>
                <a:gd name="T30" fmla="*/ 673 w 994"/>
                <a:gd name="T31" fmla="*/ 10 h 1022"/>
                <a:gd name="T32" fmla="*/ 610 w 994"/>
                <a:gd name="T33" fmla="*/ 19 h 1022"/>
                <a:gd name="T34" fmla="*/ 659 w 994"/>
                <a:gd name="T35" fmla="*/ 49 h 1022"/>
                <a:gd name="T36" fmla="*/ 730 w 994"/>
                <a:gd name="T37" fmla="*/ 30 h 1022"/>
                <a:gd name="T38" fmla="*/ 703 w 994"/>
                <a:gd name="T39" fmla="*/ 16 h 1022"/>
                <a:gd name="T40" fmla="*/ 704 w 994"/>
                <a:gd name="T41" fmla="*/ 7 h 1022"/>
                <a:gd name="T42" fmla="*/ 730 w 994"/>
                <a:gd name="T43" fmla="*/ 19 h 1022"/>
                <a:gd name="T44" fmla="*/ 744 w 994"/>
                <a:gd name="T45" fmla="*/ 34 h 1022"/>
                <a:gd name="T46" fmla="*/ 708 w 994"/>
                <a:gd name="T47" fmla="*/ 244 h 1022"/>
                <a:gd name="T48" fmla="*/ 892 w 994"/>
                <a:gd name="T49" fmla="*/ 246 h 1022"/>
                <a:gd name="T50" fmla="*/ 936 w 994"/>
                <a:gd name="T51" fmla="*/ 262 h 1022"/>
                <a:gd name="T52" fmla="*/ 972 w 994"/>
                <a:gd name="T53" fmla="*/ 301 h 1022"/>
                <a:gd name="T54" fmla="*/ 994 w 994"/>
                <a:gd name="T55" fmla="*/ 342 h 1022"/>
                <a:gd name="T56" fmla="*/ 950 w 994"/>
                <a:gd name="T57" fmla="*/ 354 h 1022"/>
                <a:gd name="T58" fmla="*/ 745 w 994"/>
                <a:gd name="T59" fmla="*/ 392 h 1022"/>
                <a:gd name="T60" fmla="*/ 528 w 994"/>
                <a:gd name="T61" fmla="*/ 441 h 1022"/>
                <a:gd name="T62" fmla="*/ 711 w 994"/>
                <a:gd name="T63" fmla="*/ 1022 h 1022"/>
                <a:gd name="T64" fmla="*/ 467 w 994"/>
                <a:gd name="T65" fmla="*/ 923 h 1022"/>
                <a:gd name="T66" fmla="*/ 201 w 994"/>
                <a:gd name="T67" fmla="*/ 392 h 1022"/>
                <a:gd name="T68" fmla="*/ 88 w 994"/>
                <a:gd name="T69" fmla="*/ 356 h 1022"/>
                <a:gd name="T70" fmla="*/ 19 w 994"/>
                <a:gd name="T71" fmla="*/ 351 h 1022"/>
                <a:gd name="T72" fmla="*/ 1 w 994"/>
                <a:gd name="T73" fmla="*/ 331 h 1022"/>
                <a:gd name="T74" fmla="*/ 41 w 994"/>
                <a:gd name="T75" fmla="*/ 281 h 1022"/>
                <a:gd name="T76" fmla="*/ 77 w 994"/>
                <a:gd name="T77" fmla="*/ 251 h 1022"/>
                <a:gd name="T78" fmla="*/ 137 w 994"/>
                <a:gd name="T79" fmla="*/ 244 h 1022"/>
                <a:gd name="T80" fmla="*/ 303 w 994"/>
                <a:gd name="T81" fmla="*/ 243 h 1022"/>
                <a:gd name="T82" fmla="*/ 272 w 994"/>
                <a:gd name="T83" fmla="*/ 29 h 1022"/>
                <a:gd name="T84" fmla="*/ 291 w 994"/>
                <a:gd name="T85" fmla="*/ 15 h 1022"/>
                <a:gd name="T86" fmla="*/ 316 w 994"/>
                <a:gd name="T87" fmla="*/ 4 h 1022"/>
                <a:gd name="T88" fmla="*/ 299 w 994"/>
                <a:gd name="T89" fmla="*/ 19 h 1022"/>
                <a:gd name="T90" fmla="*/ 299 w 994"/>
                <a:gd name="T91" fmla="*/ 38 h 1022"/>
                <a:gd name="T92" fmla="*/ 387 w 994"/>
                <a:gd name="T93" fmla="*/ 45 h 1022"/>
                <a:gd name="T94" fmla="*/ 379 w 994"/>
                <a:gd name="T95" fmla="*/ 11 h 1022"/>
                <a:gd name="T96" fmla="*/ 336 w 994"/>
                <a:gd name="T97" fmla="*/ 0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4" h="1022">
                  <a:moveTo>
                    <a:pt x="505" y="356"/>
                  </a:moveTo>
                  <a:lnTo>
                    <a:pt x="505" y="392"/>
                  </a:lnTo>
                  <a:lnTo>
                    <a:pt x="731" y="392"/>
                  </a:lnTo>
                  <a:lnTo>
                    <a:pt x="731" y="356"/>
                  </a:lnTo>
                  <a:lnTo>
                    <a:pt x="505" y="356"/>
                  </a:lnTo>
                  <a:close/>
                  <a:moveTo>
                    <a:pt x="264" y="356"/>
                  </a:moveTo>
                  <a:lnTo>
                    <a:pt x="264" y="392"/>
                  </a:lnTo>
                  <a:lnTo>
                    <a:pt x="491" y="392"/>
                  </a:lnTo>
                  <a:lnTo>
                    <a:pt x="491" y="356"/>
                  </a:lnTo>
                  <a:lnTo>
                    <a:pt x="264" y="356"/>
                  </a:lnTo>
                  <a:close/>
                  <a:moveTo>
                    <a:pt x="726" y="41"/>
                  </a:moveTo>
                  <a:lnTo>
                    <a:pt x="712" y="48"/>
                  </a:lnTo>
                  <a:lnTo>
                    <a:pt x="686" y="56"/>
                  </a:lnTo>
                  <a:lnTo>
                    <a:pt x="659" y="59"/>
                  </a:lnTo>
                  <a:lnTo>
                    <a:pt x="626" y="56"/>
                  </a:lnTo>
                  <a:lnTo>
                    <a:pt x="594" y="43"/>
                  </a:lnTo>
                  <a:lnTo>
                    <a:pt x="632" y="233"/>
                  </a:lnTo>
                  <a:lnTo>
                    <a:pt x="690" y="232"/>
                  </a:lnTo>
                  <a:lnTo>
                    <a:pt x="712" y="115"/>
                  </a:lnTo>
                  <a:lnTo>
                    <a:pt x="726" y="41"/>
                  </a:lnTo>
                  <a:close/>
                  <a:moveTo>
                    <a:pt x="285" y="41"/>
                  </a:moveTo>
                  <a:lnTo>
                    <a:pt x="299" y="115"/>
                  </a:lnTo>
                  <a:lnTo>
                    <a:pt x="321" y="232"/>
                  </a:lnTo>
                  <a:lnTo>
                    <a:pt x="379" y="233"/>
                  </a:lnTo>
                  <a:lnTo>
                    <a:pt x="417" y="43"/>
                  </a:lnTo>
                  <a:lnTo>
                    <a:pt x="385" y="56"/>
                  </a:lnTo>
                  <a:lnTo>
                    <a:pt x="354" y="59"/>
                  </a:lnTo>
                  <a:lnTo>
                    <a:pt x="325" y="56"/>
                  </a:lnTo>
                  <a:lnTo>
                    <a:pt x="299" y="48"/>
                  </a:lnTo>
                  <a:lnTo>
                    <a:pt x="285" y="41"/>
                  </a:lnTo>
                  <a:close/>
                  <a:moveTo>
                    <a:pt x="354" y="0"/>
                  </a:moveTo>
                  <a:lnTo>
                    <a:pt x="382" y="4"/>
                  </a:lnTo>
                  <a:lnTo>
                    <a:pt x="407" y="13"/>
                  </a:lnTo>
                  <a:lnTo>
                    <a:pt x="426" y="26"/>
                  </a:lnTo>
                  <a:lnTo>
                    <a:pt x="429" y="29"/>
                  </a:lnTo>
                  <a:lnTo>
                    <a:pt x="432" y="32"/>
                  </a:lnTo>
                  <a:lnTo>
                    <a:pt x="395" y="244"/>
                  </a:lnTo>
                  <a:lnTo>
                    <a:pt x="395" y="244"/>
                  </a:lnTo>
                  <a:lnTo>
                    <a:pt x="616" y="244"/>
                  </a:lnTo>
                  <a:lnTo>
                    <a:pt x="616" y="244"/>
                  </a:lnTo>
                  <a:lnTo>
                    <a:pt x="579" y="32"/>
                  </a:lnTo>
                  <a:lnTo>
                    <a:pt x="582" y="29"/>
                  </a:lnTo>
                  <a:lnTo>
                    <a:pt x="585" y="26"/>
                  </a:lnTo>
                  <a:lnTo>
                    <a:pt x="604" y="13"/>
                  </a:lnTo>
                  <a:lnTo>
                    <a:pt x="629" y="4"/>
                  </a:lnTo>
                  <a:lnTo>
                    <a:pt x="657" y="0"/>
                  </a:lnTo>
                  <a:lnTo>
                    <a:pt x="675" y="0"/>
                  </a:lnTo>
                  <a:lnTo>
                    <a:pt x="673" y="10"/>
                  </a:lnTo>
                  <a:lnTo>
                    <a:pt x="657" y="8"/>
                  </a:lnTo>
                  <a:lnTo>
                    <a:pt x="632" y="11"/>
                  </a:lnTo>
                  <a:lnTo>
                    <a:pt x="610" y="19"/>
                  </a:lnTo>
                  <a:lnTo>
                    <a:pt x="593" y="32"/>
                  </a:lnTo>
                  <a:lnTo>
                    <a:pt x="624" y="45"/>
                  </a:lnTo>
                  <a:lnTo>
                    <a:pt x="659" y="49"/>
                  </a:lnTo>
                  <a:lnTo>
                    <a:pt x="686" y="48"/>
                  </a:lnTo>
                  <a:lnTo>
                    <a:pt x="712" y="38"/>
                  </a:lnTo>
                  <a:lnTo>
                    <a:pt x="730" y="30"/>
                  </a:lnTo>
                  <a:lnTo>
                    <a:pt x="722" y="26"/>
                  </a:lnTo>
                  <a:lnTo>
                    <a:pt x="712" y="19"/>
                  </a:lnTo>
                  <a:lnTo>
                    <a:pt x="703" y="16"/>
                  </a:lnTo>
                  <a:lnTo>
                    <a:pt x="693" y="13"/>
                  </a:lnTo>
                  <a:lnTo>
                    <a:pt x="695" y="4"/>
                  </a:lnTo>
                  <a:lnTo>
                    <a:pt x="704" y="7"/>
                  </a:lnTo>
                  <a:lnTo>
                    <a:pt x="712" y="10"/>
                  </a:lnTo>
                  <a:lnTo>
                    <a:pt x="722" y="15"/>
                  </a:lnTo>
                  <a:lnTo>
                    <a:pt x="730" y="19"/>
                  </a:lnTo>
                  <a:lnTo>
                    <a:pt x="736" y="26"/>
                  </a:lnTo>
                  <a:lnTo>
                    <a:pt x="739" y="29"/>
                  </a:lnTo>
                  <a:lnTo>
                    <a:pt x="744" y="34"/>
                  </a:lnTo>
                  <a:lnTo>
                    <a:pt x="712" y="210"/>
                  </a:lnTo>
                  <a:lnTo>
                    <a:pt x="708" y="243"/>
                  </a:lnTo>
                  <a:lnTo>
                    <a:pt x="708" y="244"/>
                  </a:lnTo>
                  <a:lnTo>
                    <a:pt x="837" y="244"/>
                  </a:lnTo>
                  <a:lnTo>
                    <a:pt x="868" y="244"/>
                  </a:lnTo>
                  <a:lnTo>
                    <a:pt x="892" y="246"/>
                  </a:lnTo>
                  <a:lnTo>
                    <a:pt x="910" y="249"/>
                  </a:lnTo>
                  <a:lnTo>
                    <a:pt x="925" y="255"/>
                  </a:lnTo>
                  <a:lnTo>
                    <a:pt x="936" y="262"/>
                  </a:lnTo>
                  <a:lnTo>
                    <a:pt x="947" y="271"/>
                  </a:lnTo>
                  <a:lnTo>
                    <a:pt x="958" y="285"/>
                  </a:lnTo>
                  <a:lnTo>
                    <a:pt x="972" y="301"/>
                  </a:lnTo>
                  <a:lnTo>
                    <a:pt x="986" y="318"/>
                  </a:lnTo>
                  <a:lnTo>
                    <a:pt x="994" y="331"/>
                  </a:lnTo>
                  <a:lnTo>
                    <a:pt x="994" y="342"/>
                  </a:lnTo>
                  <a:lnTo>
                    <a:pt x="986" y="348"/>
                  </a:lnTo>
                  <a:lnTo>
                    <a:pt x="972" y="353"/>
                  </a:lnTo>
                  <a:lnTo>
                    <a:pt x="950" y="354"/>
                  </a:lnTo>
                  <a:lnTo>
                    <a:pt x="920" y="356"/>
                  </a:lnTo>
                  <a:lnTo>
                    <a:pt x="745" y="356"/>
                  </a:lnTo>
                  <a:lnTo>
                    <a:pt x="745" y="392"/>
                  </a:lnTo>
                  <a:lnTo>
                    <a:pt x="794" y="392"/>
                  </a:lnTo>
                  <a:lnTo>
                    <a:pt x="794" y="441"/>
                  </a:lnTo>
                  <a:lnTo>
                    <a:pt x="528" y="441"/>
                  </a:lnTo>
                  <a:lnTo>
                    <a:pt x="528" y="923"/>
                  </a:lnTo>
                  <a:lnTo>
                    <a:pt x="711" y="923"/>
                  </a:lnTo>
                  <a:lnTo>
                    <a:pt x="711" y="1022"/>
                  </a:lnTo>
                  <a:lnTo>
                    <a:pt x="285" y="1022"/>
                  </a:lnTo>
                  <a:lnTo>
                    <a:pt x="285" y="923"/>
                  </a:lnTo>
                  <a:lnTo>
                    <a:pt x="467" y="923"/>
                  </a:lnTo>
                  <a:lnTo>
                    <a:pt x="467" y="441"/>
                  </a:lnTo>
                  <a:lnTo>
                    <a:pt x="201" y="441"/>
                  </a:lnTo>
                  <a:lnTo>
                    <a:pt x="201" y="392"/>
                  </a:lnTo>
                  <a:lnTo>
                    <a:pt x="250" y="392"/>
                  </a:lnTo>
                  <a:lnTo>
                    <a:pt x="250" y="356"/>
                  </a:lnTo>
                  <a:lnTo>
                    <a:pt x="88" y="356"/>
                  </a:lnTo>
                  <a:lnTo>
                    <a:pt x="60" y="356"/>
                  </a:lnTo>
                  <a:lnTo>
                    <a:pt x="36" y="354"/>
                  </a:lnTo>
                  <a:lnTo>
                    <a:pt x="19" y="351"/>
                  </a:lnTo>
                  <a:lnTo>
                    <a:pt x="6" y="347"/>
                  </a:lnTo>
                  <a:lnTo>
                    <a:pt x="0" y="340"/>
                  </a:lnTo>
                  <a:lnTo>
                    <a:pt x="1" y="331"/>
                  </a:lnTo>
                  <a:lnTo>
                    <a:pt x="9" y="317"/>
                  </a:lnTo>
                  <a:lnTo>
                    <a:pt x="23" y="299"/>
                  </a:lnTo>
                  <a:lnTo>
                    <a:pt x="41" y="281"/>
                  </a:lnTo>
                  <a:lnTo>
                    <a:pt x="52" y="268"/>
                  </a:lnTo>
                  <a:lnTo>
                    <a:pt x="64" y="259"/>
                  </a:lnTo>
                  <a:lnTo>
                    <a:pt x="77" y="251"/>
                  </a:lnTo>
                  <a:lnTo>
                    <a:pt x="94" y="247"/>
                  </a:lnTo>
                  <a:lnTo>
                    <a:pt x="113" y="246"/>
                  </a:lnTo>
                  <a:lnTo>
                    <a:pt x="137" y="244"/>
                  </a:lnTo>
                  <a:lnTo>
                    <a:pt x="168" y="244"/>
                  </a:lnTo>
                  <a:lnTo>
                    <a:pt x="305" y="244"/>
                  </a:lnTo>
                  <a:lnTo>
                    <a:pt x="303" y="243"/>
                  </a:lnTo>
                  <a:lnTo>
                    <a:pt x="299" y="210"/>
                  </a:lnTo>
                  <a:lnTo>
                    <a:pt x="267" y="34"/>
                  </a:lnTo>
                  <a:lnTo>
                    <a:pt x="272" y="29"/>
                  </a:lnTo>
                  <a:lnTo>
                    <a:pt x="275" y="26"/>
                  </a:lnTo>
                  <a:lnTo>
                    <a:pt x="283" y="19"/>
                  </a:lnTo>
                  <a:lnTo>
                    <a:pt x="291" y="15"/>
                  </a:lnTo>
                  <a:lnTo>
                    <a:pt x="299" y="10"/>
                  </a:lnTo>
                  <a:lnTo>
                    <a:pt x="308" y="7"/>
                  </a:lnTo>
                  <a:lnTo>
                    <a:pt x="316" y="4"/>
                  </a:lnTo>
                  <a:lnTo>
                    <a:pt x="318" y="13"/>
                  </a:lnTo>
                  <a:lnTo>
                    <a:pt x="308" y="16"/>
                  </a:lnTo>
                  <a:lnTo>
                    <a:pt x="299" y="19"/>
                  </a:lnTo>
                  <a:lnTo>
                    <a:pt x="291" y="26"/>
                  </a:lnTo>
                  <a:lnTo>
                    <a:pt x="283" y="30"/>
                  </a:lnTo>
                  <a:lnTo>
                    <a:pt x="299" y="38"/>
                  </a:lnTo>
                  <a:lnTo>
                    <a:pt x="327" y="48"/>
                  </a:lnTo>
                  <a:lnTo>
                    <a:pt x="354" y="49"/>
                  </a:lnTo>
                  <a:lnTo>
                    <a:pt x="387" y="45"/>
                  </a:lnTo>
                  <a:lnTo>
                    <a:pt x="418" y="32"/>
                  </a:lnTo>
                  <a:lnTo>
                    <a:pt x="401" y="19"/>
                  </a:lnTo>
                  <a:lnTo>
                    <a:pt x="379" y="11"/>
                  </a:lnTo>
                  <a:lnTo>
                    <a:pt x="354" y="8"/>
                  </a:lnTo>
                  <a:lnTo>
                    <a:pt x="338" y="10"/>
                  </a:lnTo>
                  <a:lnTo>
                    <a:pt x="336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5"/>
            <p:cNvSpPr>
              <a:spLocks/>
            </p:cNvSpPr>
            <p:nvPr/>
          </p:nvSpPr>
          <p:spPr bwMode="auto">
            <a:xfrm>
              <a:off x="2896734" y="2090738"/>
              <a:ext cx="869950" cy="1798638"/>
            </a:xfrm>
            <a:custGeom>
              <a:avLst/>
              <a:gdLst>
                <a:gd name="T0" fmla="*/ 0 w 548"/>
                <a:gd name="T1" fmla="*/ 0 h 1133"/>
                <a:gd name="T2" fmla="*/ 25 w 548"/>
                <a:gd name="T3" fmla="*/ 20 h 1133"/>
                <a:gd name="T4" fmla="*/ 54 w 548"/>
                <a:gd name="T5" fmla="*/ 36 h 1133"/>
                <a:gd name="T6" fmla="*/ 85 w 548"/>
                <a:gd name="T7" fmla="*/ 45 h 1133"/>
                <a:gd name="T8" fmla="*/ 118 w 548"/>
                <a:gd name="T9" fmla="*/ 50 h 1133"/>
                <a:gd name="T10" fmla="*/ 131 w 548"/>
                <a:gd name="T11" fmla="*/ 49 h 1133"/>
                <a:gd name="T12" fmla="*/ 161 w 548"/>
                <a:gd name="T13" fmla="*/ 44 h 1133"/>
                <a:gd name="T14" fmla="*/ 189 w 548"/>
                <a:gd name="T15" fmla="*/ 34 h 1133"/>
                <a:gd name="T16" fmla="*/ 214 w 548"/>
                <a:gd name="T17" fmla="*/ 19 h 1133"/>
                <a:gd name="T18" fmla="*/ 236 w 548"/>
                <a:gd name="T19" fmla="*/ 0 h 1133"/>
                <a:gd name="T20" fmla="*/ 236 w 548"/>
                <a:gd name="T21" fmla="*/ 124 h 1133"/>
                <a:gd name="T22" fmla="*/ 453 w 548"/>
                <a:gd name="T23" fmla="*/ 157 h 1133"/>
                <a:gd name="T24" fmla="*/ 548 w 548"/>
                <a:gd name="T25" fmla="*/ 171 h 1133"/>
                <a:gd name="T26" fmla="*/ 548 w 548"/>
                <a:gd name="T27" fmla="*/ 286 h 1133"/>
                <a:gd name="T28" fmla="*/ 453 w 548"/>
                <a:gd name="T29" fmla="*/ 272 h 1133"/>
                <a:gd name="T30" fmla="*/ 236 w 548"/>
                <a:gd name="T31" fmla="*/ 239 h 1133"/>
                <a:gd name="T32" fmla="*/ 236 w 548"/>
                <a:gd name="T33" fmla="*/ 522 h 1133"/>
                <a:gd name="T34" fmla="*/ 496 w 548"/>
                <a:gd name="T35" fmla="*/ 522 h 1133"/>
                <a:gd name="T36" fmla="*/ 496 w 548"/>
                <a:gd name="T37" fmla="*/ 1133 h 1133"/>
                <a:gd name="T38" fmla="*/ 381 w 548"/>
                <a:gd name="T39" fmla="*/ 1133 h 1133"/>
                <a:gd name="T40" fmla="*/ 381 w 548"/>
                <a:gd name="T41" fmla="*/ 637 h 1133"/>
                <a:gd name="T42" fmla="*/ 0 w 548"/>
                <a:gd name="T43" fmla="*/ 637 h 1133"/>
                <a:gd name="T44" fmla="*/ 0 w 548"/>
                <a:gd name="T45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8" h="1133">
                  <a:moveTo>
                    <a:pt x="0" y="0"/>
                  </a:moveTo>
                  <a:lnTo>
                    <a:pt x="25" y="20"/>
                  </a:lnTo>
                  <a:lnTo>
                    <a:pt x="54" y="36"/>
                  </a:lnTo>
                  <a:lnTo>
                    <a:pt x="85" y="45"/>
                  </a:lnTo>
                  <a:lnTo>
                    <a:pt x="118" y="50"/>
                  </a:lnTo>
                  <a:lnTo>
                    <a:pt x="131" y="49"/>
                  </a:lnTo>
                  <a:lnTo>
                    <a:pt x="161" y="44"/>
                  </a:lnTo>
                  <a:lnTo>
                    <a:pt x="189" y="34"/>
                  </a:lnTo>
                  <a:lnTo>
                    <a:pt x="214" y="19"/>
                  </a:lnTo>
                  <a:lnTo>
                    <a:pt x="236" y="0"/>
                  </a:lnTo>
                  <a:lnTo>
                    <a:pt x="236" y="124"/>
                  </a:lnTo>
                  <a:lnTo>
                    <a:pt x="453" y="157"/>
                  </a:lnTo>
                  <a:lnTo>
                    <a:pt x="548" y="171"/>
                  </a:lnTo>
                  <a:lnTo>
                    <a:pt x="548" y="286"/>
                  </a:lnTo>
                  <a:lnTo>
                    <a:pt x="453" y="272"/>
                  </a:lnTo>
                  <a:lnTo>
                    <a:pt x="236" y="239"/>
                  </a:lnTo>
                  <a:lnTo>
                    <a:pt x="236" y="522"/>
                  </a:lnTo>
                  <a:lnTo>
                    <a:pt x="496" y="522"/>
                  </a:lnTo>
                  <a:lnTo>
                    <a:pt x="496" y="1133"/>
                  </a:lnTo>
                  <a:lnTo>
                    <a:pt x="381" y="1133"/>
                  </a:lnTo>
                  <a:lnTo>
                    <a:pt x="381" y="637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96"/>
            <p:cNvSpPr>
              <a:spLocks/>
            </p:cNvSpPr>
            <p:nvPr/>
          </p:nvSpPr>
          <p:spPr bwMode="auto">
            <a:xfrm>
              <a:off x="5123997" y="2017713"/>
              <a:ext cx="1125538" cy="1871663"/>
            </a:xfrm>
            <a:custGeom>
              <a:avLst/>
              <a:gdLst>
                <a:gd name="T0" fmla="*/ 676 w 709"/>
                <a:gd name="T1" fmla="*/ 0 h 1179"/>
                <a:gd name="T2" fmla="*/ 709 w 709"/>
                <a:gd name="T3" fmla="*/ 117 h 1179"/>
                <a:gd name="T4" fmla="*/ 664 w 709"/>
                <a:gd name="T5" fmla="*/ 134 h 1179"/>
                <a:gd name="T6" fmla="*/ 625 w 709"/>
                <a:gd name="T7" fmla="*/ 154 h 1179"/>
                <a:gd name="T8" fmla="*/ 592 w 709"/>
                <a:gd name="T9" fmla="*/ 179 h 1179"/>
                <a:gd name="T10" fmla="*/ 565 w 709"/>
                <a:gd name="T11" fmla="*/ 206 h 1179"/>
                <a:gd name="T12" fmla="*/ 544 w 709"/>
                <a:gd name="T13" fmla="*/ 236 h 1179"/>
                <a:gd name="T14" fmla="*/ 527 w 709"/>
                <a:gd name="T15" fmla="*/ 269 h 1179"/>
                <a:gd name="T16" fmla="*/ 516 w 709"/>
                <a:gd name="T17" fmla="*/ 304 h 1179"/>
                <a:gd name="T18" fmla="*/ 507 w 709"/>
                <a:gd name="T19" fmla="*/ 340 h 1179"/>
                <a:gd name="T20" fmla="*/ 502 w 709"/>
                <a:gd name="T21" fmla="*/ 378 h 1179"/>
                <a:gd name="T22" fmla="*/ 499 w 709"/>
                <a:gd name="T23" fmla="*/ 416 h 1179"/>
                <a:gd name="T24" fmla="*/ 497 w 709"/>
                <a:gd name="T25" fmla="*/ 453 h 1179"/>
                <a:gd name="T26" fmla="*/ 496 w 709"/>
                <a:gd name="T27" fmla="*/ 491 h 1179"/>
                <a:gd name="T28" fmla="*/ 497 w 709"/>
                <a:gd name="T29" fmla="*/ 529 h 1179"/>
                <a:gd name="T30" fmla="*/ 497 w 709"/>
                <a:gd name="T31" fmla="*/ 548 h 1179"/>
                <a:gd name="T32" fmla="*/ 497 w 709"/>
                <a:gd name="T33" fmla="*/ 565 h 1179"/>
                <a:gd name="T34" fmla="*/ 497 w 709"/>
                <a:gd name="T35" fmla="*/ 576 h 1179"/>
                <a:gd name="T36" fmla="*/ 497 w 709"/>
                <a:gd name="T37" fmla="*/ 581 h 1179"/>
                <a:gd name="T38" fmla="*/ 497 w 709"/>
                <a:gd name="T39" fmla="*/ 855 h 1179"/>
                <a:gd name="T40" fmla="*/ 249 w 709"/>
                <a:gd name="T41" fmla="*/ 855 h 1179"/>
                <a:gd name="T42" fmla="*/ 249 w 709"/>
                <a:gd name="T43" fmla="*/ 1076 h 1179"/>
                <a:gd name="T44" fmla="*/ 363 w 709"/>
                <a:gd name="T45" fmla="*/ 1076 h 1179"/>
                <a:gd name="T46" fmla="*/ 363 w 709"/>
                <a:gd name="T47" fmla="*/ 1179 h 1179"/>
                <a:gd name="T48" fmla="*/ 73 w 709"/>
                <a:gd name="T49" fmla="*/ 1179 h 1179"/>
                <a:gd name="T50" fmla="*/ 73 w 709"/>
                <a:gd name="T51" fmla="*/ 1076 h 1179"/>
                <a:gd name="T52" fmla="*/ 187 w 709"/>
                <a:gd name="T53" fmla="*/ 1076 h 1179"/>
                <a:gd name="T54" fmla="*/ 187 w 709"/>
                <a:gd name="T55" fmla="*/ 855 h 1179"/>
                <a:gd name="T56" fmla="*/ 0 w 709"/>
                <a:gd name="T57" fmla="*/ 855 h 1179"/>
                <a:gd name="T58" fmla="*/ 0 w 709"/>
                <a:gd name="T59" fmla="*/ 733 h 1179"/>
                <a:gd name="T60" fmla="*/ 376 w 709"/>
                <a:gd name="T61" fmla="*/ 733 h 1179"/>
                <a:gd name="T62" fmla="*/ 376 w 709"/>
                <a:gd name="T63" fmla="*/ 581 h 1179"/>
                <a:gd name="T64" fmla="*/ 376 w 709"/>
                <a:gd name="T65" fmla="*/ 559 h 1179"/>
                <a:gd name="T66" fmla="*/ 376 w 709"/>
                <a:gd name="T67" fmla="*/ 546 h 1179"/>
                <a:gd name="T68" fmla="*/ 376 w 709"/>
                <a:gd name="T69" fmla="*/ 537 h 1179"/>
                <a:gd name="T70" fmla="*/ 376 w 709"/>
                <a:gd name="T71" fmla="*/ 530 h 1179"/>
                <a:gd name="T72" fmla="*/ 376 w 709"/>
                <a:gd name="T73" fmla="*/ 489 h 1179"/>
                <a:gd name="T74" fmla="*/ 376 w 709"/>
                <a:gd name="T75" fmla="*/ 449 h 1179"/>
                <a:gd name="T76" fmla="*/ 378 w 709"/>
                <a:gd name="T77" fmla="*/ 406 h 1179"/>
                <a:gd name="T78" fmla="*/ 379 w 709"/>
                <a:gd name="T79" fmla="*/ 364 h 1179"/>
                <a:gd name="T80" fmla="*/ 385 w 709"/>
                <a:gd name="T81" fmla="*/ 323 h 1179"/>
                <a:gd name="T82" fmla="*/ 392 w 709"/>
                <a:gd name="T83" fmla="*/ 282 h 1179"/>
                <a:gd name="T84" fmla="*/ 404 w 709"/>
                <a:gd name="T85" fmla="*/ 242 h 1179"/>
                <a:gd name="T86" fmla="*/ 419 w 709"/>
                <a:gd name="T87" fmla="*/ 205 h 1179"/>
                <a:gd name="T88" fmla="*/ 437 w 709"/>
                <a:gd name="T89" fmla="*/ 167 h 1179"/>
                <a:gd name="T90" fmla="*/ 463 w 709"/>
                <a:gd name="T91" fmla="*/ 132 h 1179"/>
                <a:gd name="T92" fmla="*/ 491 w 709"/>
                <a:gd name="T93" fmla="*/ 101 h 1179"/>
                <a:gd name="T94" fmla="*/ 527 w 709"/>
                <a:gd name="T95" fmla="*/ 71 h 1179"/>
                <a:gd name="T96" fmla="*/ 569 w 709"/>
                <a:gd name="T97" fmla="*/ 44 h 1179"/>
                <a:gd name="T98" fmla="*/ 618 w 709"/>
                <a:gd name="T99" fmla="*/ 21 h 1179"/>
                <a:gd name="T100" fmla="*/ 676 w 709"/>
                <a:gd name="T101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9" h="1179">
                  <a:moveTo>
                    <a:pt x="676" y="0"/>
                  </a:moveTo>
                  <a:lnTo>
                    <a:pt x="709" y="117"/>
                  </a:lnTo>
                  <a:lnTo>
                    <a:pt x="664" y="134"/>
                  </a:lnTo>
                  <a:lnTo>
                    <a:pt x="625" y="154"/>
                  </a:lnTo>
                  <a:lnTo>
                    <a:pt x="592" y="179"/>
                  </a:lnTo>
                  <a:lnTo>
                    <a:pt x="565" y="206"/>
                  </a:lnTo>
                  <a:lnTo>
                    <a:pt x="544" y="236"/>
                  </a:lnTo>
                  <a:lnTo>
                    <a:pt x="527" y="269"/>
                  </a:lnTo>
                  <a:lnTo>
                    <a:pt x="516" y="304"/>
                  </a:lnTo>
                  <a:lnTo>
                    <a:pt x="507" y="340"/>
                  </a:lnTo>
                  <a:lnTo>
                    <a:pt x="502" y="378"/>
                  </a:lnTo>
                  <a:lnTo>
                    <a:pt x="499" y="416"/>
                  </a:lnTo>
                  <a:lnTo>
                    <a:pt x="497" y="453"/>
                  </a:lnTo>
                  <a:lnTo>
                    <a:pt x="496" y="491"/>
                  </a:lnTo>
                  <a:lnTo>
                    <a:pt x="497" y="529"/>
                  </a:lnTo>
                  <a:lnTo>
                    <a:pt x="497" y="548"/>
                  </a:lnTo>
                  <a:lnTo>
                    <a:pt x="497" y="565"/>
                  </a:lnTo>
                  <a:lnTo>
                    <a:pt x="497" y="576"/>
                  </a:lnTo>
                  <a:lnTo>
                    <a:pt x="497" y="581"/>
                  </a:lnTo>
                  <a:lnTo>
                    <a:pt x="497" y="855"/>
                  </a:lnTo>
                  <a:lnTo>
                    <a:pt x="249" y="855"/>
                  </a:lnTo>
                  <a:lnTo>
                    <a:pt x="249" y="1076"/>
                  </a:lnTo>
                  <a:lnTo>
                    <a:pt x="363" y="1076"/>
                  </a:lnTo>
                  <a:lnTo>
                    <a:pt x="363" y="1179"/>
                  </a:lnTo>
                  <a:lnTo>
                    <a:pt x="73" y="1179"/>
                  </a:lnTo>
                  <a:lnTo>
                    <a:pt x="73" y="1076"/>
                  </a:lnTo>
                  <a:lnTo>
                    <a:pt x="187" y="1076"/>
                  </a:lnTo>
                  <a:lnTo>
                    <a:pt x="187" y="855"/>
                  </a:lnTo>
                  <a:lnTo>
                    <a:pt x="0" y="855"/>
                  </a:lnTo>
                  <a:lnTo>
                    <a:pt x="0" y="733"/>
                  </a:lnTo>
                  <a:lnTo>
                    <a:pt x="376" y="733"/>
                  </a:lnTo>
                  <a:lnTo>
                    <a:pt x="376" y="581"/>
                  </a:lnTo>
                  <a:lnTo>
                    <a:pt x="376" y="559"/>
                  </a:lnTo>
                  <a:lnTo>
                    <a:pt x="376" y="546"/>
                  </a:lnTo>
                  <a:lnTo>
                    <a:pt x="376" y="537"/>
                  </a:lnTo>
                  <a:lnTo>
                    <a:pt x="376" y="530"/>
                  </a:lnTo>
                  <a:lnTo>
                    <a:pt x="376" y="489"/>
                  </a:lnTo>
                  <a:lnTo>
                    <a:pt x="376" y="449"/>
                  </a:lnTo>
                  <a:lnTo>
                    <a:pt x="378" y="406"/>
                  </a:lnTo>
                  <a:lnTo>
                    <a:pt x="379" y="364"/>
                  </a:lnTo>
                  <a:lnTo>
                    <a:pt x="385" y="323"/>
                  </a:lnTo>
                  <a:lnTo>
                    <a:pt x="392" y="282"/>
                  </a:lnTo>
                  <a:lnTo>
                    <a:pt x="404" y="242"/>
                  </a:lnTo>
                  <a:lnTo>
                    <a:pt x="419" y="205"/>
                  </a:lnTo>
                  <a:lnTo>
                    <a:pt x="437" y="167"/>
                  </a:lnTo>
                  <a:lnTo>
                    <a:pt x="463" y="132"/>
                  </a:lnTo>
                  <a:lnTo>
                    <a:pt x="491" y="101"/>
                  </a:lnTo>
                  <a:lnTo>
                    <a:pt x="527" y="71"/>
                  </a:lnTo>
                  <a:lnTo>
                    <a:pt x="569" y="44"/>
                  </a:lnTo>
                  <a:lnTo>
                    <a:pt x="618" y="2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97"/>
            <p:cNvSpPr>
              <a:spLocks/>
            </p:cNvSpPr>
            <p:nvPr/>
          </p:nvSpPr>
          <p:spPr bwMode="auto">
            <a:xfrm>
              <a:off x="2293484" y="2017713"/>
              <a:ext cx="1125538" cy="1871663"/>
            </a:xfrm>
            <a:custGeom>
              <a:avLst/>
              <a:gdLst>
                <a:gd name="T0" fmla="*/ 33 w 709"/>
                <a:gd name="T1" fmla="*/ 0 h 1179"/>
                <a:gd name="T2" fmla="*/ 91 w 709"/>
                <a:gd name="T3" fmla="*/ 21 h 1179"/>
                <a:gd name="T4" fmla="*/ 140 w 709"/>
                <a:gd name="T5" fmla="*/ 44 h 1179"/>
                <a:gd name="T6" fmla="*/ 182 w 709"/>
                <a:gd name="T7" fmla="*/ 71 h 1179"/>
                <a:gd name="T8" fmla="*/ 218 w 709"/>
                <a:gd name="T9" fmla="*/ 101 h 1179"/>
                <a:gd name="T10" fmla="*/ 247 w 709"/>
                <a:gd name="T11" fmla="*/ 132 h 1179"/>
                <a:gd name="T12" fmla="*/ 272 w 709"/>
                <a:gd name="T13" fmla="*/ 167 h 1179"/>
                <a:gd name="T14" fmla="*/ 291 w 709"/>
                <a:gd name="T15" fmla="*/ 205 h 1179"/>
                <a:gd name="T16" fmla="*/ 305 w 709"/>
                <a:gd name="T17" fmla="*/ 242 h 1179"/>
                <a:gd name="T18" fmla="*/ 316 w 709"/>
                <a:gd name="T19" fmla="*/ 282 h 1179"/>
                <a:gd name="T20" fmla="*/ 324 w 709"/>
                <a:gd name="T21" fmla="*/ 323 h 1179"/>
                <a:gd name="T22" fmla="*/ 328 w 709"/>
                <a:gd name="T23" fmla="*/ 364 h 1179"/>
                <a:gd name="T24" fmla="*/ 332 w 709"/>
                <a:gd name="T25" fmla="*/ 406 h 1179"/>
                <a:gd name="T26" fmla="*/ 333 w 709"/>
                <a:gd name="T27" fmla="*/ 449 h 1179"/>
                <a:gd name="T28" fmla="*/ 333 w 709"/>
                <a:gd name="T29" fmla="*/ 489 h 1179"/>
                <a:gd name="T30" fmla="*/ 333 w 709"/>
                <a:gd name="T31" fmla="*/ 530 h 1179"/>
                <a:gd name="T32" fmla="*/ 333 w 709"/>
                <a:gd name="T33" fmla="*/ 537 h 1179"/>
                <a:gd name="T34" fmla="*/ 333 w 709"/>
                <a:gd name="T35" fmla="*/ 546 h 1179"/>
                <a:gd name="T36" fmla="*/ 333 w 709"/>
                <a:gd name="T37" fmla="*/ 559 h 1179"/>
                <a:gd name="T38" fmla="*/ 333 w 709"/>
                <a:gd name="T39" fmla="*/ 581 h 1179"/>
                <a:gd name="T40" fmla="*/ 333 w 709"/>
                <a:gd name="T41" fmla="*/ 733 h 1179"/>
                <a:gd name="T42" fmla="*/ 709 w 709"/>
                <a:gd name="T43" fmla="*/ 733 h 1179"/>
                <a:gd name="T44" fmla="*/ 709 w 709"/>
                <a:gd name="T45" fmla="*/ 855 h 1179"/>
                <a:gd name="T46" fmla="*/ 520 w 709"/>
                <a:gd name="T47" fmla="*/ 855 h 1179"/>
                <a:gd name="T48" fmla="*/ 520 w 709"/>
                <a:gd name="T49" fmla="*/ 1076 h 1179"/>
                <a:gd name="T50" fmla="*/ 637 w 709"/>
                <a:gd name="T51" fmla="*/ 1076 h 1179"/>
                <a:gd name="T52" fmla="*/ 637 w 709"/>
                <a:gd name="T53" fmla="*/ 1179 h 1179"/>
                <a:gd name="T54" fmla="*/ 344 w 709"/>
                <a:gd name="T55" fmla="*/ 1179 h 1179"/>
                <a:gd name="T56" fmla="*/ 344 w 709"/>
                <a:gd name="T57" fmla="*/ 1076 h 1179"/>
                <a:gd name="T58" fmla="*/ 461 w 709"/>
                <a:gd name="T59" fmla="*/ 1076 h 1179"/>
                <a:gd name="T60" fmla="*/ 461 w 709"/>
                <a:gd name="T61" fmla="*/ 855 h 1179"/>
                <a:gd name="T62" fmla="*/ 212 w 709"/>
                <a:gd name="T63" fmla="*/ 855 h 1179"/>
                <a:gd name="T64" fmla="*/ 212 w 709"/>
                <a:gd name="T65" fmla="*/ 581 h 1179"/>
                <a:gd name="T66" fmla="*/ 212 w 709"/>
                <a:gd name="T67" fmla="*/ 576 h 1179"/>
                <a:gd name="T68" fmla="*/ 212 w 709"/>
                <a:gd name="T69" fmla="*/ 565 h 1179"/>
                <a:gd name="T70" fmla="*/ 212 w 709"/>
                <a:gd name="T71" fmla="*/ 548 h 1179"/>
                <a:gd name="T72" fmla="*/ 212 w 709"/>
                <a:gd name="T73" fmla="*/ 529 h 1179"/>
                <a:gd name="T74" fmla="*/ 212 w 709"/>
                <a:gd name="T75" fmla="*/ 491 h 1179"/>
                <a:gd name="T76" fmla="*/ 212 w 709"/>
                <a:gd name="T77" fmla="*/ 453 h 1179"/>
                <a:gd name="T78" fmla="*/ 210 w 709"/>
                <a:gd name="T79" fmla="*/ 416 h 1179"/>
                <a:gd name="T80" fmla="*/ 207 w 709"/>
                <a:gd name="T81" fmla="*/ 378 h 1179"/>
                <a:gd name="T82" fmla="*/ 203 w 709"/>
                <a:gd name="T83" fmla="*/ 340 h 1179"/>
                <a:gd name="T84" fmla="*/ 193 w 709"/>
                <a:gd name="T85" fmla="*/ 304 h 1179"/>
                <a:gd name="T86" fmla="*/ 182 w 709"/>
                <a:gd name="T87" fmla="*/ 269 h 1179"/>
                <a:gd name="T88" fmla="*/ 165 w 709"/>
                <a:gd name="T89" fmla="*/ 236 h 1179"/>
                <a:gd name="T90" fmla="*/ 144 w 709"/>
                <a:gd name="T91" fmla="*/ 206 h 1179"/>
                <a:gd name="T92" fmla="*/ 118 w 709"/>
                <a:gd name="T93" fmla="*/ 179 h 1179"/>
                <a:gd name="T94" fmla="*/ 85 w 709"/>
                <a:gd name="T95" fmla="*/ 154 h 1179"/>
                <a:gd name="T96" fmla="*/ 45 w 709"/>
                <a:gd name="T97" fmla="*/ 134 h 1179"/>
                <a:gd name="T98" fmla="*/ 0 w 709"/>
                <a:gd name="T99" fmla="*/ 117 h 1179"/>
                <a:gd name="T100" fmla="*/ 33 w 709"/>
                <a:gd name="T101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9" h="1179">
                  <a:moveTo>
                    <a:pt x="33" y="0"/>
                  </a:moveTo>
                  <a:lnTo>
                    <a:pt x="91" y="21"/>
                  </a:lnTo>
                  <a:lnTo>
                    <a:pt x="140" y="44"/>
                  </a:lnTo>
                  <a:lnTo>
                    <a:pt x="182" y="71"/>
                  </a:lnTo>
                  <a:lnTo>
                    <a:pt x="218" y="101"/>
                  </a:lnTo>
                  <a:lnTo>
                    <a:pt x="247" y="132"/>
                  </a:lnTo>
                  <a:lnTo>
                    <a:pt x="272" y="167"/>
                  </a:lnTo>
                  <a:lnTo>
                    <a:pt x="291" y="205"/>
                  </a:lnTo>
                  <a:lnTo>
                    <a:pt x="305" y="242"/>
                  </a:lnTo>
                  <a:lnTo>
                    <a:pt x="316" y="282"/>
                  </a:lnTo>
                  <a:lnTo>
                    <a:pt x="324" y="323"/>
                  </a:lnTo>
                  <a:lnTo>
                    <a:pt x="328" y="364"/>
                  </a:lnTo>
                  <a:lnTo>
                    <a:pt x="332" y="406"/>
                  </a:lnTo>
                  <a:lnTo>
                    <a:pt x="333" y="449"/>
                  </a:lnTo>
                  <a:lnTo>
                    <a:pt x="333" y="489"/>
                  </a:lnTo>
                  <a:lnTo>
                    <a:pt x="333" y="530"/>
                  </a:lnTo>
                  <a:lnTo>
                    <a:pt x="333" y="537"/>
                  </a:lnTo>
                  <a:lnTo>
                    <a:pt x="333" y="546"/>
                  </a:lnTo>
                  <a:lnTo>
                    <a:pt x="333" y="559"/>
                  </a:lnTo>
                  <a:lnTo>
                    <a:pt x="333" y="581"/>
                  </a:lnTo>
                  <a:lnTo>
                    <a:pt x="333" y="733"/>
                  </a:lnTo>
                  <a:lnTo>
                    <a:pt x="709" y="733"/>
                  </a:lnTo>
                  <a:lnTo>
                    <a:pt x="709" y="855"/>
                  </a:lnTo>
                  <a:lnTo>
                    <a:pt x="520" y="855"/>
                  </a:lnTo>
                  <a:lnTo>
                    <a:pt x="520" y="1076"/>
                  </a:lnTo>
                  <a:lnTo>
                    <a:pt x="637" y="1076"/>
                  </a:lnTo>
                  <a:lnTo>
                    <a:pt x="637" y="1179"/>
                  </a:lnTo>
                  <a:lnTo>
                    <a:pt x="344" y="1179"/>
                  </a:lnTo>
                  <a:lnTo>
                    <a:pt x="344" y="1076"/>
                  </a:lnTo>
                  <a:lnTo>
                    <a:pt x="461" y="1076"/>
                  </a:lnTo>
                  <a:lnTo>
                    <a:pt x="461" y="855"/>
                  </a:lnTo>
                  <a:lnTo>
                    <a:pt x="212" y="855"/>
                  </a:lnTo>
                  <a:lnTo>
                    <a:pt x="212" y="581"/>
                  </a:lnTo>
                  <a:lnTo>
                    <a:pt x="212" y="576"/>
                  </a:lnTo>
                  <a:lnTo>
                    <a:pt x="212" y="565"/>
                  </a:lnTo>
                  <a:lnTo>
                    <a:pt x="212" y="548"/>
                  </a:lnTo>
                  <a:lnTo>
                    <a:pt x="212" y="529"/>
                  </a:lnTo>
                  <a:lnTo>
                    <a:pt x="212" y="491"/>
                  </a:lnTo>
                  <a:lnTo>
                    <a:pt x="212" y="453"/>
                  </a:lnTo>
                  <a:lnTo>
                    <a:pt x="210" y="416"/>
                  </a:lnTo>
                  <a:lnTo>
                    <a:pt x="207" y="378"/>
                  </a:lnTo>
                  <a:lnTo>
                    <a:pt x="203" y="340"/>
                  </a:lnTo>
                  <a:lnTo>
                    <a:pt x="193" y="304"/>
                  </a:lnTo>
                  <a:lnTo>
                    <a:pt x="182" y="269"/>
                  </a:lnTo>
                  <a:lnTo>
                    <a:pt x="165" y="236"/>
                  </a:lnTo>
                  <a:lnTo>
                    <a:pt x="144" y="206"/>
                  </a:lnTo>
                  <a:lnTo>
                    <a:pt x="118" y="179"/>
                  </a:lnTo>
                  <a:lnTo>
                    <a:pt x="85" y="154"/>
                  </a:lnTo>
                  <a:lnTo>
                    <a:pt x="45" y="134"/>
                  </a:lnTo>
                  <a:lnTo>
                    <a:pt x="0" y="1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98"/>
            <p:cNvSpPr>
              <a:spLocks/>
            </p:cNvSpPr>
            <p:nvPr/>
          </p:nvSpPr>
          <p:spPr bwMode="auto">
            <a:xfrm>
              <a:off x="4777922" y="2090738"/>
              <a:ext cx="868363" cy="1798638"/>
            </a:xfrm>
            <a:custGeom>
              <a:avLst/>
              <a:gdLst>
                <a:gd name="T0" fmla="*/ 309 w 547"/>
                <a:gd name="T1" fmla="*/ 0 h 1133"/>
                <a:gd name="T2" fmla="*/ 333 w 547"/>
                <a:gd name="T3" fmla="*/ 19 h 1133"/>
                <a:gd name="T4" fmla="*/ 358 w 547"/>
                <a:gd name="T5" fmla="*/ 34 h 1133"/>
                <a:gd name="T6" fmla="*/ 386 w 547"/>
                <a:gd name="T7" fmla="*/ 44 h 1133"/>
                <a:gd name="T8" fmla="*/ 416 w 547"/>
                <a:gd name="T9" fmla="*/ 49 h 1133"/>
                <a:gd name="T10" fmla="*/ 429 w 547"/>
                <a:gd name="T11" fmla="*/ 50 h 1133"/>
                <a:gd name="T12" fmla="*/ 462 w 547"/>
                <a:gd name="T13" fmla="*/ 45 h 1133"/>
                <a:gd name="T14" fmla="*/ 493 w 547"/>
                <a:gd name="T15" fmla="*/ 36 h 1133"/>
                <a:gd name="T16" fmla="*/ 522 w 547"/>
                <a:gd name="T17" fmla="*/ 20 h 1133"/>
                <a:gd name="T18" fmla="*/ 547 w 547"/>
                <a:gd name="T19" fmla="*/ 0 h 1133"/>
                <a:gd name="T20" fmla="*/ 547 w 547"/>
                <a:gd name="T21" fmla="*/ 637 h 1133"/>
                <a:gd name="T22" fmla="*/ 166 w 547"/>
                <a:gd name="T23" fmla="*/ 637 h 1133"/>
                <a:gd name="T24" fmla="*/ 166 w 547"/>
                <a:gd name="T25" fmla="*/ 1133 h 1133"/>
                <a:gd name="T26" fmla="*/ 51 w 547"/>
                <a:gd name="T27" fmla="*/ 1133 h 1133"/>
                <a:gd name="T28" fmla="*/ 51 w 547"/>
                <a:gd name="T29" fmla="*/ 522 h 1133"/>
                <a:gd name="T30" fmla="*/ 309 w 547"/>
                <a:gd name="T31" fmla="*/ 522 h 1133"/>
                <a:gd name="T32" fmla="*/ 309 w 547"/>
                <a:gd name="T33" fmla="*/ 239 h 1133"/>
                <a:gd name="T34" fmla="*/ 84 w 547"/>
                <a:gd name="T35" fmla="*/ 274 h 1133"/>
                <a:gd name="T36" fmla="*/ 0 w 547"/>
                <a:gd name="T37" fmla="*/ 286 h 1133"/>
                <a:gd name="T38" fmla="*/ 0 w 547"/>
                <a:gd name="T39" fmla="*/ 171 h 1133"/>
                <a:gd name="T40" fmla="*/ 84 w 547"/>
                <a:gd name="T41" fmla="*/ 159 h 1133"/>
                <a:gd name="T42" fmla="*/ 309 w 547"/>
                <a:gd name="T43" fmla="*/ 124 h 1133"/>
                <a:gd name="T44" fmla="*/ 309 w 547"/>
                <a:gd name="T45" fmla="*/ 0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7" h="1133">
                  <a:moveTo>
                    <a:pt x="309" y="0"/>
                  </a:moveTo>
                  <a:lnTo>
                    <a:pt x="333" y="19"/>
                  </a:lnTo>
                  <a:lnTo>
                    <a:pt x="358" y="34"/>
                  </a:lnTo>
                  <a:lnTo>
                    <a:pt x="386" y="44"/>
                  </a:lnTo>
                  <a:lnTo>
                    <a:pt x="416" y="49"/>
                  </a:lnTo>
                  <a:lnTo>
                    <a:pt x="429" y="50"/>
                  </a:lnTo>
                  <a:lnTo>
                    <a:pt x="462" y="45"/>
                  </a:lnTo>
                  <a:lnTo>
                    <a:pt x="493" y="36"/>
                  </a:lnTo>
                  <a:lnTo>
                    <a:pt x="522" y="20"/>
                  </a:lnTo>
                  <a:lnTo>
                    <a:pt x="547" y="0"/>
                  </a:lnTo>
                  <a:lnTo>
                    <a:pt x="547" y="637"/>
                  </a:lnTo>
                  <a:lnTo>
                    <a:pt x="166" y="637"/>
                  </a:lnTo>
                  <a:lnTo>
                    <a:pt x="166" y="1133"/>
                  </a:lnTo>
                  <a:lnTo>
                    <a:pt x="51" y="1133"/>
                  </a:lnTo>
                  <a:lnTo>
                    <a:pt x="51" y="522"/>
                  </a:lnTo>
                  <a:lnTo>
                    <a:pt x="309" y="522"/>
                  </a:lnTo>
                  <a:lnTo>
                    <a:pt x="309" y="239"/>
                  </a:lnTo>
                  <a:lnTo>
                    <a:pt x="84" y="274"/>
                  </a:lnTo>
                  <a:lnTo>
                    <a:pt x="0" y="286"/>
                  </a:lnTo>
                  <a:lnTo>
                    <a:pt x="0" y="171"/>
                  </a:lnTo>
                  <a:lnTo>
                    <a:pt x="84" y="159"/>
                  </a:lnTo>
                  <a:lnTo>
                    <a:pt x="309" y="12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solidFill>
                <a:schemeClr val="accent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6561477" y="1966032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48" y="2179392"/>
            <a:ext cx="304800" cy="30480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6561477" y="2954089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561477" y="3942665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561477" y="492825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48" y="3167449"/>
            <a:ext cx="304800" cy="3048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37" y="4156025"/>
            <a:ext cx="304800" cy="304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37" y="5159090"/>
            <a:ext cx="304800" cy="3048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7368" y="908720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INFOGRAHICS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92142" y="229292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92143" y="1959157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92142" y="328097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92143" y="2947214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392142" y="426955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92143" y="3935790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392142" y="5255146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2143" y="4921383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45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73"/>
          <p:cNvSpPr>
            <a:spLocks/>
          </p:cNvSpPr>
          <p:nvPr/>
        </p:nvSpPr>
        <p:spPr bwMode="auto">
          <a:xfrm>
            <a:off x="3523865" y="2070101"/>
            <a:ext cx="2430566" cy="3490041"/>
          </a:xfrm>
          <a:custGeom>
            <a:avLst/>
            <a:gdLst>
              <a:gd name="T0" fmla="*/ 175 w 351"/>
              <a:gd name="T1" fmla="*/ 0 h 504"/>
              <a:gd name="T2" fmla="*/ 228 w 351"/>
              <a:gd name="T3" fmla="*/ 52 h 504"/>
              <a:gd name="T4" fmla="*/ 300 w 351"/>
              <a:gd name="T5" fmla="*/ 52 h 504"/>
              <a:gd name="T6" fmla="*/ 315 w 351"/>
              <a:gd name="T7" fmla="*/ 55 h 504"/>
              <a:gd name="T8" fmla="*/ 330 w 351"/>
              <a:gd name="T9" fmla="*/ 61 h 504"/>
              <a:gd name="T10" fmla="*/ 340 w 351"/>
              <a:gd name="T11" fmla="*/ 73 h 504"/>
              <a:gd name="T12" fmla="*/ 348 w 351"/>
              <a:gd name="T13" fmla="*/ 86 h 504"/>
              <a:gd name="T14" fmla="*/ 351 w 351"/>
              <a:gd name="T15" fmla="*/ 103 h 504"/>
              <a:gd name="T16" fmla="*/ 351 w 351"/>
              <a:gd name="T17" fmla="*/ 453 h 504"/>
              <a:gd name="T18" fmla="*/ 348 w 351"/>
              <a:gd name="T19" fmla="*/ 470 h 504"/>
              <a:gd name="T20" fmla="*/ 340 w 351"/>
              <a:gd name="T21" fmla="*/ 483 h 504"/>
              <a:gd name="T22" fmla="*/ 330 w 351"/>
              <a:gd name="T23" fmla="*/ 495 h 504"/>
              <a:gd name="T24" fmla="*/ 315 w 351"/>
              <a:gd name="T25" fmla="*/ 501 h 504"/>
              <a:gd name="T26" fmla="*/ 300 w 351"/>
              <a:gd name="T27" fmla="*/ 504 h 504"/>
              <a:gd name="T28" fmla="*/ 51 w 351"/>
              <a:gd name="T29" fmla="*/ 504 h 504"/>
              <a:gd name="T30" fmla="*/ 35 w 351"/>
              <a:gd name="T31" fmla="*/ 501 h 504"/>
              <a:gd name="T32" fmla="*/ 21 w 351"/>
              <a:gd name="T33" fmla="*/ 495 h 504"/>
              <a:gd name="T34" fmla="*/ 10 w 351"/>
              <a:gd name="T35" fmla="*/ 483 h 504"/>
              <a:gd name="T36" fmla="*/ 2 w 351"/>
              <a:gd name="T37" fmla="*/ 470 h 504"/>
              <a:gd name="T38" fmla="*/ 0 w 351"/>
              <a:gd name="T39" fmla="*/ 453 h 504"/>
              <a:gd name="T40" fmla="*/ 0 w 351"/>
              <a:gd name="T41" fmla="*/ 103 h 504"/>
              <a:gd name="T42" fmla="*/ 2 w 351"/>
              <a:gd name="T43" fmla="*/ 86 h 504"/>
              <a:gd name="T44" fmla="*/ 10 w 351"/>
              <a:gd name="T45" fmla="*/ 73 h 504"/>
              <a:gd name="T46" fmla="*/ 21 w 351"/>
              <a:gd name="T47" fmla="*/ 61 h 504"/>
              <a:gd name="T48" fmla="*/ 35 w 351"/>
              <a:gd name="T49" fmla="*/ 55 h 504"/>
              <a:gd name="T50" fmla="*/ 51 w 351"/>
              <a:gd name="T51" fmla="*/ 52 h 504"/>
              <a:gd name="T52" fmla="*/ 123 w 351"/>
              <a:gd name="T53" fmla="*/ 52 h 504"/>
              <a:gd name="T54" fmla="*/ 175 w 351"/>
              <a:gd name="T55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1" h="504">
                <a:moveTo>
                  <a:pt x="175" y="0"/>
                </a:moveTo>
                <a:lnTo>
                  <a:pt x="228" y="52"/>
                </a:lnTo>
                <a:lnTo>
                  <a:pt x="300" y="52"/>
                </a:lnTo>
                <a:lnTo>
                  <a:pt x="315" y="55"/>
                </a:lnTo>
                <a:lnTo>
                  <a:pt x="330" y="61"/>
                </a:lnTo>
                <a:lnTo>
                  <a:pt x="340" y="73"/>
                </a:lnTo>
                <a:lnTo>
                  <a:pt x="348" y="86"/>
                </a:lnTo>
                <a:lnTo>
                  <a:pt x="351" y="103"/>
                </a:lnTo>
                <a:lnTo>
                  <a:pt x="351" y="453"/>
                </a:lnTo>
                <a:lnTo>
                  <a:pt x="348" y="470"/>
                </a:lnTo>
                <a:lnTo>
                  <a:pt x="340" y="483"/>
                </a:lnTo>
                <a:lnTo>
                  <a:pt x="330" y="495"/>
                </a:lnTo>
                <a:lnTo>
                  <a:pt x="315" y="501"/>
                </a:lnTo>
                <a:lnTo>
                  <a:pt x="300" y="504"/>
                </a:lnTo>
                <a:lnTo>
                  <a:pt x="51" y="504"/>
                </a:lnTo>
                <a:lnTo>
                  <a:pt x="35" y="501"/>
                </a:lnTo>
                <a:lnTo>
                  <a:pt x="21" y="495"/>
                </a:lnTo>
                <a:lnTo>
                  <a:pt x="10" y="483"/>
                </a:lnTo>
                <a:lnTo>
                  <a:pt x="2" y="470"/>
                </a:lnTo>
                <a:lnTo>
                  <a:pt x="0" y="453"/>
                </a:lnTo>
                <a:lnTo>
                  <a:pt x="0" y="103"/>
                </a:lnTo>
                <a:lnTo>
                  <a:pt x="2" y="86"/>
                </a:lnTo>
                <a:lnTo>
                  <a:pt x="10" y="73"/>
                </a:lnTo>
                <a:lnTo>
                  <a:pt x="21" y="61"/>
                </a:lnTo>
                <a:lnTo>
                  <a:pt x="35" y="55"/>
                </a:lnTo>
                <a:lnTo>
                  <a:pt x="51" y="52"/>
                </a:lnTo>
                <a:lnTo>
                  <a:pt x="123" y="52"/>
                </a:lnTo>
                <a:lnTo>
                  <a:pt x="175" y="0"/>
                </a:lnTo>
                <a:close/>
              </a:path>
            </a:pathLst>
          </a:custGeom>
          <a:solidFill>
            <a:schemeClr val="accent4"/>
          </a:solidFill>
          <a:ln w="0">
            <a:solidFill>
              <a:schemeClr val="accent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373"/>
          <p:cNvSpPr>
            <a:spLocks/>
          </p:cNvSpPr>
          <p:nvPr/>
        </p:nvSpPr>
        <p:spPr bwMode="auto">
          <a:xfrm>
            <a:off x="844575" y="2070101"/>
            <a:ext cx="2430566" cy="3490041"/>
          </a:xfrm>
          <a:custGeom>
            <a:avLst/>
            <a:gdLst>
              <a:gd name="T0" fmla="*/ 175 w 351"/>
              <a:gd name="T1" fmla="*/ 0 h 504"/>
              <a:gd name="T2" fmla="*/ 228 w 351"/>
              <a:gd name="T3" fmla="*/ 52 h 504"/>
              <a:gd name="T4" fmla="*/ 300 w 351"/>
              <a:gd name="T5" fmla="*/ 52 h 504"/>
              <a:gd name="T6" fmla="*/ 315 w 351"/>
              <a:gd name="T7" fmla="*/ 55 h 504"/>
              <a:gd name="T8" fmla="*/ 330 w 351"/>
              <a:gd name="T9" fmla="*/ 61 h 504"/>
              <a:gd name="T10" fmla="*/ 340 w 351"/>
              <a:gd name="T11" fmla="*/ 73 h 504"/>
              <a:gd name="T12" fmla="*/ 348 w 351"/>
              <a:gd name="T13" fmla="*/ 86 h 504"/>
              <a:gd name="T14" fmla="*/ 351 w 351"/>
              <a:gd name="T15" fmla="*/ 103 h 504"/>
              <a:gd name="T16" fmla="*/ 351 w 351"/>
              <a:gd name="T17" fmla="*/ 453 h 504"/>
              <a:gd name="T18" fmla="*/ 348 w 351"/>
              <a:gd name="T19" fmla="*/ 470 h 504"/>
              <a:gd name="T20" fmla="*/ 340 w 351"/>
              <a:gd name="T21" fmla="*/ 483 h 504"/>
              <a:gd name="T22" fmla="*/ 330 w 351"/>
              <a:gd name="T23" fmla="*/ 495 h 504"/>
              <a:gd name="T24" fmla="*/ 315 w 351"/>
              <a:gd name="T25" fmla="*/ 501 h 504"/>
              <a:gd name="T26" fmla="*/ 300 w 351"/>
              <a:gd name="T27" fmla="*/ 504 h 504"/>
              <a:gd name="T28" fmla="*/ 51 w 351"/>
              <a:gd name="T29" fmla="*/ 504 h 504"/>
              <a:gd name="T30" fmla="*/ 35 w 351"/>
              <a:gd name="T31" fmla="*/ 501 h 504"/>
              <a:gd name="T32" fmla="*/ 21 w 351"/>
              <a:gd name="T33" fmla="*/ 495 h 504"/>
              <a:gd name="T34" fmla="*/ 10 w 351"/>
              <a:gd name="T35" fmla="*/ 483 h 504"/>
              <a:gd name="T36" fmla="*/ 2 w 351"/>
              <a:gd name="T37" fmla="*/ 470 h 504"/>
              <a:gd name="T38" fmla="*/ 0 w 351"/>
              <a:gd name="T39" fmla="*/ 453 h 504"/>
              <a:gd name="T40" fmla="*/ 0 w 351"/>
              <a:gd name="T41" fmla="*/ 103 h 504"/>
              <a:gd name="T42" fmla="*/ 2 w 351"/>
              <a:gd name="T43" fmla="*/ 86 h 504"/>
              <a:gd name="T44" fmla="*/ 10 w 351"/>
              <a:gd name="T45" fmla="*/ 73 h 504"/>
              <a:gd name="T46" fmla="*/ 21 w 351"/>
              <a:gd name="T47" fmla="*/ 61 h 504"/>
              <a:gd name="T48" fmla="*/ 35 w 351"/>
              <a:gd name="T49" fmla="*/ 55 h 504"/>
              <a:gd name="T50" fmla="*/ 51 w 351"/>
              <a:gd name="T51" fmla="*/ 52 h 504"/>
              <a:gd name="T52" fmla="*/ 123 w 351"/>
              <a:gd name="T53" fmla="*/ 52 h 504"/>
              <a:gd name="T54" fmla="*/ 175 w 351"/>
              <a:gd name="T55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1" h="504">
                <a:moveTo>
                  <a:pt x="175" y="0"/>
                </a:moveTo>
                <a:lnTo>
                  <a:pt x="228" y="52"/>
                </a:lnTo>
                <a:lnTo>
                  <a:pt x="300" y="52"/>
                </a:lnTo>
                <a:lnTo>
                  <a:pt x="315" y="55"/>
                </a:lnTo>
                <a:lnTo>
                  <a:pt x="330" y="61"/>
                </a:lnTo>
                <a:lnTo>
                  <a:pt x="340" y="73"/>
                </a:lnTo>
                <a:lnTo>
                  <a:pt x="348" y="86"/>
                </a:lnTo>
                <a:lnTo>
                  <a:pt x="351" y="103"/>
                </a:lnTo>
                <a:lnTo>
                  <a:pt x="351" y="453"/>
                </a:lnTo>
                <a:lnTo>
                  <a:pt x="348" y="470"/>
                </a:lnTo>
                <a:lnTo>
                  <a:pt x="340" y="483"/>
                </a:lnTo>
                <a:lnTo>
                  <a:pt x="330" y="495"/>
                </a:lnTo>
                <a:lnTo>
                  <a:pt x="315" y="501"/>
                </a:lnTo>
                <a:lnTo>
                  <a:pt x="300" y="504"/>
                </a:lnTo>
                <a:lnTo>
                  <a:pt x="51" y="504"/>
                </a:lnTo>
                <a:lnTo>
                  <a:pt x="35" y="501"/>
                </a:lnTo>
                <a:lnTo>
                  <a:pt x="21" y="495"/>
                </a:lnTo>
                <a:lnTo>
                  <a:pt x="10" y="483"/>
                </a:lnTo>
                <a:lnTo>
                  <a:pt x="2" y="470"/>
                </a:lnTo>
                <a:lnTo>
                  <a:pt x="0" y="453"/>
                </a:lnTo>
                <a:lnTo>
                  <a:pt x="0" y="103"/>
                </a:lnTo>
                <a:lnTo>
                  <a:pt x="2" y="86"/>
                </a:lnTo>
                <a:lnTo>
                  <a:pt x="10" y="73"/>
                </a:lnTo>
                <a:lnTo>
                  <a:pt x="21" y="61"/>
                </a:lnTo>
                <a:lnTo>
                  <a:pt x="35" y="55"/>
                </a:lnTo>
                <a:lnTo>
                  <a:pt x="51" y="52"/>
                </a:lnTo>
                <a:lnTo>
                  <a:pt x="123" y="52"/>
                </a:lnTo>
                <a:lnTo>
                  <a:pt x="175" y="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373"/>
          <p:cNvSpPr>
            <a:spLocks/>
          </p:cNvSpPr>
          <p:nvPr/>
        </p:nvSpPr>
        <p:spPr bwMode="auto">
          <a:xfrm>
            <a:off x="8882445" y="2070101"/>
            <a:ext cx="2430566" cy="3490041"/>
          </a:xfrm>
          <a:custGeom>
            <a:avLst/>
            <a:gdLst>
              <a:gd name="T0" fmla="*/ 175 w 351"/>
              <a:gd name="T1" fmla="*/ 0 h 504"/>
              <a:gd name="T2" fmla="*/ 228 w 351"/>
              <a:gd name="T3" fmla="*/ 52 h 504"/>
              <a:gd name="T4" fmla="*/ 300 w 351"/>
              <a:gd name="T5" fmla="*/ 52 h 504"/>
              <a:gd name="T6" fmla="*/ 315 w 351"/>
              <a:gd name="T7" fmla="*/ 55 h 504"/>
              <a:gd name="T8" fmla="*/ 330 w 351"/>
              <a:gd name="T9" fmla="*/ 61 h 504"/>
              <a:gd name="T10" fmla="*/ 340 w 351"/>
              <a:gd name="T11" fmla="*/ 73 h 504"/>
              <a:gd name="T12" fmla="*/ 348 w 351"/>
              <a:gd name="T13" fmla="*/ 86 h 504"/>
              <a:gd name="T14" fmla="*/ 351 w 351"/>
              <a:gd name="T15" fmla="*/ 103 h 504"/>
              <a:gd name="T16" fmla="*/ 351 w 351"/>
              <a:gd name="T17" fmla="*/ 453 h 504"/>
              <a:gd name="T18" fmla="*/ 348 w 351"/>
              <a:gd name="T19" fmla="*/ 470 h 504"/>
              <a:gd name="T20" fmla="*/ 340 w 351"/>
              <a:gd name="T21" fmla="*/ 483 h 504"/>
              <a:gd name="T22" fmla="*/ 330 w 351"/>
              <a:gd name="T23" fmla="*/ 495 h 504"/>
              <a:gd name="T24" fmla="*/ 315 w 351"/>
              <a:gd name="T25" fmla="*/ 501 h 504"/>
              <a:gd name="T26" fmla="*/ 300 w 351"/>
              <a:gd name="T27" fmla="*/ 504 h 504"/>
              <a:gd name="T28" fmla="*/ 51 w 351"/>
              <a:gd name="T29" fmla="*/ 504 h 504"/>
              <a:gd name="T30" fmla="*/ 35 w 351"/>
              <a:gd name="T31" fmla="*/ 501 h 504"/>
              <a:gd name="T32" fmla="*/ 21 w 351"/>
              <a:gd name="T33" fmla="*/ 495 h 504"/>
              <a:gd name="T34" fmla="*/ 10 w 351"/>
              <a:gd name="T35" fmla="*/ 483 h 504"/>
              <a:gd name="T36" fmla="*/ 2 w 351"/>
              <a:gd name="T37" fmla="*/ 470 h 504"/>
              <a:gd name="T38" fmla="*/ 0 w 351"/>
              <a:gd name="T39" fmla="*/ 453 h 504"/>
              <a:gd name="T40" fmla="*/ 0 w 351"/>
              <a:gd name="T41" fmla="*/ 103 h 504"/>
              <a:gd name="T42" fmla="*/ 2 w 351"/>
              <a:gd name="T43" fmla="*/ 86 h 504"/>
              <a:gd name="T44" fmla="*/ 10 w 351"/>
              <a:gd name="T45" fmla="*/ 73 h 504"/>
              <a:gd name="T46" fmla="*/ 21 w 351"/>
              <a:gd name="T47" fmla="*/ 61 h 504"/>
              <a:gd name="T48" fmla="*/ 35 w 351"/>
              <a:gd name="T49" fmla="*/ 55 h 504"/>
              <a:gd name="T50" fmla="*/ 51 w 351"/>
              <a:gd name="T51" fmla="*/ 52 h 504"/>
              <a:gd name="T52" fmla="*/ 123 w 351"/>
              <a:gd name="T53" fmla="*/ 52 h 504"/>
              <a:gd name="T54" fmla="*/ 175 w 351"/>
              <a:gd name="T55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1" h="504">
                <a:moveTo>
                  <a:pt x="175" y="0"/>
                </a:moveTo>
                <a:lnTo>
                  <a:pt x="228" y="52"/>
                </a:lnTo>
                <a:lnTo>
                  <a:pt x="300" y="52"/>
                </a:lnTo>
                <a:lnTo>
                  <a:pt x="315" y="55"/>
                </a:lnTo>
                <a:lnTo>
                  <a:pt x="330" y="61"/>
                </a:lnTo>
                <a:lnTo>
                  <a:pt x="340" y="73"/>
                </a:lnTo>
                <a:lnTo>
                  <a:pt x="348" y="86"/>
                </a:lnTo>
                <a:lnTo>
                  <a:pt x="351" y="103"/>
                </a:lnTo>
                <a:lnTo>
                  <a:pt x="351" y="453"/>
                </a:lnTo>
                <a:lnTo>
                  <a:pt x="348" y="470"/>
                </a:lnTo>
                <a:lnTo>
                  <a:pt x="340" y="483"/>
                </a:lnTo>
                <a:lnTo>
                  <a:pt x="330" y="495"/>
                </a:lnTo>
                <a:lnTo>
                  <a:pt x="315" y="501"/>
                </a:lnTo>
                <a:lnTo>
                  <a:pt x="300" y="504"/>
                </a:lnTo>
                <a:lnTo>
                  <a:pt x="51" y="504"/>
                </a:lnTo>
                <a:lnTo>
                  <a:pt x="35" y="501"/>
                </a:lnTo>
                <a:lnTo>
                  <a:pt x="21" y="495"/>
                </a:lnTo>
                <a:lnTo>
                  <a:pt x="10" y="483"/>
                </a:lnTo>
                <a:lnTo>
                  <a:pt x="2" y="470"/>
                </a:lnTo>
                <a:lnTo>
                  <a:pt x="0" y="453"/>
                </a:lnTo>
                <a:lnTo>
                  <a:pt x="0" y="103"/>
                </a:lnTo>
                <a:lnTo>
                  <a:pt x="2" y="86"/>
                </a:lnTo>
                <a:lnTo>
                  <a:pt x="10" y="73"/>
                </a:lnTo>
                <a:lnTo>
                  <a:pt x="21" y="61"/>
                </a:lnTo>
                <a:lnTo>
                  <a:pt x="35" y="55"/>
                </a:lnTo>
                <a:lnTo>
                  <a:pt x="51" y="52"/>
                </a:lnTo>
                <a:lnTo>
                  <a:pt x="123" y="52"/>
                </a:lnTo>
                <a:lnTo>
                  <a:pt x="175" y="0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chemeClr val="accent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73"/>
          <p:cNvSpPr>
            <a:spLocks/>
          </p:cNvSpPr>
          <p:nvPr/>
        </p:nvSpPr>
        <p:spPr bwMode="auto">
          <a:xfrm>
            <a:off x="6203155" y="2070101"/>
            <a:ext cx="2430566" cy="3490041"/>
          </a:xfrm>
          <a:custGeom>
            <a:avLst/>
            <a:gdLst>
              <a:gd name="T0" fmla="*/ 175 w 351"/>
              <a:gd name="T1" fmla="*/ 0 h 504"/>
              <a:gd name="T2" fmla="*/ 228 w 351"/>
              <a:gd name="T3" fmla="*/ 52 h 504"/>
              <a:gd name="T4" fmla="*/ 300 w 351"/>
              <a:gd name="T5" fmla="*/ 52 h 504"/>
              <a:gd name="T6" fmla="*/ 315 w 351"/>
              <a:gd name="T7" fmla="*/ 55 h 504"/>
              <a:gd name="T8" fmla="*/ 330 w 351"/>
              <a:gd name="T9" fmla="*/ 61 h 504"/>
              <a:gd name="T10" fmla="*/ 340 w 351"/>
              <a:gd name="T11" fmla="*/ 73 h 504"/>
              <a:gd name="T12" fmla="*/ 348 w 351"/>
              <a:gd name="T13" fmla="*/ 86 h 504"/>
              <a:gd name="T14" fmla="*/ 351 w 351"/>
              <a:gd name="T15" fmla="*/ 103 h 504"/>
              <a:gd name="T16" fmla="*/ 351 w 351"/>
              <a:gd name="T17" fmla="*/ 453 h 504"/>
              <a:gd name="T18" fmla="*/ 348 w 351"/>
              <a:gd name="T19" fmla="*/ 470 h 504"/>
              <a:gd name="T20" fmla="*/ 340 w 351"/>
              <a:gd name="T21" fmla="*/ 483 h 504"/>
              <a:gd name="T22" fmla="*/ 330 w 351"/>
              <a:gd name="T23" fmla="*/ 495 h 504"/>
              <a:gd name="T24" fmla="*/ 315 w 351"/>
              <a:gd name="T25" fmla="*/ 501 h 504"/>
              <a:gd name="T26" fmla="*/ 300 w 351"/>
              <a:gd name="T27" fmla="*/ 504 h 504"/>
              <a:gd name="T28" fmla="*/ 51 w 351"/>
              <a:gd name="T29" fmla="*/ 504 h 504"/>
              <a:gd name="T30" fmla="*/ 35 w 351"/>
              <a:gd name="T31" fmla="*/ 501 h 504"/>
              <a:gd name="T32" fmla="*/ 21 w 351"/>
              <a:gd name="T33" fmla="*/ 495 h 504"/>
              <a:gd name="T34" fmla="*/ 10 w 351"/>
              <a:gd name="T35" fmla="*/ 483 h 504"/>
              <a:gd name="T36" fmla="*/ 2 w 351"/>
              <a:gd name="T37" fmla="*/ 470 h 504"/>
              <a:gd name="T38" fmla="*/ 0 w 351"/>
              <a:gd name="T39" fmla="*/ 453 h 504"/>
              <a:gd name="T40" fmla="*/ 0 w 351"/>
              <a:gd name="T41" fmla="*/ 103 h 504"/>
              <a:gd name="T42" fmla="*/ 2 w 351"/>
              <a:gd name="T43" fmla="*/ 86 h 504"/>
              <a:gd name="T44" fmla="*/ 10 w 351"/>
              <a:gd name="T45" fmla="*/ 73 h 504"/>
              <a:gd name="T46" fmla="*/ 21 w 351"/>
              <a:gd name="T47" fmla="*/ 61 h 504"/>
              <a:gd name="T48" fmla="*/ 35 w 351"/>
              <a:gd name="T49" fmla="*/ 55 h 504"/>
              <a:gd name="T50" fmla="*/ 51 w 351"/>
              <a:gd name="T51" fmla="*/ 52 h 504"/>
              <a:gd name="T52" fmla="*/ 123 w 351"/>
              <a:gd name="T53" fmla="*/ 52 h 504"/>
              <a:gd name="T54" fmla="*/ 175 w 351"/>
              <a:gd name="T55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1" h="504">
                <a:moveTo>
                  <a:pt x="175" y="0"/>
                </a:moveTo>
                <a:lnTo>
                  <a:pt x="228" y="52"/>
                </a:lnTo>
                <a:lnTo>
                  <a:pt x="300" y="52"/>
                </a:lnTo>
                <a:lnTo>
                  <a:pt x="315" y="55"/>
                </a:lnTo>
                <a:lnTo>
                  <a:pt x="330" y="61"/>
                </a:lnTo>
                <a:lnTo>
                  <a:pt x="340" y="73"/>
                </a:lnTo>
                <a:lnTo>
                  <a:pt x="348" y="86"/>
                </a:lnTo>
                <a:lnTo>
                  <a:pt x="351" y="103"/>
                </a:lnTo>
                <a:lnTo>
                  <a:pt x="351" y="453"/>
                </a:lnTo>
                <a:lnTo>
                  <a:pt x="348" y="470"/>
                </a:lnTo>
                <a:lnTo>
                  <a:pt x="340" y="483"/>
                </a:lnTo>
                <a:lnTo>
                  <a:pt x="330" y="495"/>
                </a:lnTo>
                <a:lnTo>
                  <a:pt x="315" y="501"/>
                </a:lnTo>
                <a:lnTo>
                  <a:pt x="300" y="504"/>
                </a:lnTo>
                <a:lnTo>
                  <a:pt x="51" y="504"/>
                </a:lnTo>
                <a:lnTo>
                  <a:pt x="35" y="501"/>
                </a:lnTo>
                <a:lnTo>
                  <a:pt x="21" y="495"/>
                </a:lnTo>
                <a:lnTo>
                  <a:pt x="10" y="483"/>
                </a:lnTo>
                <a:lnTo>
                  <a:pt x="2" y="470"/>
                </a:lnTo>
                <a:lnTo>
                  <a:pt x="0" y="453"/>
                </a:lnTo>
                <a:lnTo>
                  <a:pt x="0" y="103"/>
                </a:lnTo>
                <a:lnTo>
                  <a:pt x="2" y="86"/>
                </a:lnTo>
                <a:lnTo>
                  <a:pt x="10" y="73"/>
                </a:lnTo>
                <a:lnTo>
                  <a:pt x="21" y="61"/>
                </a:lnTo>
                <a:lnTo>
                  <a:pt x="35" y="55"/>
                </a:lnTo>
                <a:lnTo>
                  <a:pt x="51" y="52"/>
                </a:lnTo>
                <a:lnTo>
                  <a:pt x="123" y="52"/>
                </a:lnTo>
                <a:lnTo>
                  <a:pt x="175" y="0"/>
                </a:lnTo>
                <a:close/>
              </a:path>
            </a:pathLst>
          </a:custGeom>
          <a:solidFill>
            <a:schemeClr val="accent5"/>
          </a:solidFill>
          <a:ln w="0">
            <a:solidFill>
              <a:schemeClr val="accent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3029" y="4083916"/>
            <a:ext cx="19830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3030" y="3750153"/>
            <a:ext cx="198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4073" y="4083916"/>
            <a:ext cx="19830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4074" y="3750153"/>
            <a:ext cx="198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2655" y="4083916"/>
            <a:ext cx="19830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2656" y="3750153"/>
            <a:ext cx="198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12616" y="4083916"/>
            <a:ext cx="19830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12617" y="3750153"/>
            <a:ext cx="198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48" y="2862392"/>
            <a:ext cx="609600" cy="609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16" y="2881470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398" y="2881470"/>
            <a:ext cx="609600" cy="60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59" y="2881470"/>
            <a:ext cx="609600" cy="609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2633" y="1052736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INFOGRAHICS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91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7" name="Freeform 631"/>
          <p:cNvSpPr>
            <a:spLocks/>
          </p:cNvSpPr>
          <p:nvPr/>
        </p:nvSpPr>
        <p:spPr bwMode="auto">
          <a:xfrm>
            <a:off x="4965701" y="3811588"/>
            <a:ext cx="2181225" cy="3046413"/>
          </a:xfrm>
          <a:custGeom>
            <a:avLst/>
            <a:gdLst>
              <a:gd name="T0" fmla="*/ 793 w 1374"/>
              <a:gd name="T1" fmla="*/ 27 h 1919"/>
              <a:gd name="T2" fmla="*/ 809 w 1374"/>
              <a:gd name="T3" fmla="*/ 190 h 1919"/>
              <a:gd name="T4" fmla="*/ 818 w 1374"/>
              <a:gd name="T5" fmla="*/ 471 h 1919"/>
              <a:gd name="T6" fmla="*/ 844 w 1374"/>
              <a:gd name="T7" fmla="*/ 573 h 1919"/>
              <a:gd name="T8" fmla="*/ 921 w 1374"/>
              <a:gd name="T9" fmla="*/ 491 h 1919"/>
              <a:gd name="T10" fmla="*/ 982 w 1374"/>
              <a:gd name="T11" fmla="*/ 317 h 1919"/>
              <a:gd name="T12" fmla="*/ 1034 w 1374"/>
              <a:gd name="T13" fmla="*/ 157 h 1919"/>
              <a:gd name="T14" fmla="*/ 1109 w 1374"/>
              <a:gd name="T15" fmla="*/ 93 h 1919"/>
              <a:gd name="T16" fmla="*/ 1140 w 1374"/>
              <a:gd name="T17" fmla="*/ 174 h 1919"/>
              <a:gd name="T18" fmla="*/ 1080 w 1374"/>
              <a:gd name="T19" fmla="*/ 394 h 1919"/>
              <a:gd name="T20" fmla="*/ 1033 w 1374"/>
              <a:gd name="T21" fmla="*/ 552 h 1919"/>
              <a:gd name="T22" fmla="*/ 1016 w 1374"/>
              <a:gd name="T23" fmla="*/ 648 h 1919"/>
              <a:gd name="T24" fmla="*/ 1081 w 1374"/>
              <a:gd name="T25" fmla="*/ 620 h 1919"/>
              <a:gd name="T26" fmla="*/ 1190 w 1374"/>
              <a:gd name="T27" fmla="*/ 495 h 1919"/>
              <a:gd name="T28" fmla="*/ 1271 w 1374"/>
              <a:gd name="T29" fmla="*/ 378 h 1919"/>
              <a:gd name="T30" fmla="*/ 1343 w 1374"/>
              <a:gd name="T31" fmla="*/ 309 h 1919"/>
              <a:gd name="T32" fmla="*/ 1372 w 1374"/>
              <a:gd name="T33" fmla="*/ 355 h 1919"/>
              <a:gd name="T34" fmla="*/ 1321 w 1374"/>
              <a:gd name="T35" fmla="*/ 470 h 1919"/>
              <a:gd name="T36" fmla="*/ 1253 w 1374"/>
              <a:gd name="T37" fmla="*/ 577 h 1919"/>
              <a:gd name="T38" fmla="*/ 1165 w 1374"/>
              <a:gd name="T39" fmla="*/ 750 h 1919"/>
              <a:gd name="T40" fmla="*/ 1128 w 1374"/>
              <a:gd name="T41" fmla="*/ 945 h 1919"/>
              <a:gd name="T42" fmla="*/ 1092 w 1374"/>
              <a:gd name="T43" fmla="*/ 1162 h 1919"/>
              <a:gd name="T44" fmla="*/ 1026 w 1374"/>
              <a:gd name="T45" fmla="*/ 1347 h 1919"/>
              <a:gd name="T46" fmla="*/ 1014 w 1374"/>
              <a:gd name="T47" fmla="*/ 1543 h 1919"/>
              <a:gd name="T48" fmla="*/ 996 w 1374"/>
              <a:gd name="T49" fmla="*/ 1919 h 1919"/>
              <a:gd name="T50" fmla="*/ 615 w 1374"/>
              <a:gd name="T51" fmla="*/ 1632 h 1919"/>
              <a:gd name="T52" fmla="*/ 613 w 1374"/>
              <a:gd name="T53" fmla="*/ 1494 h 1919"/>
              <a:gd name="T54" fmla="*/ 594 w 1374"/>
              <a:gd name="T55" fmla="*/ 1334 h 1919"/>
              <a:gd name="T56" fmla="*/ 526 w 1374"/>
              <a:gd name="T57" fmla="*/ 1212 h 1919"/>
              <a:gd name="T58" fmla="*/ 361 w 1374"/>
              <a:gd name="T59" fmla="*/ 1094 h 1919"/>
              <a:gd name="T60" fmla="*/ 220 w 1374"/>
              <a:gd name="T61" fmla="*/ 962 h 1919"/>
              <a:gd name="T62" fmla="*/ 88 w 1374"/>
              <a:gd name="T63" fmla="*/ 873 h 1919"/>
              <a:gd name="T64" fmla="*/ 17 w 1374"/>
              <a:gd name="T65" fmla="*/ 866 h 1919"/>
              <a:gd name="T66" fmla="*/ 10 w 1374"/>
              <a:gd name="T67" fmla="*/ 794 h 1919"/>
              <a:gd name="T68" fmla="*/ 123 w 1374"/>
              <a:gd name="T69" fmla="*/ 737 h 1919"/>
              <a:gd name="T70" fmla="*/ 287 w 1374"/>
              <a:gd name="T71" fmla="*/ 804 h 1919"/>
              <a:gd name="T72" fmla="*/ 402 w 1374"/>
              <a:gd name="T73" fmla="*/ 864 h 1919"/>
              <a:gd name="T74" fmla="*/ 508 w 1374"/>
              <a:gd name="T75" fmla="*/ 804 h 1919"/>
              <a:gd name="T76" fmla="*/ 512 w 1374"/>
              <a:gd name="T77" fmla="*/ 644 h 1919"/>
              <a:gd name="T78" fmla="*/ 442 w 1374"/>
              <a:gd name="T79" fmla="*/ 448 h 1919"/>
              <a:gd name="T80" fmla="*/ 386 w 1374"/>
              <a:gd name="T81" fmla="*/ 267 h 1919"/>
              <a:gd name="T82" fmla="*/ 373 w 1374"/>
              <a:gd name="T83" fmla="*/ 118 h 1919"/>
              <a:gd name="T84" fmla="*/ 434 w 1374"/>
              <a:gd name="T85" fmla="*/ 65 h 1919"/>
              <a:gd name="T86" fmla="*/ 495 w 1374"/>
              <a:gd name="T87" fmla="*/ 152 h 1919"/>
              <a:gd name="T88" fmla="*/ 548 w 1374"/>
              <a:gd name="T89" fmla="*/ 297 h 1919"/>
              <a:gd name="T90" fmla="*/ 609 w 1374"/>
              <a:gd name="T91" fmla="*/ 470 h 1919"/>
              <a:gd name="T92" fmla="*/ 669 w 1374"/>
              <a:gd name="T93" fmla="*/ 565 h 1919"/>
              <a:gd name="T94" fmla="*/ 686 w 1374"/>
              <a:gd name="T95" fmla="*/ 504 h 1919"/>
              <a:gd name="T96" fmla="*/ 682 w 1374"/>
              <a:gd name="T97" fmla="*/ 330 h 1919"/>
              <a:gd name="T98" fmla="*/ 685 w 1374"/>
              <a:gd name="T99" fmla="*/ 166 h 1919"/>
              <a:gd name="T100" fmla="*/ 704 w 1374"/>
              <a:gd name="T101" fmla="*/ 40 h 1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74" h="1919">
                <a:moveTo>
                  <a:pt x="762" y="0"/>
                </a:moveTo>
                <a:lnTo>
                  <a:pt x="772" y="1"/>
                </a:lnTo>
                <a:lnTo>
                  <a:pt x="780" y="5"/>
                </a:lnTo>
                <a:lnTo>
                  <a:pt x="787" y="14"/>
                </a:lnTo>
                <a:lnTo>
                  <a:pt x="793" y="27"/>
                </a:lnTo>
                <a:lnTo>
                  <a:pt x="797" y="47"/>
                </a:lnTo>
                <a:lnTo>
                  <a:pt x="801" y="72"/>
                </a:lnTo>
                <a:lnTo>
                  <a:pt x="804" y="103"/>
                </a:lnTo>
                <a:lnTo>
                  <a:pt x="806" y="143"/>
                </a:lnTo>
                <a:lnTo>
                  <a:pt x="809" y="190"/>
                </a:lnTo>
                <a:lnTo>
                  <a:pt x="810" y="246"/>
                </a:lnTo>
                <a:lnTo>
                  <a:pt x="811" y="311"/>
                </a:lnTo>
                <a:lnTo>
                  <a:pt x="813" y="373"/>
                </a:lnTo>
                <a:lnTo>
                  <a:pt x="815" y="427"/>
                </a:lnTo>
                <a:lnTo>
                  <a:pt x="818" y="471"/>
                </a:lnTo>
                <a:lnTo>
                  <a:pt x="822" y="508"/>
                </a:lnTo>
                <a:lnTo>
                  <a:pt x="827" y="537"/>
                </a:lnTo>
                <a:lnTo>
                  <a:pt x="831" y="556"/>
                </a:lnTo>
                <a:lnTo>
                  <a:pt x="838" y="568"/>
                </a:lnTo>
                <a:lnTo>
                  <a:pt x="844" y="573"/>
                </a:lnTo>
                <a:lnTo>
                  <a:pt x="861" y="571"/>
                </a:lnTo>
                <a:lnTo>
                  <a:pt x="877" y="561"/>
                </a:lnTo>
                <a:lnTo>
                  <a:pt x="891" y="544"/>
                </a:lnTo>
                <a:lnTo>
                  <a:pt x="906" y="521"/>
                </a:lnTo>
                <a:lnTo>
                  <a:pt x="921" y="491"/>
                </a:lnTo>
                <a:lnTo>
                  <a:pt x="936" y="454"/>
                </a:lnTo>
                <a:lnTo>
                  <a:pt x="953" y="411"/>
                </a:lnTo>
                <a:lnTo>
                  <a:pt x="963" y="382"/>
                </a:lnTo>
                <a:lnTo>
                  <a:pt x="973" y="351"/>
                </a:lnTo>
                <a:lnTo>
                  <a:pt x="982" y="317"/>
                </a:lnTo>
                <a:lnTo>
                  <a:pt x="992" y="283"/>
                </a:lnTo>
                <a:lnTo>
                  <a:pt x="1001" y="250"/>
                </a:lnTo>
                <a:lnTo>
                  <a:pt x="1012" y="216"/>
                </a:lnTo>
                <a:lnTo>
                  <a:pt x="1024" y="186"/>
                </a:lnTo>
                <a:lnTo>
                  <a:pt x="1034" y="157"/>
                </a:lnTo>
                <a:lnTo>
                  <a:pt x="1047" y="133"/>
                </a:lnTo>
                <a:lnTo>
                  <a:pt x="1060" y="114"/>
                </a:lnTo>
                <a:lnTo>
                  <a:pt x="1075" y="99"/>
                </a:lnTo>
                <a:lnTo>
                  <a:pt x="1090" y="92"/>
                </a:lnTo>
                <a:lnTo>
                  <a:pt x="1109" y="93"/>
                </a:lnTo>
                <a:lnTo>
                  <a:pt x="1124" y="99"/>
                </a:lnTo>
                <a:lnTo>
                  <a:pt x="1135" y="110"/>
                </a:lnTo>
                <a:lnTo>
                  <a:pt x="1141" y="126"/>
                </a:lnTo>
                <a:lnTo>
                  <a:pt x="1143" y="146"/>
                </a:lnTo>
                <a:lnTo>
                  <a:pt x="1140" y="174"/>
                </a:lnTo>
                <a:lnTo>
                  <a:pt x="1134" y="205"/>
                </a:lnTo>
                <a:lnTo>
                  <a:pt x="1124" y="243"/>
                </a:lnTo>
                <a:lnTo>
                  <a:pt x="1111" y="287"/>
                </a:lnTo>
                <a:lnTo>
                  <a:pt x="1097" y="338"/>
                </a:lnTo>
                <a:lnTo>
                  <a:pt x="1080" y="394"/>
                </a:lnTo>
                <a:lnTo>
                  <a:pt x="1071" y="427"/>
                </a:lnTo>
                <a:lnTo>
                  <a:pt x="1060" y="459"/>
                </a:lnTo>
                <a:lnTo>
                  <a:pt x="1050" y="492"/>
                </a:lnTo>
                <a:lnTo>
                  <a:pt x="1041" y="524"/>
                </a:lnTo>
                <a:lnTo>
                  <a:pt x="1033" y="552"/>
                </a:lnTo>
                <a:lnTo>
                  <a:pt x="1025" y="580"/>
                </a:lnTo>
                <a:lnTo>
                  <a:pt x="1020" y="603"/>
                </a:lnTo>
                <a:lnTo>
                  <a:pt x="1016" y="623"/>
                </a:lnTo>
                <a:lnTo>
                  <a:pt x="1014" y="637"/>
                </a:lnTo>
                <a:lnTo>
                  <a:pt x="1016" y="648"/>
                </a:lnTo>
                <a:lnTo>
                  <a:pt x="1021" y="652"/>
                </a:lnTo>
                <a:lnTo>
                  <a:pt x="1031" y="652"/>
                </a:lnTo>
                <a:lnTo>
                  <a:pt x="1045" y="647"/>
                </a:lnTo>
                <a:lnTo>
                  <a:pt x="1062" y="636"/>
                </a:lnTo>
                <a:lnTo>
                  <a:pt x="1081" y="620"/>
                </a:lnTo>
                <a:lnTo>
                  <a:pt x="1102" y="601"/>
                </a:lnTo>
                <a:lnTo>
                  <a:pt x="1126" y="577"/>
                </a:lnTo>
                <a:lnTo>
                  <a:pt x="1151" y="548"/>
                </a:lnTo>
                <a:lnTo>
                  <a:pt x="1175" y="516"/>
                </a:lnTo>
                <a:lnTo>
                  <a:pt x="1190" y="495"/>
                </a:lnTo>
                <a:lnTo>
                  <a:pt x="1206" y="472"/>
                </a:lnTo>
                <a:lnTo>
                  <a:pt x="1221" y="449"/>
                </a:lnTo>
                <a:lnTo>
                  <a:pt x="1238" y="424"/>
                </a:lnTo>
                <a:lnTo>
                  <a:pt x="1255" y="400"/>
                </a:lnTo>
                <a:lnTo>
                  <a:pt x="1271" y="378"/>
                </a:lnTo>
                <a:lnTo>
                  <a:pt x="1287" y="359"/>
                </a:lnTo>
                <a:lnTo>
                  <a:pt x="1302" y="340"/>
                </a:lnTo>
                <a:lnTo>
                  <a:pt x="1317" y="325"/>
                </a:lnTo>
                <a:lnTo>
                  <a:pt x="1331" y="314"/>
                </a:lnTo>
                <a:lnTo>
                  <a:pt x="1343" y="309"/>
                </a:lnTo>
                <a:lnTo>
                  <a:pt x="1355" y="308"/>
                </a:lnTo>
                <a:lnTo>
                  <a:pt x="1364" y="313"/>
                </a:lnTo>
                <a:lnTo>
                  <a:pt x="1372" y="326"/>
                </a:lnTo>
                <a:lnTo>
                  <a:pt x="1374" y="338"/>
                </a:lnTo>
                <a:lnTo>
                  <a:pt x="1372" y="355"/>
                </a:lnTo>
                <a:lnTo>
                  <a:pt x="1367" y="374"/>
                </a:lnTo>
                <a:lnTo>
                  <a:pt x="1359" y="397"/>
                </a:lnTo>
                <a:lnTo>
                  <a:pt x="1347" y="420"/>
                </a:lnTo>
                <a:lnTo>
                  <a:pt x="1335" y="445"/>
                </a:lnTo>
                <a:lnTo>
                  <a:pt x="1321" y="470"/>
                </a:lnTo>
                <a:lnTo>
                  <a:pt x="1308" y="493"/>
                </a:lnTo>
                <a:lnTo>
                  <a:pt x="1293" y="517"/>
                </a:lnTo>
                <a:lnTo>
                  <a:pt x="1279" y="538"/>
                </a:lnTo>
                <a:lnTo>
                  <a:pt x="1267" y="556"/>
                </a:lnTo>
                <a:lnTo>
                  <a:pt x="1253" y="577"/>
                </a:lnTo>
                <a:lnTo>
                  <a:pt x="1236" y="605"/>
                </a:lnTo>
                <a:lnTo>
                  <a:pt x="1217" y="635"/>
                </a:lnTo>
                <a:lnTo>
                  <a:pt x="1199" y="670"/>
                </a:lnTo>
                <a:lnTo>
                  <a:pt x="1182" y="708"/>
                </a:lnTo>
                <a:lnTo>
                  <a:pt x="1165" y="750"/>
                </a:lnTo>
                <a:lnTo>
                  <a:pt x="1152" y="793"/>
                </a:lnTo>
                <a:lnTo>
                  <a:pt x="1140" y="839"/>
                </a:lnTo>
                <a:lnTo>
                  <a:pt x="1135" y="873"/>
                </a:lnTo>
                <a:lnTo>
                  <a:pt x="1131" y="908"/>
                </a:lnTo>
                <a:lnTo>
                  <a:pt x="1128" y="945"/>
                </a:lnTo>
                <a:lnTo>
                  <a:pt x="1124" y="984"/>
                </a:lnTo>
                <a:lnTo>
                  <a:pt x="1119" y="1025"/>
                </a:lnTo>
                <a:lnTo>
                  <a:pt x="1113" y="1068"/>
                </a:lnTo>
                <a:lnTo>
                  <a:pt x="1103" y="1114"/>
                </a:lnTo>
                <a:lnTo>
                  <a:pt x="1092" y="1162"/>
                </a:lnTo>
                <a:lnTo>
                  <a:pt x="1075" y="1215"/>
                </a:lnTo>
                <a:lnTo>
                  <a:pt x="1054" y="1270"/>
                </a:lnTo>
                <a:lnTo>
                  <a:pt x="1027" y="1329"/>
                </a:lnTo>
                <a:lnTo>
                  <a:pt x="1027" y="1333"/>
                </a:lnTo>
                <a:lnTo>
                  <a:pt x="1026" y="1347"/>
                </a:lnTo>
                <a:lnTo>
                  <a:pt x="1025" y="1370"/>
                </a:lnTo>
                <a:lnTo>
                  <a:pt x="1022" y="1402"/>
                </a:lnTo>
                <a:lnTo>
                  <a:pt x="1020" y="1441"/>
                </a:lnTo>
                <a:lnTo>
                  <a:pt x="1017" y="1488"/>
                </a:lnTo>
                <a:lnTo>
                  <a:pt x="1014" y="1543"/>
                </a:lnTo>
                <a:lnTo>
                  <a:pt x="1010" y="1606"/>
                </a:lnTo>
                <a:lnTo>
                  <a:pt x="1007" y="1676"/>
                </a:lnTo>
                <a:lnTo>
                  <a:pt x="1004" y="1750"/>
                </a:lnTo>
                <a:lnTo>
                  <a:pt x="1000" y="1831"/>
                </a:lnTo>
                <a:lnTo>
                  <a:pt x="996" y="1919"/>
                </a:lnTo>
                <a:lnTo>
                  <a:pt x="614" y="1919"/>
                </a:lnTo>
                <a:lnTo>
                  <a:pt x="615" y="1784"/>
                </a:lnTo>
                <a:lnTo>
                  <a:pt x="615" y="1649"/>
                </a:lnTo>
                <a:lnTo>
                  <a:pt x="615" y="1644"/>
                </a:lnTo>
                <a:lnTo>
                  <a:pt x="615" y="1632"/>
                </a:lnTo>
                <a:lnTo>
                  <a:pt x="615" y="1614"/>
                </a:lnTo>
                <a:lnTo>
                  <a:pt x="615" y="1589"/>
                </a:lnTo>
                <a:lnTo>
                  <a:pt x="615" y="1560"/>
                </a:lnTo>
                <a:lnTo>
                  <a:pt x="614" y="1528"/>
                </a:lnTo>
                <a:lnTo>
                  <a:pt x="613" y="1494"/>
                </a:lnTo>
                <a:lnTo>
                  <a:pt x="610" y="1460"/>
                </a:lnTo>
                <a:lnTo>
                  <a:pt x="607" y="1424"/>
                </a:lnTo>
                <a:lnTo>
                  <a:pt x="605" y="1391"/>
                </a:lnTo>
                <a:lnTo>
                  <a:pt x="599" y="1361"/>
                </a:lnTo>
                <a:lnTo>
                  <a:pt x="594" y="1334"/>
                </a:lnTo>
                <a:lnTo>
                  <a:pt x="586" y="1313"/>
                </a:lnTo>
                <a:lnTo>
                  <a:pt x="575" y="1283"/>
                </a:lnTo>
                <a:lnTo>
                  <a:pt x="561" y="1258"/>
                </a:lnTo>
                <a:lnTo>
                  <a:pt x="546" y="1234"/>
                </a:lnTo>
                <a:lnTo>
                  <a:pt x="526" y="1212"/>
                </a:lnTo>
                <a:lnTo>
                  <a:pt x="504" y="1190"/>
                </a:lnTo>
                <a:lnTo>
                  <a:pt x="476" y="1168"/>
                </a:lnTo>
                <a:lnTo>
                  <a:pt x="442" y="1145"/>
                </a:lnTo>
                <a:lnTo>
                  <a:pt x="402" y="1120"/>
                </a:lnTo>
                <a:lnTo>
                  <a:pt x="361" y="1094"/>
                </a:lnTo>
                <a:lnTo>
                  <a:pt x="327" y="1068"/>
                </a:lnTo>
                <a:lnTo>
                  <a:pt x="297" y="1041"/>
                </a:lnTo>
                <a:lnTo>
                  <a:pt x="270" y="1013"/>
                </a:lnTo>
                <a:lnTo>
                  <a:pt x="245" y="987"/>
                </a:lnTo>
                <a:lnTo>
                  <a:pt x="220" y="962"/>
                </a:lnTo>
                <a:lnTo>
                  <a:pt x="195" y="938"/>
                </a:lnTo>
                <a:lnTo>
                  <a:pt x="166" y="918"/>
                </a:lnTo>
                <a:lnTo>
                  <a:pt x="136" y="898"/>
                </a:lnTo>
                <a:lnTo>
                  <a:pt x="110" y="884"/>
                </a:lnTo>
                <a:lnTo>
                  <a:pt x="88" y="873"/>
                </a:lnTo>
                <a:lnTo>
                  <a:pt x="68" y="866"/>
                </a:lnTo>
                <a:lnTo>
                  <a:pt x="52" y="863"/>
                </a:lnTo>
                <a:lnTo>
                  <a:pt x="39" y="863"/>
                </a:lnTo>
                <a:lnTo>
                  <a:pt x="27" y="865"/>
                </a:lnTo>
                <a:lnTo>
                  <a:pt x="17" y="866"/>
                </a:lnTo>
                <a:lnTo>
                  <a:pt x="8" y="860"/>
                </a:lnTo>
                <a:lnTo>
                  <a:pt x="1" y="849"/>
                </a:lnTo>
                <a:lnTo>
                  <a:pt x="0" y="834"/>
                </a:lnTo>
                <a:lnTo>
                  <a:pt x="1" y="815"/>
                </a:lnTo>
                <a:lnTo>
                  <a:pt x="10" y="794"/>
                </a:lnTo>
                <a:lnTo>
                  <a:pt x="26" y="772"/>
                </a:lnTo>
                <a:lnTo>
                  <a:pt x="44" y="757"/>
                </a:lnTo>
                <a:lnTo>
                  <a:pt x="68" y="745"/>
                </a:lnTo>
                <a:lnTo>
                  <a:pt x="94" y="738"/>
                </a:lnTo>
                <a:lnTo>
                  <a:pt x="123" y="737"/>
                </a:lnTo>
                <a:lnTo>
                  <a:pt x="154" y="741"/>
                </a:lnTo>
                <a:lnTo>
                  <a:pt x="188" y="750"/>
                </a:lnTo>
                <a:lnTo>
                  <a:pt x="222" y="766"/>
                </a:lnTo>
                <a:lnTo>
                  <a:pt x="259" y="785"/>
                </a:lnTo>
                <a:lnTo>
                  <a:pt x="287" y="804"/>
                </a:lnTo>
                <a:lnTo>
                  <a:pt x="311" y="821"/>
                </a:lnTo>
                <a:lnTo>
                  <a:pt x="336" y="836"/>
                </a:lnTo>
                <a:lnTo>
                  <a:pt x="359" y="848"/>
                </a:lnTo>
                <a:lnTo>
                  <a:pt x="381" y="859"/>
                </a:lnTo>
                <a:lnTo>
                  <a:pt x="402" y="864"/>
                </a:lnTo>
                <a:lnTo>
                  <a:pt x="423" y="864"/>
                </a:lnTo>
                <a:lnTo>
                  <a:pt x="445" y="857"/>
                </a:lnTo>
                <a:lnTo>
                  <a:pt x="467" y="846"/>
                </a:lnTo>
                <a:lnTo>
                  <a:pt x="491" y="826"/>
                </a:lnTo>
                <a:lnTo>
                  <a:pt x="508" y="804"/>
                </a:lnTo>
                <a:lnTo>
                  <a:pt x="518" y="779"/>
                </a:lnTo>
                <a:lnTo>
                  <a:pt x="523" y="750"/>
                </a:lnTo>
                <a:lnTo>
                  <a:pt x="525" y="717"/>
                </a:lnTo>
                <a:lnTo>
                  <a:pt x="521" y="682"/>
                </a:lnTo>
                <a:lnTo>
                  <a:pt x="512" y="644"/>
                </a:lnTo>
                <a:lnTo>
                  <a:pt x="500" y="602"/>
                </a:lnTo>
                <a:lnTo>
                  <a:pt x="486" y="559"/>
                </a:lnTo>
                <a:lnTo>
                  <a:pt x="467" y="512"/>
                </a:lnTo>
                <a:lnTo>
                  <a:pt x="455" y="480"/>
                </a:lnTo>
                <a:lnTo>
                  <a:pt x="442" y="448"/>
                </a:lnTo>
                <a:lnTo>
                  <a:pt x="429" y="412"/>
                </a:lnTo>
                <a:lnTo>
                  <a:pt x="417" y="376"/>
                </a:lnTo>
                <a:lnTo>
                  <a:pt x="406" y="339"/>
                </a:lnTo>
                <a:lnTo>
                  <a:pt x="395" y="302"/>
                </a:lnTo>
                <a:lnTo>
                  <a:pt x="386" y="267"/>
                </a:lnTo>
                <a:lnTo>
                  <a:pt x="379" y="232"/>
                </a:lnTo>
                <a:lnTo>
                  <a:pt x="374" y="199"/>
                </a:lnTo>
                <a:lnTo>
                  <a:pt x="372" y="169"/>
                </a:lnTo>
                <a:lnTo>
                  <a:pt x="370" y="141"/>
                </a:lnTo>
                <a:lnTo>
                  <a:pt x="373" y="118"/>
                </a:lnTo>
                <a:lnTo>
                  <a:pt x="379" y="98"/>
                </a:lnTo>
                <a:lnTo>
                  <a:pt x="389" y="84"/>
                </a:lnTo>
                <a:lnTo>
                  <a:pt x="406" y="69"/>
                </a:lnTo>
                <a:lnTo>
                  <a:pt x="421" y="64"/>
                </a:lnTo>
                <a:lnTo>
                  <a:pt x="434" y="65"/>
                </a:lnTo>
                <a:lnTo>
                  <a:pt x="449" y="72"/>
                </a:lnTo>
                <a:lnTo>
                  <a:pt x="461" y="86"/>
                </a:lnTo>
                <a:lnTo>
                  <a:pt x="472" y="105"/>
                </a:lnTo>
                <a:lnTo>
                  <a:pt x="483" y="127"/>
                </a:lnTo>
                <a:lnTo>
                  <a:pt x="495" y="152"/>
                </a:lnTo>
                <a:lnTo>
                  <a:pt x="505" y="179"/>
                </a:lnTo>
                <a:lnTo>
                  <a:pt x="516" y="208"/>
                </a:lnTo>
                <a:lnTo>
                  <a:pt x="526" y="238"/>
                </a:lnTo>
                <a:lnTo>
                  <a:pt x="537" y="268"/>
                </a:lnTo>
                <a:lnTo>
                  <a:pt x="548" y="297"/>
                </a:lnTo>
                <a:lnTo>
                  <a:pt x="560" y="331"/>
                </a:lnTo>
                <a:lnTo>
                  <a:pt x="573" y="366"/>
                </a:lnTo>
                <a:lnTo>
                  <a:pt x="585" y="402"/>
                </a:lnTo>
                <a:lnTo>
                  <a:pt x="597" y="437"/>
                </a:lnTo>
                <a:lnTo>
                  <a:pt x="609" y="470"/>
                </a:lnTo>
                <a:lnTo>
                  <a:pt x="620" y="499"/>
                </a:lnTo>
                <a:lnTo>
                  <a:pt x="632" y="525"/>
                </a:lnTo>
                <a:lnTo>
                  <a:pt x="644" y="544"/>
                </a:lnTo>
                <a:lnTo>
                  <a:pt x="656" y="559"/>
                </a:lnTo>
                <a:lnTo>
                  <a:pt x="669" y="565"/>
                </a:lnTo>
                <a:lnTo>
                  <a:pt x="682" y="564"/>
                </a:lnTo>
                <a:lnTo>
                  <a:pt x="685" y="559"/>
                </a:lnTo>
                <a:lnTo>
                  <a:pt x="686" y="546"/>
                </a:lnTo>
                <a:lnTo>
                  <a:pt x="686" y="527"/>
                </a:lnTo>
                <a:lnTo>
                  <a:pt x="686" y="504"/>
                </a:lnTo>
                <a:lnTo>
                  <a:pt x="685" y="475"/>
                </a:lnTo>
                <a:lnTo>
                  <a:pt x="683" y="442"/>
                </a:lnTo>
                <a:lnTo>
                  <a:pt x="683" y="407"/>
                </a:lnTo>
                <a:lnTo>
                  <a:pt x="682" y="369"/>
                </a:lnTo>
                <a:lnTo>
                  <a:pt x="682" y="330"/>
                </a:lnTo>
                <a:lnTo>
                  <a:pt x="683" y="289"/>
                </a:lnTo>
                <a:lnTo>
                  <a:pt x="683" y="259"/>
                </a:lnTo>
                <a:lnTo>
                  <a:pt x="685" y="228"/>
                </a:lnTo>
                <a:lnTo>
                  <a:pt x="685" y="196"/>
                </a:lnTo>
                <a:lnTo>
                  <a:pt x="685" y="166"/>
                </a:lnTo>
                <a:lnTo>
                  <a:pt x="686" y="137"/>
                </a:lnTo>
                <a:lnTo>
                  <a:pt x="688" y="110"/>
                </a:lnTo>
                <a:lnTo>
                  <a:pt x="692" y="84"/>
                </a:lnTo>
                <a:lnTo>
                  <a:pt x="698" y="61"/>
                </a:lnTo>
                <a:lnTo>
                  <a:pt x="704" y="40"/>
                </a:lnTo>
                <a:lnTo>
                  <a:pt x="715" y="25"/>
                </a:lnTo>
                <a:lnTo>
                  <a:pt x="728" y="12"/>
                </a:lnTo>
                <a:lnTo>
                  <a:pt x="743" y="4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097" name="Oval Callout 65096"/>
          <p:cNvSpPr/>
          <p:nvPr/>
        </p:nvSpPr>
        <p:spPr>
          <a:xfrm rot="2869722">
            <a:off x="7527688" y="3535165"/>
            <a:ext cx="2483771" cy="2374491"/>
          </a:xfrm>
          <a:prstGeom prst="wedgeEllipseCallo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2" name="Oval Callout 10061"/>
          <p:cNvSpPr/>
          <p:nvPr/>
        </p:nvSpPr>
        <p:spPr>
          <a:xfrm>
            <a:off x="6278458" y="1146357"/>
            <a:ext cx="2483771" cy="2374491"/>
          </a:xfrm>
          <a:prstGeom prst="wedgeEllipseCallo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3" name="Oval Callout 10062"/>
          <p:cNvSpPr/>
          <p:nvPr/>
        </p:nvSpPr>
        <p:spPr>
          <a:xfrm rot="18020495">
            <a:off x="3514757" y="1339896"/>
            <a:ext cx="2483771" cy="2374491"/>
          </a:xfrm>
          <a:prstGeom prst="wedgeEllipseCallo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4" name="Oval Callout 10063"/>
          <p:cNvSpPr/>
          <p:nvPr/>
        </p:nvSpPr>
        <p:spPr>
          <a:xfrm rot="15900440">
            <a:off x="2047712" y="3582252"/>
            <a:ext cx="2483771" cy="2374491"/>
          </a:xfrm>
          <a:prstGeom prst="wedgeEllipse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5" name="Rectangle 10064"/>
          <p:cNvSpPr/>
          <p:nvPr/>
        </p:nvSpPr>
        <p:spPr>
          <a:xfrm>
            <a:off x="3904889" y="2234023"/>
            <a:ext cx="20394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0066" name="TextBox 10065"/>
          <p:cNvSpPr txBox="1"/>
          <p:nvPr/>
        </p:nvSpPr>
        <p:spPr>
          <a:xfrm>
            <a:off x="3904889" y="1900260"/>
            <a:ext cx="203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0067" name="Rectangle 10066"/>
          <p:cNvSpPr/>
          <p:nvPr/>
        </p:nvSpPr>
        <p:spPr>
          <a:xfrm>
            <a:off x="6661731" y="1985229"/>
            <a:ext cx="20394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0068" name="TextBox 10067"/>
          <p:cNvSpPr txBox="1"/>
          <p:nvPr/>
        </p:nvSpPr>
        <p:spPr>
          <a:xfrm>
            <a:off x="6661731" y="1651466"/>
            <a:ext cx="203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0069" name="Rectangle 10068"/>
          <p:cNvSpPr/>
          <p:nvPr/>
        </p:nvSpPr>
        <p:spPr>
          <a:xfrm>
            <a:off x="2435329" y="4419691"/>
            <a:ext cx="20394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0070" name="TextBox 10069"/>
          <p:cNvSpPr txBox="1"/>
          <p:nvPr/>
        </p:nvSpPr>
        <p:spPr>
          <a:xfrm>
            <a:off x="2435329" y="4085928"/>
            <a:ext cx="203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0071" name="Rectangle 10070"/>
          <p:cNvSpPr/>
          <p:nvPr/>
        </p:nvSpPr>
        <p:spPr>
          <a:xfrm>
            <a:off x="7923213" y="4419691"/>
            <a:ext cx="203945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1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100" dirty="0">
                <a:solidFill>
                  <a:schemeClr val="bg1"/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10072" name="TextBox 10071"/>
          <p:cNvSpPr txBox="1"/>
          <p:nvPr/>
        </p:nvSpPr>
        <p:spPr>
          <a:xfrm>
            <a:off x="7923213" y="4085928"/>
            <a:ext cx="2039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368" y="908720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INFOGRAHICS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6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02076" y="1696641"/>
            <a:ext cx="4417559" cy="4154610"/>
            <a:chOff x="4960938" y="3508375"/>
            <a:chExt cx="2533650" cy="2382838"/>
          </a:xfrm>
        </p:grpSpPr>
        <p:sp>
          <p:nvSpPr>
            <p:cNvPr id="4" name="Freeform 63"/>
            <p:cNvSpPr>
              <a:spLocks/>
            </p:cNvSpPr>
            <p:nvPr/>
          </p:nvSpPr>
          <p:spPr bwMode="auto">
            <a:xfrm>
              <a:off x="5037138" y="5473700"/>
              <a:ext cx="414338" cy="417513"/>
            </a:xfrm>
            <a:custGeom>
              <a:avLst/>
              <a:gdLst>
                <a:gd name="T0" fmla="*/ 22 w 261"/>
                <a:gd name="T1" fmla="*/ 0 h 263"/>
                <a:gd name="T2" fmla="*/ 237 w 261"/>
                <a:gd name="T3" fmla="*/ 0 h 263"/>
                <a:gd name="T4" fmla="*/ 244 w 261"/>
                <a:gd name="T5" fmla="*/ 2 h 263"/>
                <a:gd name="T6" fmla="*/ 251 w 261"/>
                <a:gd name="T7" fmla="*/ 5 h 263"/>
                <a:gd name="T8" fmla="*/ 255 w 261"/>
                <a:gd name="T9" fmla="*/ 9 h 263"/>
                <a:gd name="T10" fmla="*/ 259 w 261"/>
                <a:gd name="T11" fmla="*/ 16 h 263"/>
                <a:gd name="T12" fmla="*/ 261 w 261"/>
                <a:gd name="T13" fmla="*/ 24 h 263"/>
                <a:gd name="T14" fmla="*/ 261 w 261"/>
                <a:gd name="T15" fmla="*/ 263 h 263"/>
                <a:gd name="T16" fmla="*/ 0 w 261"/>
                <a:gd name="T17" fmla="*/ 263 h 263"/>
                <a:gd name="T18" fmla="*/ 0 w 261"/>
                <a:gd name="T19" fmla="*/ 24 h 263"/>
                <a:gd name="T20" fmla="*/ 1 w 261"/>
                <a:gd name="T21" fmla="*/ 16 h 263"/>
                <a:gd name="T22" fmla="*/ 5 w 261"/>
                <a:gd name="T23" fmla="*/ 9 h 263"/>
                <a:gd name="T24" fmla="*/ 9 w 261"/>
                <a:gd name="T25" fmla="*/ 5 h 263"/>
                <a:gd name="T26" fmla="*/ 16 w 261"/>
                <a:gd name="T27" fmla="*/ 2 h 263"/>
                <a:gd name="T28" fmla="*/ 22 w 261"/>
                <a:gd name="T2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263">
                  <a:moveTo>
                    <a:pt x="22" y="0"/>
                  </a:moveTo>
                  <a:lnTo>
                    <a:pt x="237" y="0"/>
                  </a:lnTo>
                  <a:lnTo>
                    <a:pt x="244" y="2"/>
                  </a:lnTo>
                  <a:lnTo>
                    <a:pt x="251" y="5"/>
                  </a:lnTo>
                  <a:lnTo>
                    <a:pt x="255" y="9"/>
                  </a:lnTo>
                  <a:lnTo>
                    <a:pt x="259" y="16"/>
                  </a:lnTo>
                  <a:lnTo>
                    <a:pt x="261" y="24"/>
                  </a:lnTo>
                  <a:lnTo>
                    <a:pt x="261" y="263"/>
                  </a:lnTo>
                  <a:lnTo>
                    <a:pt x="0" y="263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5" y="9"/>
                  </a:lnTo>
                  <a:lnTo>
                    <a:pt x="9" y="5"/>
                  </a:lnTo>
                  <a:lnTo>
                    <a:pt x="16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"/>
            <p:cNvSpPr>
              <a:spLocks/>
            </p:cNvSpPr>
            <p:nvPr/>
          </p:nvSpPr>
          <p:spPr bwMode="auto">
            <a:xfrm>
              <a:off x="5072063" y="5087938"/>
              <a:ext cx="341313" cy="341313"/>
            </a:xfrm>
            <a:custGeom>
              <a:avLst/>
              <a:gdLst>
                <a:gd name="T0" fmla="*/ 108 w 215"/>
                <a:gd name="T1" fmla="*/ 0 h 215"/>
                <a:gd name="T2" fmla="*/ 141 w 215"/>
                <a:gd name="T3" fmla="*/ 6 h 215"/>
                <a:gd name="T4" fmla="*/ 171 w 215"/>
                <a:gd name="T5" fmla="*/ 22 h 215"/>
                <a:gd name="T6" fmla="*/ 194 w 215"/>
                <a:gd name="T7" fmla="*/ 44 h 215"/>
                <a:gd name="T8" fmla="*/ 209 w 215"/>
                <a:gd name="T9" fmla="*/ 74 h 215"/>
                <a:gd name="T10" fmla="*/ 215 w 215"/>
                <a:gd name="T11" fmla="*/ 109 h 215"/>
                <a:gd name="T12" fmla="*/ 209 w 215"/>
                <a:gd name="T13" fmla="*/ 142 h 215"/>
                <a:gd name="T14" fmla="*/ 194 w 215"/>
                <a:gd name="T15" fmla="*/ 171 h 215"/>
                <a:gd name="T16" fmla="*/ 171 w 215"/>
                <a:gd name="T17" fmla="*/ 195 h 215"/>
                <a:gd name="T18" fmla="*/ 141 w 215"/>
                <a:gd name="T19" fmla="*/ 210 h 215"/>
                <a:gd name="T20" fmla="*/ 108 w 215"/>
                <a:gd name="T21" fmla="*/ 215 h 215"/>
                <a:gd name="T22" fmla="*/ 73 w 215"/>
                <a:gd name="T23" fmla="*/ 210 h 215"/>
                <a:gd name="T24" fmla="*/ 44 w 215"/>
                <a:gd name="T25" fmla="*/ 195 h 215"/>
                <a:gd name="T26" fmla="*/ 22 w 215"/>
                <a:gd name="T27" fmla="*/ 171 h 215"/>
                <a:gd name="T28" fmla="*/ 5 w 215"/>
                <a:gd name="T29" fmla="*/ 142 h 215"/>
                <a:gd name="T30" fmla="*/ 0 w 215"/>
                <a:gd name="T31" fmla="*/ 109 h 215"/>
                <a:gd name="T32" fmla="*/ 5 w 215"/>
                <a:gd name="T33" fmla="*/ 74 h 215"/>
                <a:gd name="T34" fmla="*/ 22 w 215"/>
                <a:gd name="T35" fmla="*/ 44 h 215"/>
                <a:gd name="T36" fmla="*/ 44 w 215"/>
                <a:gd name="T37" fmla="*/ 22 h 215"/>
                <a:gd name="T38" fmla="*/ 73 w 215"/>
                <a:gd name="T39" fmla="*/ 6 h 215"/>
                <a:gd name="T40" fmla="*/ 108 w 215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0"/>
                  </a:moveTo>
                  <a:lnTo>
                    <a:pt x="141" y="6"/>
                  </a:lnTo>
                  <a:lnTo>
                    <a:pt x="171" y="22"/>
                  </a:lnTo>
                  <a:lnTo>
                    <a:pt x="194" y="44"/>
                  </a:lnTo>
                  <a:lnTo>
                    <a:pt x="209" y="74"/>
                  </a:lnTo>
                  <a:lnTo>
                    <a:pt x="215" y="109"/>
                  </a:lnTo>
                  <a:lnTo>
                    <a:pt x="209" y="142"/>
                  </a:lnTo>
                  <a:lnTo>
                    <a:pt x="194" y="171"/>
                  </a:lnTo>
                  <a:lnTo>
                    <a:pt x="171" y="195"/>
                  </a:lnTo>
                  <a:lnTo>
                    <a:pt x="141" y="210"/>
                  </a:lnTo>
                  <a:lnTo>
                    <a:pt x="108" y="215"/>
                  </a:lnTo>
                  <a:lnTo>
                    <a:pt x="73" y="210"/>
                  </a:lnTo>
                  <a:lnTo>
                    <a:pt x="44" y="195"/>
                  </a:lnTo>
                  <a:lnTo>
                    <a:pt x="22" y="171"/>
                  </a:lnTo>
                  <a:lnTo>
                    <a:pt x="5" y="142"/>
                  </a:lnTo>
                  <a:lnTo>
                    <a:pt x="0" y="109"/>
                  </a:lnTo>
                  <a:lnTo>
                    <a:pt x="5" y="74"/>
                  </a:lnTo>
                  <a:lnTo>
                    <a:pt x="22" y="44"/>
                  </a:lnTo>
                  <a:lnTo>
                    <a:pt x="44" y="22"/>
                  </a:lnTo>
                  <a:lnTo>
                    <a:pt x="73" y="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5"/>
            <p:cNvSpPr>
              <a:spLocks/>
            </p:cNvSpPr>
            <p:nvPr/>
          </p:nvSpPr>
          <p:spPr bwMode="auto">
            <a:xfrm>
              <a:off x="4960938" y="5502275"/>
              <a:ext cx="111125" cy="388938"/>
            </a:xfrm>
            <a:custGeom>
              <a:avLst/>
              <a:gdLst>
                <a:gd name="T0" fmla="*/ 33 w 70"/>
                <a:gd name="T1" fmla="*/ 0 h 245"/>
                <a:gd name="T2" fmla="*/ 36 w 70"/>
                <a:gd name="T3" fmla="*/ 0 h 245"/>
                <a:gd name="T4" fmla="*/ 53 w 70"/>
                <a:gd name="T5" fmla="*/ 4 h 245"/>
                <a:gd name="T6" fmla="*/ 66 w 70"/>
                <a:gd name="T7" fmla="*/ 17 h 245"/>
                <a:gd name="T8" fmla="*/ 70 w 70"/>
                <a:gd name="T9" fmla="*/ 33 h 245"/>
                <a:gd name="T10" fmla="*/ 70 w 70"/>
                <a:gd name="T11" fmla="*/ 245 h 245"/>
                <a:gd name="T12" fmla="*/ 0 w 70"/>
                <a:gd name="T13" fmla="*/ 245 h 245"/>
                <a:gd name="T14" fmla="*/ 0 w 70"/>
                <a:gd name="T15" fmla="*/ 33 h 245"/>
                <a:gd name="T16" fmla="*/ 3 w 70"/>
                <a:gd name="T17" fmla="*/ 17 h 245"/>
                <a:gd name="T18" fmla="*/ 16 w 70"/>
                <a:gd name="T19" fmla="*/ 4 h 245"/>
                <a:gd name="T20" fmla="*/ 33 w 70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245">
                  <a:moveTo>
                    <a:pt x="33" y="0"/>
                  </a:moveTo>
                  <a:lnTo>
                    <a:pt x="36" y="0"/>
                  </a:lnTo>
                  <a:lnTo>
                    <a:pt x="53" y="4"/>
                  </a:lnTo>
                  <a:lnTo>
                    <a:pt x="66" y="17"/>
                  </a:lnTo>
                  <a:lnTo>
                    <a:pt x="70" y="33"/>
                  </a:lnTo>
                  <a:lnTo>
                    <a:pt x="70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3" y="17"/>
                  </a:lnTo>
                  <a:lnTo>
                    <a:pt x="16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6"/>
            <p:cNvSpPr>
              <a:spLocks/>
            </p:cNvSpPr>
            <p:nvPr/>
          </p:nvSpPr>
          <p:spPr bwMode="auto">
            <a:xfrm>
              <a:off x="5413375" y="5502275"/>
              <a:ext cx="112713" cy="388938"/>
            </a:xfrm>
            <a:custGeom>
              <a:avLst/>
              <a:gdLst>
                <a:gd name="T0" fmla="*/ 35 w 71"/>
                <a:gd name="T1" fmla="*/ 0 h 245"/>
                <a:gd name="T2" fmla="*/ 38 w 71"/>
                <a:gd name="T3" fmla="*/ 0 h 245"/>
                <a:gd name="T4" fmla="*/ 55 w 71"/>
                <a:gd name="T5" fmla="*/ 4 h 245"/>
                <a:gd name="T6" fmla="*/ 68 w 71"/>
                <a:gd name="T7" fmla="*/ 17 h 245"/>
                <a:gd name="T8" fmla="*/ 71 w 71"/>
                <a:gd name="T9" fmla="*/ 33 h 245"/>
                <a:gd name="T10" fmla="*/ 71 w 71"/>
                <a:gd name="T11" fmla="*/ 245 h 245"/>
                <a:gd name="T12" fmla="*/ 0 w 71"/>
                <a:gd name="T13" fmla="*/ 245 h 245"/>
                <a:gd name="T14" fmla="*/ 0 w 71"/>
                <a:gd name="T15" fmla="*/ 33 h 245"/>
                <a:gd name="T16" fmla="*/ 5 w 71"/>
                <a:gd name="T17" fmla="*/ 17 h 245"/>
                <a:gd name="T18" fmla="*/ 16 w 71"/>
                <a:gd name="T19" fmla="*/ 4 h 245"/>
                <a:gd name="T20" fmla="*/ 35 w 71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245">
                  <a:moveTo>
                    <a:pt x="35" y="0"/>
                  </a:moveTo>
                  <a:lnTo>
                    <a:pt x="38" y="0"/>
                  </a:lnTo>
                  <a:lnTo>
                    <a:pt x="55" y="4"/>
                  </a:lnTo>
                  <a:lnTo>
                    <a:pt x="68" y="17"/>
                  </a:lnTo>
                  <a:lnTo>
                    <a:pt x="71" y="33"/>
                  </a:lnTo>
                  <a:lnTo>
                    <a:pt x="71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5" y="17"/>
                  </a:lnTo>
                  <a:lnTo>
                    <a:pt x="16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8"/>
            <p:cNvSpPr>
              <a:spLocks/>
            </p:cNvSpPr>
            <p:nvPr/>
          </p:nvSpPr>
          <p:spPr bwMode="auto">
            <a:xfrm>
              <a:off x="5211763" y="5473700"/>
              <a:ext cx="58738" cy="107950"/>
            </a:xfrm>
            <a:custGeom>
              <a:avLst/>
              <a:gdLst>
                <a:gd name="T0" fmla="*/ 0 w 37"/>
                <a:gd name="T1" fmla="*/ 0 h 68"/>
                <a:gd name="T2" fmla="*/ 37 w 37"/>
                <a:gd name="T3" fmla="*/ 0 h 68"/>
                <a:gd name="T4" fmla="*/ 18 w 37"/>
                <a:gd name="T5" fmla="*/ 68 h 68"/>
                <a:gd name="T6" fmla="*/ 0 w 3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8">
                  <a:moveTo>
                    <a:pt x="0" y="0"/>
                  </a:moveTo>
                  <a:lnTo>
                    <a:pt x="37" y="0"/>
                  </a:lnTo>
                  <a:lnTo>
                    <a:pt x="18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9"/>
            <p:cNvSpPr>
              <a:spLocks/>
            </p:cNvSpPr>
            <p:nvPr/>
          </p:nvSpPr>
          <p:spPr bwMode="auto">
            <a:xfrm>
              <a:off x="6019800" y="5473700"/>
              <a:ext cx="414338" cy="417513"/>
            </a:xfrm>
            <a:custGeom>
              <a:avLst/>
              <a:gdLst>
                <a:gd name="T0" fmla="*/ 22 w 261"/>
                <a:gd name="T1" fmla="*/ 0 h 263"/>
                <a:gd name="T2" fmla="*/ 237 w 261"/>
                <a:gd name="T3" fmla="*/ 0 h 263"/>
                <a:gd name="T4" fmla="*/ 245 w 261"/>
                <a:gd name="T5" fmla="*/ 2 h 263"/>
                <a:gd name="T6" fmla="*/ 252 w 261"/>
                <a:gd name="T7" fmla="*/ 5 h 263"/>
                <a:gd name="T8" fmla="*/ 256 w 261"/>
                <a:gd name="T9" fmla="*/ 9 h 263"/>
                <a:gd name="T10" fmla="*/ 259 w 261"/>
                <a:gd name="T11" fmla="*/ 16 h 263"/>
                <a:gd name="T12" fmla="*/ 261 w 261"/>
                <a:gd name="T13" fmla="*/ 24 h 263"/>
                <a:gd name="T14" fmla="*/ 261 w 261"/>
                <a:gd name="T15" fmla="*/ 263 h 263"/>
                <a:gd name="T16" fmla="*/ 0 w 261"/>
                <a:gd name="T17" fmla="*/ 263 h 263"/>
                <a:gd name="T18" fmla="*/ 0 w 261"/>
                <a:gd name="T19" fmla="*/ 24 h 263"/>
                <a:gd name="T20" fmla="*/ 2 w 261"/>
                <a:gd name="T21" fmla="*/ 16 h 263"/>
                <a:gd name="T22" fmla="*/ 6 w 261"/>
                <a:gd name="T23" fmla="*/ 9 h 263"/>
                <a:gd name="T24" fmla="*/ 9 w 261"/>
                <a:gd name="T25" fmla="*/ 5 h 263"/>
                <a:gd name="T26" fmla="*/ 17 w 261"/>
                <a:gd name="T27" fmla="*/ 2 h 263"/>
                <a:gd name="T28" fmla="*/ 22 w 261"/>
                <a:gd name="T2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263">
                  <a:moveTo>
                    <a:pt x="22" y="0"/>
                  </a:moveTo>
                  <a:lnTo>
                    <a:pt x="237" y="0"/>
                  </a:lnTo>
                  <a:lnTo>
                    <a:pt x="245" y="2"/>
                  </a:lnTo>
                  <a:lnTo>
                    <a:pt x="252" y="5"/>
                  </a:lnTo>
                  <a:lnTo>
                    <a:pt x="256" y="9"/>
                  </a:lnTo>
                  <a:lnTo>
                    <a:pt x="259" y="16"/>
                  </a:lnTo>
                  <a:lnTo>
                    <a:pt x="261" y="24"/>
                  </a:lnTo>
                  <a:lnTo>
                    <a:pt x="261" y="263"/>
                  </a:lnTo>
                  <a:lnTo>
                    <a:pt x="0" y="263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6" y="9"/>
                  </a:lnTo>
                  <a:lnTo>
                    <a:pt x="9" y="5"/>
                  </a:lnTo>
                  <a:lnTo>
                    <a:pt x="17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6054725" y="5087938"/>
              <a:ext cx="341313" cy="341313"/>
            </a:xfrm>
            <a:custGeom>
              <a:avLst/>
              <a:gdLst>
                <a:gd name="T0" fmla="*/ 109 w 215"/>
                <a:gd name="T1" fmla="*/ 0 h 215"/>
                <a:gd name="T2" fmla="*/ 142 w 215"/>
                <a:gd name="T3" fmla="*/ 6 h 215"/>
                <a:gd name="T4" fmla="*/ 171 w 215"/>
                <a:gd name="T5" fmla="*/ 22 h 215"/>
                <a:gd name="T6" fmla="*/ 195 w 215"/>
                <a:gd name="T7" fmla="*/ 44 h 215"/>
                <a:gd name="T8" fmla="*/ 210 w 215"/>
                <a:gd name="T9" fmla="*/ 74 h 215"/>
                <a:gd name="T10" fmla="*/ 215 w 215"/>
                <a:gd name="T11" fmla="*/ 109 h 215"/>
                <a:gd name="T12" fmla="*/ 210 w 215"/>
                <a:gd name="T13" fmla="*/ 142 h 215"/>
                <a:gd name="T14" fmla="*/ 195 w 215"/>
                <a:gd name="T15" fmla="*/ 171 h 215"/>
                <a:gd name="T16" fmla="*/ 171 w 215"/>
                <a:gd name="T17" fmla="*/ 195 h 215"/>
                <a:gd name="T18" fmla="*/ 142 w 215"/>
                <a:gd name="T19" fmla="*/ 210 h 215"/>
                <a:gd name="T20" fmla="*/ 109 w 215"/>
                <a:gd name="T21" fmla="*/ 215 h 215"/>
                <a:gd name="T22" fmla="*/ 74 w 215"/>
                <a:gd name="T23" fmla="*/ 210 h 215"/>
                <a:gd name="T24" fmla="*/ 44 w 215"/>
                <a:gd name="T25" fmla="*/ 195 h 215"/>
                <a:gd name="T26" fmla="*/ 22 w 215"/>
                <a:gd name="T27" fmla="*/ 171 h 215"/>
                <a:gd name="T28" fmla="*/ 6 w 215"/>
                <a:gd name="T29" fmla="*/ 142 h 215"/>
                <a:gd name="T30" fmla="*/ 0 w 215"/>
                <a:gd name="T31" fmla="*/ 109 h 215"/>
                <a:gd name="T32" fmla="*/ 6 w 215"/>
                <a:gd name="T33" fmla="*/ 74 h 215"/>
                <a:gd name="T34" fmla="*/ 22 w 215"/>
                <a:gd name="T35" fmla="*/ 44 h 215"/>
                <a:gd name="T36" fmla="*/ 44 w 215"/>
                <a:gd name="T37" fmla="*/ 22 h 215"/>
                <a:gd name="T38" fmla="*/ 74 w 215"/>
                <a:gd name="T39" fmla="*/ 6 h 215"/>
                <a:gd name="T40" fmla="*/ 109 w 215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9" y="0"/>
                  </a:moveTo>
                  <a:lnTo>
                    <a:pt x="142" y="6"/>
                  </a:lnTo>
                  <a:lnTo>
                    <a:pt x="171" y="22"/>
                  </a:lnTo>
                  <a:lnTo>
                    <a:pt x="195" y="44"/>
                  </a:lnTo>
                  <a:lnTo>
                    <a:pt x="210" y="74"/>
                  </a:lnTo>
                  <a:lnTo>
                    <a:pt x="215" y="109"/>
                  </a:lnTo>
                  <a:lnTo>
                    <a:pt x="210" y="142"/>
                  </a:lnTo>
                  <a:lnTo>
                    <a:pt x="195" y="171"/>
                  </a:lnTo>
                  <a:lnTo>
                    <a:pt x="171" y="195"/>
                  </a:lnTo>
                  <a:lnTo>
                    <a:pt x="142" y="210"/>
                  </a:lnTo>
                  <a:lnTo>
                    <a:pt x="109" y="215"/>
                  </a:lnTo>
                  <a:lnTo>
                    <a:pt x="74" y="210"/>
                  </a:lnTo>
                  <a:lnTo>
                    <a:pt x="44" y="195"/>
                  </a:lnTo>
                  <a:lnTo>
                    <a:pt x="22" y="171"/>
                  </a:lnTo>
                  <a:lnTo>
                    <a:pt x="6" y="142"/>
                  </a:lnTo>
                  <a:lnTo>
                    <a:pt x="0" y="109"/>
                  </a:lnTo>
                  <a:lnTo>
                    <a:pt x="6" y="74"/>
                  </a:lnTo>
                  <a:lnTo>
                    <a:pt x="22" y="44"/>
                  </a:lnTo>
                  <a:lnTo>
                    <a:pt x="44" y="22"/>
                  </a:lnTo>
                  <a:lnTo>
                    <a:pt x="74" y="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5943600" y="5502275"/>
              <a:ext cx="111125" cy="388938"/>
            </a:xfrm>
            <a:custGeom>
              <a:avLst/>
              <a:gdLst>
                <a:gd name="T0" fmla="*/ 33 w 70"/>
                <a:gd name="T1" fmla="*/ 0 h 245"/>
                <a:gd name="T2" fmla="*/ 37 w 70"/>
                <a:gd name="T3" fmla="*/ 0 h 245"/>
                <a:gd name="T4" fmla="*/ 54 w 70"/>
                <a:gd name="T5" fmla="*/ 4 h 245"/>
                <a:gd name="T6" fmla="*/ 67 w 70"/>
                <a:gd name="T7" fmla="*/ 17 h 245"/>
                <a:gd name="T8" fmla="*/ 70 w 70"/>
                <a:gd name="T9" fmla="*/ 33 h 245"/>
                <a:gd name="T10" fmla="*/ 70 w 70"/>
                <a:gd name="T11" fmla="*/ 245 h 245"/>
                <a:gd name="T12" fmla="*/ 0 w 70"/>
                <a:gd name="T13" fmla="*/ 245 h 245"/>
                <a:gd name="T14" fmla="*/ 0 w 70"/>
                <a:gd name="T15" fmla="*/ 33 h 245"/>
                <a:gd name="T16" fmla="*/ 4 w 70"/>
                <a:gd name="T17" fmla="*/ 17 h 245"/>
                <a:gd name="T18" fmla="*/ 17 w 70"/>
                <a:gd name="T19" fmla="*/ 4 h 245"/>
                <a:gd name="T20" fmla="*/ 33 w 70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245">
                  <a:moveTo>
                    <a:pt x="33" y="0"/>
                  </a:moveTo>
                  <a:lnTo>
                    <a:pt x="37" y="0"/>
                  </a:lnTo>
                  <a:lnTo>
                    <a:pt x="54" y="4"/>
                  </a:lnTo>
                  <a:lnTo>
                    <a:pt x="67" y="17"/>
                  </a:lnTo>
                  <a:lnTo>
                    <a:pt x="70" y="33"/>
                  </a:lnTo>
                  <a:lnTo>
                    <a:pt x="70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4" y="17"/>
                  </a:lnTo>
                  <a:lnTo>
                    <a:pt x="17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6396038" y="5502275"/>
              <a:ext cx="114300" cy="388938"/>
            </a:xfrm>
            <a:custGeom>
              <a:avLst/>
              <a:gdLst>
                <a:gd name="T0" fmla="*/ 35 w 72"/>
                <a:gd name="T1" fmla="*/ 0 h 245"/>
                <a:gd name="T2" fmla="*/ 39 w 72"/>
                <a:gd name="T3" fmla="*/ 0 h 245"/>
                <a:gd name="T4" fmla="*/ 56 w 72"/>
                <a:gd name="T5" fmla="*/ 4 h 245"/>
                <a:gd name="T6" fmla="*/ 68 w 72"/>
                <a:gd name="T7" fmla="*/ 17 h 245"/>
                <a:gd name="T8" fmla="*/ 72 w 72"/>
                <a:gd name="T9" fmla="*/ 33 h 245"/>
                <a:gd name="T10" fmla="*/ 72 w 72"/>
                <a:gd name="T11" fmla="*/ 245 h 245"/>
                <a:gd name="T12" fmla="*/ 0 w 72"/>
                <a:gd name="T13" fmla="*/ 245 h 245"/>
                <a:gd name="T14" fmla="*/ 0 w 72"/>
                <a:gd name="T15" fmla="*/ 33 h 245"/>
                <a:gd name="T16" fmla="*/ 6 w 72"/>
                <a:gd name="T17" fmla="*/ 17 h 245"/>
                <a:gd name="T18" fmla="*/ 17 w 72"/>
                <a:gd name="T19" fmla="*/ 4 h 245"/>
                <a:gd name="T20" fmla="*/ 35 w 72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45">
                  <a:moveTo>
                    <a:pt x="35" y="0"/>
                  </a:moveTo>
                  <a:lnTo>
                    <a:pt x="39" y="0"/>
                  </a:lnTo>
                  <a:lnTo>
                    <a:pt x="56" y="4"/>
                  </a:lnTo>
                  <a:lnTo>
                    <a:pt x="68" y="17"/>
                  </a:lnTo>
                  <a:lnTo>
                    <a:pt x="72" y="33"/>
                  </a:lnTo>
                  <a:lnTo>
                    <a:pt x="72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6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6162675" y="5473700"/>
              <a:ext cx="120650" cy="195263"/>
            </a:xfrm>
            <a:custGeom>
              <a:avLst/>
              <a:gdLst>
                <a:gd name="T0" fmla="*/ 0 w 76"/>
                <a:gd name="T1" fmla="*/ 0 h 123"/>
                <a:gd name="T2" fmla="*/ 76 w 76"/>
                <a:gd name="T3" fmla="*/ 0 h 123"/>
                <a:gd name="T4" fmla="*/ 41 w 76"/>
                <a:gd name="T5" fmla="*/ 123 h 123"/>
                <a:gd name="T6" fmla="*/ 0 w 76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23">
                  <a:moveTo>
                    <a:pt x="0" y="0"/>
                  </a:moveTo>
                  <a:lnTo>
                    <a:pt x="76" y="0"/>
                  </a:lnTo>
                  <a:lnTo>
                    <a:pt x="41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5"/>
            <p:cNvSpPr>
              <a:spLocks/>
            </p:cNvSpPr>
            <p:nvPr/>
          </p:nvSpPr>
          <p:spPr bwMode="auto">
            <a:xfrm>
              <a:off x="5949950" y="4024313"/>
              <a:ext cx="552450" cy="555625"/>
            </a:xfrm>
            <a:custGeom>
              <a:avLst/>
              <a:gdLst>
                <a:gd name="T0" fmla="*/ 31 w 348"/>
                <a:gd name="T1" fmla="*/ 0 h 350"/>
                <a:gd name="T2" fmla="*/ 318 w 348"/>
                <a:gd name="T3" fmla="*/ 0 h 350"/>
                <a:gd name="T4" fmla="*/ 333 w 348"/>
                <a:gd name="T5" fmla="*/ 4 h 350"/>
                <a:gd name="T6" fmla="*/ 344 w 348"/>
                <a:gd name="T7" fmla="*/ 15 h 350"/>
                <a:gd name="T8" fmla="*/ 348 w 348"/>
                <a:gd name="T9" fmla="*/ 30 h 350"/>
                <a:gd name="T10" fmla="*/ 348 w 348"/>
                <a:gd name="T11" fmla="*/ 350 h 350"/>
                <a:gd name="T12" fmla="*/ 0 w 348"/>
                <a:gd name="T13" fmla="*/ 350 h 350"/>
                <a:gd name="T14" fmla="*/ 0 w 348"/>
                <a:gd name="T15" fmla="*/ 30 h 350"/>
                <a:gd name="T16" fmla="*/ 6 w 348"/>
                <a:gd name="T17" fmla="*/ 15 h 350"/>
                <a:gd name="T18" fmla="*/ 15 w 348"/>
                <a:gd name="T19" fmla="*/ 4 h 350"/>
                <a:gd name="T20" fmla="*/ 31 w 348"/>
                <a:gd name="T21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50">
                  <a:moveTo>
                    <a:pt x="31" y="0"/>
                  </a:moveTo>
                  <a:lnTo>
                    <a:pt x="318" y="0"/>
                  </a:lnTo>
                  <a:lnTo>
                    <a:pt x="333" y="4"/>
                  </a:lnTo>
                  <a:lnTo>
                    <a:pt x="344" y="15"/>
                  </a:lnTo>
                  <a:lnTo>
                    <a:pt x="348" y="30"/>
                  </a:lnTo>
                  <a:lnTo>
                    <a:pt x="348" y="350"/>
                  </a:lnTo>
                  <a:lnTo>
                    <a:pt x="0" y="350"/>
                  </a:lnTo>
                  <a:lnTo>
                    <a:pt x="0" y="30"/>
                  </a:lnTo>
                  <a:lnTo>
                    <a:pt x="6" y="15"/>
                  </a:lnTo>
                  <a:lnTo>
                    <a:pt x="15" y="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6"/>
            <p:cNvSpPr>
              <a:spLocks/>
            </p:cNvSpPr>
            <p:nvPr/>
          </p:nvSpPr>
          <p:spPr bwMode="auto">
            <a:xfrm>
              <a:off x="5999163" y="3508375"/>
              <a:ext cx="455613" cy="455613"/>
            </a:xfrm>
            <a:custGeom>
              <a:avLst/>
              <a:gdLst>
                <a:gd name="T0" fmla="*/ 144 w 287"/>
                <a:gd name="T1" fmla="*/ 0 h 287"/>
                <a:gd name="T2" fmla="*/ 182 w 287"/>
                <a:gd name="T3" fmla="*/ 5 h 287"/>
                <a:gd name="T4" fmla="*/ 215 w 287"/>
                <a:gd name="T5" fmla="*/ 20 h 287"/>
                <a:gd name="T6" fmla="*/ 245 w 287"/>
                <a:gd name="T7" fmla="*/ 42 h 287"/>
                <a:gd name="T8" fmla="*/ 267 w 287"/>
                <a:gd name="T9" fmla="*/ 71 h 287"/>
                <a:gd name="T10" fmla="*/ 282 w 287"/>
                <a:gd name="T11" fmla="*/ 105 h 287"/>
                <a:gd name="T12" fmla="*/ 287 w 287"/>
                <a:gd name="T13" fmla="*/ 143 h 287"/>
                <a:gd name="T14" fmla="*/ 282 w 287"/>
                <a:gd name="T15" fmla="*/ 182 h 287"/>
                <a:gd name="T16" fmla="*/ 267 w 287"/>
                <a:gd name="T17" fmla="*/ 217 h 287"/>
                <a:gd name="T18" fmla="*/ 245 w 287"/>
                <a:gd name="T19" fmla="*/ 246 h 287"/>
                <a:gd name="T20" fmla="*/ 215 w 287"/>
                <a:gd name="T21" fmla="*/ 268 h 287"/>
                <a:gd name="T22" fmla="*/ 182 w 287"/>
                <a:gd name="T23" fmla="*/ 283 h 287"/>
                <a:gd name="T24" fmla="*/ 144 w 287"/>
                <a:gd name="T25" fmla="*/ 287 h 287"/>
                <a:gd name="T26" fmla="*/ 105 w 287"/>
                <a:gd name="T27" fmla="*/ 283 h 287"/>
                <a:gd name="T28" fmla="*/ 70 w 287"/>
                <a:gd name="T29" fmla="*/ 268 h 287"/>
                <a:gd name="T30" fmla="*/ 43 w 287"/>
                <a:gd name="T31" fmla="*/ 246 h 287"/>
                <a:gd name="T32" fmla="*/ 19 w 287"/>
                <a:gd name="T33" fmla="*/ 217 h 287"/>
                <a:gd name="T34" fmla="*/ 4 w 287"/>
                <a:gd name="T35" fmla="*/ 182 h 287"/>
                <a:gd name="T36" fmla="*/ 0 w 287"/>
                <a:gd name="T37" fmla="*/ 143 h 287"/>
                <a:gd name="T38" fmla="*/ 4 w 287"/>
                <a:gd name="T39" fmla="*/ 105 h 287"/>
                <a:gd name="T40" fmla="*/ 19 w 287"/>
                <a:gd name="T41" fmla="*/ 71 h 287"/>
                <a:gd name="T42" fmla="*/ 43 w 287"/>
                <a:gd name="T43" fmla="*/ 42 h 287"/>
                <a:gd name="T44" fmla="*/ 70 w 287"/>
                <a:gd name="T45" fmla="*/ 20 h 287"/>
                <a:gd name="T46" fmla="*/ 105 w 287"/>
                <a:gd name="T47" fmla="*/ 5 h 287"/>
                <a:gd name="T48" fmla="*/ 144 w 287"/>
                <a:gd name="T4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287">
                  <a:moveTo>
                    <a:pt x="144" y="0"/>
                  </a:moveTo>
                  <a:lnTo>
                    <a:pt x="182" y="5"/>
                  </a:lnTo>
                  <a:lnTo>
                    <a:pt x="215" y="20"/>
                  </a:lnTo>
                  <a:lnTo>
                    <a:pt x="245" y="42"/>
                  </a:lnTo>
                  <a:lnTo>
                    <a:pt x="267" y="71"/>
                  </a:lnTo>
                  <a:lnTo>
                    <a:pt x="282" y="105"/>
                  </a:lnTo>
                  <a:lnTo>
                    <a:pt x="287" y="143"/>
                  </a:lnTo>
                  <a:lnTo>
                    <a:pt x="282" y="182"/>
                  </a:lnTo>
                  <a:lnTo>
                    <a:pt x="267" y="217"/>
                  </a:lnTo>
                  <a:lnTo>
                    <a:pt x="245" y="246"/>
                  </a:lnTo>
                  <a:lnTo>
                    <a:pt x="215" y="268"/>
                  </a:lnTo>
                  <a:lnTo>
                    <a:pt x="182" y="283"/>
                  </a:lnTo>
                  <a:lnTo>
                    <a:pt x="144" y="287"/>
                  </a:lnTo>
                  <a:lnTo>
                    <a:pt x="105" y="283"/>
                  </a:lnTo>
                  <a:lnTo>
                    <a:pt x="70" y="268"/>
                  </a:lnTo>
                  <a:lnTo>
                    <a:pt x="43" y="246"/>
                  </a:lnTo>
                  <a:lnTo>
                    <a:pt x="19" y="217"/>
                  </a:lnTo>
                  <a:lnTo>
                    <a:pt x="4" y="182"/>
                  </a:lnTo>
                  <a:lnTo>
                    <a:pt x="0" y="143"/>
                  </a:lnTo>
                  <a:lnTo>
                    <a:pt x="4" y="105"/>
                  </a:lnTo>
                  <a:lnTo>
                    <a:pt x="19" y="71"/>
                  </a:lnTo>
                  <a:lnTo>
                    <a:pt x="43" y="42"/>
                  </a:lnTo>
                  <a:lnTo>
                    <a:pt x="70" y="20"/>
                  </a:lnTo>
                  <a:lnTo>
                    <a:pt x="105" y="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7"/>
            <p:cNvSpPr>
              <a:spLocks/>
            </p:cNvSpPr>
            <p:nvPr/>
          </p:nvSpPr>
          <p:spPr bwMode="auto">
            <a:xfrm>
              <a:off x="5848350" y="4059238"/>
              <a:ext cx="150813" cy="520700"/>
            </a:xfrm>
            <a:custGeom>
              <a:avLst/>
              <a:gdLst>
                <a:gd name="T0" fmla="*/ 44 w 95"/>
                <a:gd name="T1" fmla="*/ 0 h 328"/>
                <a:gd name="T2" fmla="*/ 49 w 95"/>
                <a:gd name="T3" fmla="*/ 0 h 328"/>
                <a:gd name="T4" fmla="*/ 68 w 95"/>
                <a:gd name="T5" fmla="*/ 4 h 328"/>
                <a:gd name="T6" fmla="*/ 81 w 95"/>
                <a:gd name="T7" fmla="*/ 13 h 328"/>
                <a:gd name="T8" fmla="*/ 92 w 95"/>
                <a:gd name="T9" fmla="*/ 28 h 328"/>
                <a:gd name="T10" fmla="*/ 95 w 95"/>
                <a:gd name="T11" fmla="*/ 45 h 328"/>
                <a:gd name="T12" fmla="*/ 95 w 95"/>
                <a:gd name="T13" fmla="*/ 328 h 328"/>
                <a:gd name="T14" fmla="*/ 0 w 95"/>
                <a:gd name="T15" fmla="*/ 328 h 328"/>
                <a:gd name="T16" fmla="*/ 0 w 95"/>
                <a:gd name="T17" fmla="*/ 45 h 328"/>
                <a:gd name="T18" fmla="*/ 2 w 95"/>
                <a:gd name="T19" fmla="*/ 28 h 328"/>
                <a:gd name="T20" fmla="*/ 13 w 95"/>
                <a:gd name="T21" fmla="*/ 13 h 328"/>
                <a:gd name="T22" fmla="*/ 25 w 95"/>
                <a:gd name="T23" fmla="*/ 4 h 328"/>
                <a:gd name="T24" fmla="*/ 44 w 95"/>
                <a:gd name="T2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328">
                  <a:moveTo>
                    <a:pt x="44" y="0"/>
                  </a:moveTo>
                  <a:lnTo>
                    <a:pt x="49" y="0"/>
                  </a:lnTo>
                  <a:lnTo>
                    <a:pt x="68" y="4"/>
                  </a:lnTo>
                  <a:lnTo>
                    <a:pt x="81" y="13"/>
                  </a:lnTo>
                  <a:lnTo>
                    <a:pt x="92" y="28"/>
                  </a:lnTo>
                  <a:lnTo>
                    <a:pt x="95" y="45"/>
                  </a:lnTo>
                  <a:lnTo>
                    <a:pt x="95" y="328"/>
                  </a:lnTo>
                  <a:lnTo>
                    <a:pt x="0" y="328"/>
                  </a:lnTo>
                  <a:lnTo>
                    <a:pt x="0" y="45"/>
                  </a:lnTo>
                  <a:lnTo>
                    <a:pt x="2" y="28"/>
                  </a:lnTo>
                  <a:lnTo>
                    <a:pt x="13" y="13"/>
                  </a:lnTo>
                  <a:lnTo>
                    <a:pt x="25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/>
            <p:cNvSpPr>
              <a:spLocks/>
            </p:cNvSpPr>
            <p:nvPr/>
          </p:nvSpPr>
          <p:spPr bwMode="auto">
            <a:xfrm>
              <a:off x="6454775" y="4059238"/>
              <a:ext cx="152400" cy="520700"/>
            </a:xfrm>
            <a:custGeom>
              <a:avLst/>
              <a:gdLst>
                <a:gd name="T0" fmla="*/ 44 w 96"/>
                <a:gd name="T1" fmla="*/ 0 h 328"/>
                <a:gd name="T2" fmla="*/ 52 w 96"/>
                <a:gd name="T3" fmla="*/ 0 h 328"/>
                <a:gd name="T4" fmla="*/ 68 w 96"/>
                <a:gd name="T5" fmla="*/ 4 h 328"/>
                <a:gd name="T6" fmla="*/ 83 w 96"/>
                <a:gd name="T7" fmla="*/ 13 h 328"/>
                <a:gd name="T8" fmla="*/ 92 w 96"/>
                <a:gd name="T9" fmla="*/ 28 h 328"/>
                <a:gd name="T10" fmla="*/ 96 w 96"/>
                <a:gd name="T11" fmla="*/ 45 h 328"/>
                <a:gd name="T12" fmla="*/ 96 w 96"/>
                <a:gd name="T13" fmla="*/ 328 h 328"/>
                <a:gd name="T14" fmla="*/ 0 w 96"/>
                <a:gd name="T15" fmla="*/ 328 h 328"/>
                <a:gd name="T16" fmla="*/ 0 w 96"/>
                <a:gd name="T17" fmla="*/ 45 h 328"/>
                <a:gd name="T18" fmla="*/ 4 w 96"/>
                <a:gd name="T19" fmla="*/ 28 h 328"/>
                <a:gd name="T20" fmla="*/ 13 w 96"/>
                <a:gd name="T21" fmla="*/ 13 h 328"/>
                <a:gd name="T22" fmla="*/ 28 w 96"/>
                <a:gd name="T23" fmla="*/ 4 h 328"/>
                <a:gd name="T24" fmla="*/ 44 w 96"/>
                <a:gd name="T2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328">
                  <a:moveTo>
                    <a:pt x="44" y="0"/>
                  </a:moveTo>
                  <a:lnTo>
                    <a:pt x="52" y="0"/>
                  </a:lnTo>
                  <a:lnTo>
                    <a:pt x="68" y="4"/>
                  </a:lnTo>
                  <a:lnTo>
                    <a:pt x="83" y="13"/>
                  </a:lnTo>
                  <a:lnTo>
                    <a:pt x="92" y="28"/>
                  </a:lnTo>
                  <a:lnTo>
                    <a:pt x="96" y="45"/>
                  </a:lnTo>
                  <a:lnTo>
                    <a:pt x="96" y="328"/>
                  </a:lnTo>
                  <a:lnTo>
                    <a:pt x="0" y="328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0"/>
            <p:cNvSpPr>
              <a:spLocks/>
            </p:cNvSpPr>
            <p:nvPr/>
          </p:nvSpPr>
          <p:spPr bwMode="auto">
            <a:xfrm>
              <a:off x="6183313" y="4024313"/>
              <a:ext cx="79375" cy="141288"/>
            </a:xfrm>
            <a:custGeom>
              <a:avLst/>
              <a:gdLst>
                <a:gd name="T0" fmla="*/ 0 w 50"/>
                <a:gd name="T1" fmla="*/ 0 h 89"/>
                <a:gd name="T2" fmla="*/ 50 w 50"/>
                <a:gd name="T3" fmla="*/ 0 h 89"/>
                <a:gd name="T4" fmla="*/ 24 w 50"/>
                <a:gd name="T5" fmla="*/ 89 h 89"/>
                <a:gd name="T6" fmla="*/ 0 w 50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89">
                  <a:moveTo>
                    <a:pt x="0" y="0"/>
                  </a:moveTo>
                  <a:lnTo>
                    <a:pt x="50" y="0"/>
                  </a:lnTo>
                  <a:lnTo>
                    <a:pt x="2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1"/>
            <p:cNvSpPr>
              <a:spLocks/>
            </p:cNvSpPr>
            <p:nvPr/>
          </p:nvSpPr>
          <p:spPr bwMode="auto">
            <a:xfrm>
              <a:off x="7004050" y="5473700"/>
              <a:ext cx="414338" cy="417513"/>
            </a:xfrm>
            <a:custGeom>
              <a:avLst/>
              <a:gdLst>
                <a:gd name="T0" fmla="*/ 22 w 261"/>
                <a:gd name="T1" fmla="*/ 0 h 263"/>
                <a:gd name="T2" fmla="*/ 237 w 261"/>
                <a:gd name="T3" fmla="*/ 0 h 263"/>
                <a:gd name="T4" fmla="*/ 244 w 261"/>
                <a:gd name="T5" fmla="*/ 2 h 263"/>
                <a:gd name="T6" fmla="*/ 252 w 261"/>
                <a:gd name="T7" fmla="*/ 5 h 263"/>
                <a:gd name="T8" fmla="*/ 255 w 261"/>
                <a:gd name="T9" fmla="*/ 9 h 263"/>
                <a:gd name="T10" fmla="*/ 259 w 261"/>
                <a:gd name="T11" fmla="*/ 16 h 263"/>
                <a:gd name="T12" fmla="*/ 261 w 261"/>
                <a:gd name="T13" fmla="*/ 24 h 263"/>
                <a:gd name="T14" fmla="*/ 261 w 261"/>
                <a:gd name="T15" fmla="*/ 263 h 263"/>
                <a:gd name="T16" fmla="*/ 0 w 261"/>
                <a:gd name="T17" fmla="*/ 263 h 263"/>
                <a:gd name="T18" fmla="*/ 0 w 261"/>
                <a:gd name="T19" fmla="*/ 24 h 263"/>
                <a:gd name="T20" fmla="*/ 2 w 261"/>
                <a:gd name="T21" fmla="*/ 16 h 263"/>
                <a:gd name="T22" fmla="*/ 4 w 261"/>
                <a:gd name="T23" fmla="*/ 9 h 263"/>
                <a:gd name="T24" fmla="*/ 9 w 261"/>
                <a:gd name="T25" fmla="*/ 5 h 263"/>
                <a:gd name="T26" fmla="*/ 15 w 261"/>
                <a:gd name="T27" fmla="*/ 2 h 263"/>
                <a:gd name="T28" fmla="*/ 22 w 261"/>
                <a:gd name="T2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263">
                  <a:moveTo>
                    <a:pt x="22" y="0"/>
                  </a:moveTo>
                  <a:lnTo>
                    <a:pt x="237" y="0"/>
                  </a:lnTo>
                  <a:lnTo>
                    <a:pt x="244" y="2"/>
                  </a:lnTo>
                  <a:lnTo>
                    <a:pt x="252" y="5"/>
                  </a:lnTo>
                  <a:lnTo>
                    <a:pt x="255" y="9"/>
                  </a:lnTo>
                  <a:lnTo>
                    <a:pt x="259" y="16"/>
                  </a:lnTo>
                  <a:lnTo>
                    <a:pt x="261" y="24"/>
                  </a:lnTo>
                  <a:lnTo>
                    <a:pt x="261" y="263"/>
                  </a:lnTo>
                  <a:lnTo>
                    <a:pt x="0" y="263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4" y="9"/>
                  </a:lnTo>
                  <a:lnTo>
                    <a:pt x="9" y="5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2"/>
            <p:cNvSpPr>
              <a:spLocks/>
            </p:cNvSpPr>
            <p:nvPr/>
          </p:nvSpPr>
          <p:spPr bwMode="auto">
            <a:xfrm>
              <a:off x="7038975" y="5087938"/>
              <a:ext cx="341313" cy="341313"/>
            </a:xfrm>
            <a:custGeom>
              <a:avLst/>
              <a:gdLst>
                <a:gd name="T0" fmla="*/ 108 w 215"/>
                <a:gd name="T1" fmla="*/ 0 h 215"/>
                <a:gd name="T2" fmla="*/ 142 w 215"/>
                <a:gd name="T3" fmla="*/ 6 h 215"/>
                <a:gd name="T4" fmla="*/ 171 w 215"/>
                <a:gd name="T5" fmla="*/ 22 h 215"/>
                <a:gd name="T6" fmla="*/ 195 w 215"/>
                <a:gd name="T7" fmla="*/ 44 h 215"/>
                <a:gd name="T8" fmla="*/ 210 w 215"/>
                <a:gd name="T9" fmla="*/ 74 h 215"/>
                <a:gd name="T10" fmla="*/ 215 w 215"/>
                <a:gd name="T11" fmla="*/ 109 h 215"/>
                <a:gd name="T12" fmla="*/ 210 w 215"/>
                <a:gd name="T13" fmla="*/ 142 h 215"/>
                <a:gd name="T14" fmla="*/ 195 w 215"/>
                <a:gd name="T15" fmla="*/ 171 h 215"/>
                <a:gd name="T16" fmla="*/ 171 w 215"/>
                <a:gd name="T17" fmla="*/ 195 h 215"/>
                <a:gd name="T18" fmla="*/ 142 w 215"/>
                <a:gd name="T19" fmla="*/ 210 h 215"/>
                <a:gd name="T20" fmla="*/ 108 w 215"/>
                <a:gd name="T21" fmla="*/ 215 h 215"/>
                <a:gd name="T22" fmla="*/ 73 w 215"/>
                <a:gd name="T23" fmla="*/ 210 h 215"/>
                <a:gd name="T24" fmla="*/ 44 w 215"/>
                <a:gd name="T25" fmla="*/ 195 h 215"/>
                <a:gd name="T26" fmla="*/ 22 w 215"/>
                <a:gd name="T27" fmla="*/ 171 h 215"/>
                <a:gd name="T28" fmla="*/ 5 w 215"/>
                <a:gd name="T29" fmla="*/ 142 h 215"/>
                <a:gd name="T30" fmla="*/ 0 w 215"/>
                <a:gd name="T31" fmla="*/ 109 h 215"/>
                <a:gd name="T32" fmla="*/ 5 w 215"/>
                <a:gd name="T33" fmla="*/ 74 h 215"/>
                <a:gd name="T34" fmla="*/ 22 w 215"/>
                <a:gd name="T35" fmla="*/ 44 h 215"/>
                <a:gd name="T36" fmla="*/ 44 w 215"/>
                <a:gd name="T37" fmla="*/ 22 h 215"/>
                <a:gd name="T38" fmla="*/ 73 w 215"/>
                <a:gd name="T39" fmla="*/ 6 h 215"/>
                <a:gd name="T40" fmla="*/ 108 w 215"/>
                <a:gd name="T4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" h="215">
                  <a:moveTo>
                    <a:pt x="108" y="0"/>
                  </a:moveTo>
                  <a:lnTo>
                    <a:pt x="142" y="6"/>
                  </a:lnTo>
                  <a:lnTo>
                    <a:pt x="171" y="22"/>
                  </a:lnTo>
                  <a:lnTo>
                    <a:pt x="195" y="44"/>
                  </a:lnTo>
                  <a:lnTo>
                    <a:pt x="210" y="74"/>
                  </a:lnTo>
                  <a:lnTo>
                    <a:pt x="215" y="109"/>
                  </a:lnTo>
                  <a:lnTo>
                    <a:pt x="210" y="142"/>
                  </a:lnTo>
                  <a:lnTo>
                    <a:pt x="195" y="171"/>
                  </a:lnTo>
                  <a:lnTo>
                    <a:pt x="171" y="195"/>
                  </a:lnTo>
                  <a:lnTo>
                    <a:pt x="142" y="210"/>
                  </a:lnTo>
                  <a:lnTo>
                    <a:pt x="108" y="215"/>
                  </a:lnTo>
                  <a:lnTo>
                    <a:pt x="73" y="210"/>
                  </a:lnTo>
                  <a:lnTo>
                    <a:pt x="44" y="195"/>
                  </a:lnTo>
                  <a:lnTo>
                    <a:pt x="22" y="171"/>
                  </a:lnTo>
                  <a:lnTo>
                    <a:pt x="5" y="142"/>
                  </a:lnTo>
                  <a:lnTo>
                    <a:pt x="0" y="109"/>
                  </a:lnTo>
                  <a:lnTo>
                    <a:pt x="5" y="74"/>
                  </a:lnTo>
                  <a:lnTo>
                    <a:pt x="22" y="44"/>
                  </a:lnTo>
                  <a:lnTo>
                    <a:pt x="44" y="22"/>
                  </a:lnTo>
                  <a:lnTo>
                    <a:pt x="73" y="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3"/>
            <p:cNvSpPr>
              <a:spLocks/>
            </p:cNvSpPr>
            <p:nvPr/>
          </p:nvSpPr>
          <p:spPr bwMode="auto">
            <a:xfrm>
              <a:off x="6924675" y="5502275"/>
              <a:ext cx="114300" cy="388938"/>
            </a:xfrm>
            <a:custGeom>
              <a:avLst/>
              <a:gdLst>
                <a:gd name="T0" fmla="*/ 35 w 72"/>
                <a:gd name="T1" fmla="*/ 0 h 245"/>
                <a:gd name="T2" fmla="*/ 39 w 72"/>
                <a:gd name="T3" fmla="*/ 0 h 245"/>
                <a:gd name="T4" fmla="*/ 55 w 72"/>
                <a:gd name="T5" fmla="*/ 4 h 245"/>
                <a:gd name="T6" fmla="*/ 68 w 72"/>
                <a:gd name="T7" fmla="*/ 17 h 245"/>
                <a:gd name="T8" fmla="*/ 72 w 72"/>
                <a:gd name="T9" fmla="*/ 33 h 245"/>
                <a:gd name="T10" fmla="*/ 72 w 72"/>
                <a:gd name="T11" fmla="*/ 245 h 245"/>
                <a:gd name="T12" fmla="*/ 0 w 72"/>
                <a:gd name="T13" fmla="*/ 245 h 245"/>
                <a:gd name="T14" fmla="*/ 0 w 72"/>
                <a:gd name="T15" fmla="*/ 33 h 245"/>
                <a:gd name="T16" fmla="*/ 6 w 72"/>
                <a:gd name="T17" fmla="*/ 17 h 245"/>
                <a:gd name="T18" fmla="*/ 17 w 72"/>
                <a:gd name="T19" fmla="*/ 4 h 245"/>
                <a:gd name="T20" fmla="*/ 35 w 72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45">
                  <a:moveTo>
                    <a:pt x="35" y="0"/>
                  </a:moveTo>
                  <a:lnTo>
                    <a:pt x="39" y="0"/>
                  </a:lnTo>
                  <a:lnTo>
                    <a:pt x="55" y="4"/>
                  </a:lnTo>
                  <a:lnTo>
                    <a:pt x="68" y="17"/>
                  </a:lnTo>
                  <a:lnTo>
                    <a:pt x="72" y="33"/>
                  </a:lnTo>
                  <a:lnTo>
                    <a:pt x="72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6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4"/>
            <p:cNvSpPr>
              <a:spLocks/>
            </p:cNvSpPr>
            <p:nvPr/>
          </p:nvSpPr>
          <p:spPr bwMode="auto">
            <a:xfrm>
              <a:off x="7380288" y="5502275"/>
              <a:ext cx="114300" cy="388938"/>
            </a:xfrm>
            <a:custGeom>
              <a:avLst/>
              <a:gdLst>
                <a:gd name="T0" fmla="*/ 35 w 72"/>
                <a:gd name="T1" fmla="*/ 0 h 245"/>
                <a:gd name="T2" fmla="*/ 39 w 72"/>
                <a:gd name="T3" fmla="*/ 0 h 245"/>
                <a:gd name="T4" fmla="*/ 55 w 72"/>
                <a:gd name="T5" fmla="*/ 4 h 245"/>
                <a:gd name="T6" fmla="*/ 68 w 72"/>
                <a:gd name="T7" fmla="*/ 17 h 245"/>
                <a:gd name="T8" fmla="*/ 72 w 72"/>
                <a:gd name="T9" fmla="*/ 33 h 245"/>
                <a:gd name="T10" fmla="*/ 72 w 72"/>
                <a:gd name="T11" fmla="*/ 245 h 245"/>
                <a:gd name="T12" fmla="*/ 0 w 72"/>
                <a:gd name="T13" fmla="*/ 245 h 245"/>
                <a:gd name="T14" fmla="*/ 0 w 72"/>
                <a:gd name="T15" fmla="*/ 33 h 245"/>
                <a:gd name="T16" fmla="*/ 6 w 72"/>
                <a:gd name="T17" fmla="*/ 17 h 245"/>
                <a:gd name="T18" fmla="*/ 17 w 72"/>
                <a:gd name="T19" fmla="*/ 4 h 245"/>
                <a:gd name="T20" fmla="*/ 35 w 72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45">
                  <a:moveTo>
                    <a:pt x="35" y="0"/>
                  </a:moveTo>
                  <a:lnTo>
                    <a:pt x="39" y="0"/>
                  </a:lnTo>
                  <a:lnTo>
                    <a:pt x="55" y="4"/>
                  </a:lnTo>
                  <a:lnTo>
                    <a:pt x="68" y="17"/>
                  </a:lnTo>
                  <a:lnTo>
                    <a:pt x="72" y="33"/>
                  </a:lnTo>
                  <a:lnTo>
                    <a:pt x="72" y="245"/>
                  </a:lnTo>
                  <a:lnTo>
                    <a:pt x="0" y="245"/>
                  </a:lnTo>
                  <a:lnTo>
                    <a:pt x="0" y="33"/>
                  </a:lnTo>
                  <a:lnTo>
                    <a:pt x="6" y="17"/>
                  </a:lnTo>
                  <a:lnTo>
                    <a:pt x="17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chemeClr val="tx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6"/>
            <p:cNvSpPr>
              <a:spLocks/>
            </p:cNvSpPr>
            <p:nvPr/>
          </p:nvSpPr>
          <p:spPr bwMode="auto">
            <a:xfrm>
              <a:off x="7178675" y="5473700"/>
              <a:ext cx="58738" cy="107950"/>
            </a:xfrm>
            <a:custGeom>
              <a:avLst/>
              <a:gdLst>
                <a:gd name="T0" fmla="*/ 0 w 37"/>
                <a:gd name="T1" fmla="*/ 0 h 68"/>
                <a:gd name="T2" fmla="*/ 37 w 37"/>
                <a:gd name="T3" fmla="*/ 0 h 68"/>
                <a:gd name="T4" fmla="*/ 19 w 37"/>
                <a:gd name="T5" fmla="*/ 68 h 68"/>
                <a:gd name="T6" fmla="*/ 0 w 3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68">
                  <a:moveTo>
                    <a:pt x="0" y="0"/>
                  </a:moveTo>
                  <a:lnTo>
                    <a:pt x="37" y="0"/>
                  </a:lnTo>
                  <a:lnTo>
                    <a:pt x="19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7"/>
            <p:cNvSpPr>
              <a:spLocks/>
            </p:cNvSpPr>
            <p:nvPr/>
          </p:nvSpPr>
          <p:spPr bwMode="auto">
            <a:xfrm>
              <a:off x="5202238" y="4646613"/>
              <a:ext cx="2041525" cy="371475"/>
            </a:xfrm>
            <a:custGeom>
              <a:avLst/>
              <a:gdLst>
                <a:gd name="T0" fmla="*/ 653 w 1286"/>
                <a:gd name="T1" fmla="*/ 2 h 234"/>
                <a:gd name="T2" fmla="*/ 666 w 1286"/>
                <a:gd name="T3" fmla="*/ 11 h 234"/>
                <a:gd name="T4" fmla="*/ 671 w 1286"/>
                <a:gd name="T5" fmla="*/ 26 h 234"/>
                <a:gd name="T6" fmla="*/ 1153 w 1286"/>
                <a:gd name="T7" fmla="*/ 68 h 234"/>
                <a:gd name="T8" fmla="*/ 1218 w 1286"/>
                <a:gd name="T9" fmla="*/ 77 h 234"/>
                <a:gd name="T10" fmla="*/ 1262 w 1286"/>
                <a:gd name="T11" fmla="*/ 109 h 234"/>
                <a:gd name="T12" fmla="*/ 1284 w 1286"/>
                <a:gd name="T13" fmla="*/ 155 h 234"/>
                <a:gd name="T14" fmla="*/ 1286 w 1286"/>
                <a:gd name="T15" fmla="*/ 186 h 234"/>
                <a:gd name="T16" fmla="*/ 1284 w 1286"/>
                <a:gd name="T17" fmla="*/ 217 h 234"/>
                <a:gd name="T18" fmla="*/ 1275 w 1286"/>
                <a:gd name="T19" fmla="*/ 230 h 234"/>
                <a:gd name="T20" fmla="*/ 1260 w 1286"/>
                <a:gd name="T21" fmla="*/ 234 h 234"/>
                <a:gd name="T22" fmla="*/ 1245 w 1286"/>
                <a:gd name="T23" fmla="*/ 230 h 234"/>
                <a:gd name="T24" fmla="*/ 1236 w 1286"/>
                <a:gd name="T25" fmla="*/ 217 h 234"/>
                <a:gd name="T26" fmla="*/ 1236 w 1286"/>
                <a:gd name="T27" fmla="*/ 182 h 234"/>
                <a:gd name="T28" fmla="*/ 1236 w 1286"/>
                <a:gd name="T29" fmla="*/ 173 h 234"/>
                <a:gd name="T30" fmla="*/ 1225 w 1286"/>
                <a:gd name="T31" fmla="*/ 142 h 234"/>
                <a:gd name="T32" fmla="*/ 1183 w 1286"/>
                <a:gd name="T33" fmla="*/ 122 h 234"/>
                <a:gd name="T34" fmla="*/ 671 w 1286"/>
                <a:gd name="T35" fmla="*/ 118 h 234"/>
                <a:gd name="T36" fmla="*/ 670 w 1286"/>
                <a:gd name="T37" fmla="*/ 168 h 234"/>
                <a:gd name="T38" fmla="*/ 660 w 1286"/>
                <a:gd name="T39" fmla="*/ 181 h 234"/>
                <a:gd name="T40" fmla="*/ 646 w 1286"/>
                <a:gd name="T41" fmla="*/ 186 h 234"/>
                <a:gd name="T42" fmla="*/ 631 w 1286"/>
                <a:gd name="T43" fmla="*/ 181 h 234"/>
                <a:gd name="T44" fmla="*/ 622 w 1286"/>
                <a:gd name="T45" fmla="*/ 168 h 234"/>
                <a:gd name="T46" fmla="*/ 620 w 1286"/>
                <a:gd name="T47" fmla="*/ 118 h 234"/>
                <a:gd name="T48" fmla="*/ 103 w 1286"/>
                <a:gd name="T49" fmla="*/ 122 h 234"/>
                <a:gd name="T50" fmla="*/ 63 w 1286"/>
                <a:gd name="T51" fmla="*/ 142 h 234"/>
                <a:gd name="T52" fmla="*/ 50 w 1286"/>
                <a:gd name="T53" fmla="*/ 173 h 234"/>
                <a:gd name="T54" fmla="*/ 52 w 1286"/>
                <a:gd name="T55" fmla="*/ 182 h 234"/>
                <a:gd name="T56" fmla="*/ 52 w 1286"/>
                <a:gd name="T57" fmla="*/ 210 h 234"/>
                <a:gd name="T58" fmla="*/ 46 w 1286"/>
                <a:gd name="T59" fmla="*/ 225 h 234"/>
                <a:gd name="T60" fmla="*/ 33 w 1286"/>
                <a:gd name="T61" fmla="*/ 234 h 234"/>
                <a:gd name="T62" fmla="*/ 19 w 1286"/>
                <a:gd name="T63" fmla="*/ 234 h 234"/>
                <a:gd name="T64" fmla="*/ 6 w 1286"/>
                <a:gd name="T65" fmla="*/ 225 h 234"/>
                <a:gd name="T66" fmla="*/ 0 w 1286"/>
                <a:gd name="T67" fmla="*/ 210 h 234"/>
                <a:gd name="T68" fmla="*/ 0 w 1286"/>
                <a:gd name="T69" fmla="*/ 173 h 234"/>
                <a:gd name="T70" fmla="*/ 10 w 1286"/>
                <a:gd name="T71" fmla="*/ 133 h 234"/>
                <a:gd name="T72" fmla="*/ 44 w 1286"/>
                <a:gd name="T73" fmla="*/ 90 h 234"/>
                <a:gd name="T74" fmla="*/ 98 w 1286"/>
                <a:gd name="T75" fmla="*/ 70 h 234"/>
                <a:gd name="T76" fmla="*/ 620 w 1286"/>
                <a:gd name="T77" fmla="*/ 68 h 234"/>
                <a:gd name="T78" fmla="*/ 622 w 1286"/>
                <a:gd name="T79" fmla="*/ 19 h 234"/>
                <a:gd name="T80" fmla="*/ 631 w 1286"/>
                <a:gd name="T81" fmla="*/ 6 h 234"/>
                <a:gd name="T82" fmla="*/ 646 w 1286"/>
                <a:gd name="T8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6" h="234">
                  <a:moveTo>
                    <a:pt x="646" y="0"/>
                  </a:moveTo>
                  <a:lnTo>
                    <a:pt x="653" y="2"/>
                  </a:lnTo>
                  <a:lnTo>
                    <a:pt x="660" y="6"/>
                  </a:lnTo>
                  <a:lnTo>
                    <a:pt x="666" y="11"/>
                  </a:lnTo>
                  <a:lnTo>
                    <a:pt x="670" y="19"/>
                  </a:lnTo>
                  <a:lnTo>
                    <a:pt x="671" y="26"/>
                  </a:lnTo>
                  <a:lnTo>
                    <a:pt x="671" y="68"/>
                  </a:lnTo>
                  <a:lnTo>
                    <a:pt x="1153" y="68"/>
                  </a:lnTo>
                  <a:lnTo>
                    <a:pt x="1188" y="70"/>
                  </a:lnTo>
                  <a:lnTo>
                    <a:pt x="1218" y="77"/>
                  </a:lnTo>
                  <a:lnTo>
                    <a:pt x="1243" y="90"/>
                  </a:lnTo>
                  <a:lnTo>
                    <a:pt x="1262" y="109"/>
                  </a:lnTo>
                  <a:lnTo>
                    <a:pt x="1278" y="133"/>
                  </a:lnTo>
                  <a:lnTo>
                    <a:pt x="1284" y="155"/>
                  </a:lnTo>
                  <a:lnTo>
                    <a:pt x="1286" y="173"/>
                  </a:lnTo>
                  <a:lnTo>
                    <a:pt x="1286" y="186"/>
                  </a:lnTo>
                  <a:lnTo>
                    <a:pt x="1286" y="210"/>
                  </a:lnTo>
                  <a:lnTo>
                    <a:pt x="1284" y="217"/>
                  </a:lnTo>
                  <a:lnTo>
                    <a:pt x="1280" y="225"/>
                  </a:lnTo>
                  <a:lnTo>
                    <a:pt x="1275" y="230"/>
                  </a:lnTo>
                  <a:lnTo>
                    <a:pt x="1269" y="234"/>
                  </a:lnTo>
                  <a:lnTo>
                    <a:pt x="1260" y="234"/>
                  </a:lnTo>
                  <a:lnTo>
                    <a:pt x="1253" y="234"/>
                  </a:lnTo>
                  <a:lnTo>
                    <a:pt x="1245" y="230"/>
                  </a:lnTo>
                  <a:lnTo>
                    <a:pt x="1240" y="225"/>
                  </a:lnTo>
                  <a:lnTo>
                    <a:pt x="1236" y="217"/>
                  </a:lnTo>
                  <a:lnTo>
                    <a:pt x="1236" y="210"/>
                  </a:lnTo>
                  <a:lnTo>
                    <a:pt x="1236" y="182"/>
                  </a:lnTo>
                  <a:lnTo>
                    <a:pt x="1236" y="181"/>
                  </a:lnTo>
                  <a:lnTo>
                    <a:pt x="1236" y="173"/>
                  </a:lnTo>
                  <a:lnTo>
                    <a:pt x="1234" y="158"/>
                  </a:lnTo>
                  <a:lnTo>
                    <a:pt x="1225" y="142"/>
                  </a:lnTo>
                  <a:lnTo>
                    <a:pt x="1207" y="129"/>
                  </a:lnTo>
                  <a:lnTo>
                    <a:pt x="1183" y="122"/>
                  </a:lnTo>
                  <a:lnTo>
                    <a:pt x="1153" y="118"/>
                  </a:lnTo>
                  <a:lnTo>
                    <a:pt x="671" y="118"/>
                  </a:lnTo>
                  <a:lnTo>
                    <a:pt x="671" y="160"/>
                  </a:lnTo>
                  <a:lnTo>
                    <a:pt x="670" y="168"/>
                  </a:lnTo>
                  <a:lnTo>
                    <a:pt x="666" y="175"/>
                  </a:lnTo>
                  <a:lnTo>
                    <a:pt x="660" y="181"/>
                  </a:lnTo>
                  <a:lnTo>
                    <a:pt x="653" y="184"/>
                  </a:lnTo>
                  <a:lnTo>
                    <a:pt x="646" y="186"/>
                  </a:lnTo>
                  <a:lnTo>
                    <a:pt x="638" y="184"/>
                  </a:lnTo>
                  <a:lnTo>
                    <a:pt x="631" y="181"/>
                  </a:lnTo>
                  <a:lnTo>
                    <a:pt x="626" y="175"/>
                  </a:lnTo>
                  <a:lnTo>
                    <a:pt x="622" y="168"/>
                  </a:lnTo>
                  <a:lnTo>
                    <a:pt x="620" y="160"/>
                  </a:lnTo>
                  <a:lnTo>
                    <a:pt x="620" y="118"/>
                  </a:lnTo>
                  <a:lnTo>
                    <a:pt x="133" y="118"/>
                  </a:lnTo>
                  <a:lnTo>
                    <a:pt x="103" y="122"/>
                  </a:lnTo>
                  <a:lnTo>
                    <a:pt x="79" y="129"/>
                  </a:lnTo>
                  <a:lnTo>
                    <a:pt x="63" y="142"/>
                  </a:lnTo>
                  <a:lnTo>
                    <a:pt x="54" y="158"/>
                  </a:lnTo>
                  <a:lnTo>
                    <a:pt x="50" y="173"/>
                  </a:lnTo>
                  <a:lnTo>
                    <a:pt x="50" y="181"/>
                  </a:lnTo>
                  <a:lnTo>
                    <a:pt x="52" y="182"/>
                  </a:lnTo>
                  <a:lnTo>
                    <a:pt x="52" y="184"/>
                  </a:lnTo>
                  <a:lnTo>
                    <a:pt x="52" y="210"/>
                  </a:lnTo>
                  <a:lnTo>
                    <a:pt x="50" y="217"/>
                  </a:lnTo>
                  <a:lnTo>
                    <a:pt x="46" y="225"/>
                  </a:lnTo>
                  <a:lnTo>
                    <a:pt x="41" y="230"/>
                  </a:lnTo>
                  <a:lnTo>
                    <a:pt x="33" y="234"/>
                  </a:lnTo>
                  <a:lnTo>
                    <a:pt x="26" y="234"/>
                  </a:lnTo>
                  <a:lnTo>
                    <a:pt x="19" y="234"/>
                  </a:lnTo>
                  <a:lnTo>
                    <a:pt x="11" y="230"/>
                  </a:lnTo>
                  <a:lnTo>
                    <a:pt x="6" y="225"/>
                  </a:lnTo>
                  <a:lnTo>
                    <a:pt x="2" y="217"/>
                  </a:lnTo>
                  <a:lnTo>
                    <a:pt x="0" y="210"/>
                  </a:lnTo>
                  <a:lnTo>
                    <a:pt x="0" y="186"/>
                  </a:lnTo>
                  <a:lnTo>
                    <a:pt x="0" y="173"/>
                  </a:lnTo>
                  <a:lnTo>
                    <a:pt x="2" y="155"/>
                  </a:lnTo>
                  <a:lnTo>
                    <a:pt x="10" y="133"/>
                  </a:lnTo>
                  <a:lnTo>
                    <a:pt x="24" y="109"/>
                  </a:lnTo>
                  <a:lnTo>
                    <a:pt x="44" y="90"/>
                  </a:lnTo>
                  <a:lnTo>
                    <a:pt x="68" y="77"/>
                  </a:lnTo>
                  <a:lnTo>
                    <a:pt x="98" y="70"/>
                  </a:lnTo>
                  <a:lnTo>
                    <a:pt x="133" y="68"/>
                  </a:lnTo>
                  <a:lnTo>
                    <a:pt x="620" y="68"/>
                  </a:lnTo>
                  <a:lnTo>
                    <a:pt x="620" y="26"/>
                  </a:lnTo>
                  <a:lnTo>
                    <a:pt x="622" y="19"/>
                  </a:lnTo>
                  <a:lnTo>
                    <a:pt x="626" y="11"/>
                  </a:lnTo>
                  <a:lnTo>
                    <a:pt x="631" y="6"/>
                  </a:lnTo>
                  <a:lnTo>
                    <a:pt x="638" y="2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6347591" y="2237889"/>
            <a:ext cx="4681607" cy="288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7368" y="908720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INFOGRAHICS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05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415497" y="1736045"/>
            <a:ext cx="5361006" cy="4055155"/>
            <a:chOff x="4683125" y="966788"/>
            <a:chExt cx="3030538" cy="2292350"/>
          </a:xfrm>
        </p:grpSpPr>
        <p:sp>
          <p:nvSpPr>
            <p:cNvPr id="4" name="Freeform 31"/>
            <p:cNvSpPr>
              <a:spLocks/>
            </p:cNvSpPr>
            <p:nvPr/>
          </p:nvSpPr>
          <p:spPr bwMode="auto">
            <a:xfrm>
              <a:off x="4995863" y="966788"/>
              <a:ext cx="439738" cy="441325"/>
            </a:xfrm>
            <a:custGeom>
              <a:avLst/>
              <a:gdLst>
                <a:gd name="T0" fmla="*/ 140 w 277"/>
                <a:gd name="T1" fmla="*/ 0 h 278"/>
                <a:gd name="T2" fmla="*/ 176 w 277"/>
                <a:gd name="T3" fmla="*/ 6 h 278"/>
                <a:gd name="T4" fmla="*/ 209 w 277"/>
                <a:gd name="T5" fmla="*/ 18 h 278"/>
                <a:gd name="T6" fmla="*/ 237 w 277"/>
                <a:gd name="T7" fmla="*/ 40 h 278"/>
                <a:gd name="T8" fmla="*/ 259 w 277"/>
                <a:gd name="T9" fmla="*/ 70 h 278"/>
                <a:gd name="T10" fmla="*/ 274 w 277"/>
                <a:gd name="T11" fmla="*/ 103 h 278"/>
                <a:gd name="T12" fmla="*/ 277 w 277"/>
                <a:gd name="T13" fmla="*/ 140 h 278"/>
                <a:gd name="T14" fmla="*/ 274 w 277"/>
                <a:gd name="T15" fmla="*/ 177 h 278"/>
                <a:gd name="T16" fmla="*/ 259 w 277"/>
                <a:gd name="T17" fmla="*/ 210 h 278"/>
                <a:gd name="T18" fmla="*/ 237 w 277"/>
                <a:gd name="T19" fmla="*/ 237 h 278"/>
                <a:gd name="T20" fmla="*/ 209 w 277"/>
                <a:gd name="T21" fmla="*/ 259 h 278"/>
                <a:gd name="T22" fmla="*/ 176 w 277"/>
                <a:gd name="T23" fmla="*/ 272 h 278"/>
                <a:gd name="T24" fmla="*/ 140 w 277"/>
                <a:gd name="T25" fmla="*/ 278 h 278"/>
                <a:gd name="T26" fmla="*/ 103 w 277"/>
                <a:gd name="T27" fmla="*/ 272 h 278"/>
                <a:gd name="T28" fmla="*/ 70 w 277"/>
                <a:gd name="T29" fmla="*/ 259 h 278"/>
                <a:gd name="T30" fmla="*/ 40 w 277"/>
                <a:gd name="T31" fmla="*/ 237 h 278"/>
                <a:gd name="T32" fmla="*/ 20 w 277"/>
                <a:gd name="T33" fmla="*/ 210 h 278"/>
                <a:gd name="T34" fmla="*/ 5 w 277"/>
                <a:gd name="T35" fmla="*/ 177 h 278"/>
                <a:gd name="T36" fmla="*/ 0 w 277"/>
                <a:gd name="T37" fmla="*/ 140 h 278"/>
                <a:gd name="T38" fmla="*/ 5 w 277"/>
                <a:gd name="T39" fmla="*/ 103 h 278"/>
                <a:gd name="T40" fmla="*/ 20 w 277"/>
                <a:gd name="T41" fmla="*/ 70 h 278"/>
                <a:gd name="T42" fmla="*/ 40 w 277"/>
                <a:gd name="T43" fmla="*/ 40 h 278"/>
                <a:gd name="T44" fmla="*/ 70 w 277"/>
                <a:gd name="T45" fmla="*/ 18 h 278"/>
                <a:gd name="T46" fmla="*/ 103 w 277"/>
                <a:gd name="T47" fmla="*/ 6 h 278"/>
                <a:gd name="T48" fmla="*/ 140 w 277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7" h="278">
                  <a:moveTo>
                    <a:pt x="140" y="0"/>
                  </a:moveTo>
                  <a:lnTo>
                    <a:pt x="176" y="6"/>
                  </a:lnTo>
                  <a:lnTo>
                    <a:pt x="209" y="18"/>
                  </a:lnTo>
                  <a:lnTo>
                    <a:pt x="237" y="40"/>
                  </a:lnTo>
                  <a:lnTo>
                    <a:pt x="259" y="70"/>
                  </a:lnTo>
                  <a:lnTo>
                    <a:pt x="274" y="103"/>
                  </a:lnTo>
                  <a:lnTo>
                    <a:pt x="277" y="140"/>
                  </a:lnTo>
                  <a:lnTo>
                    <a:pt x="274" y="177"/>
                  </a:lnTo>
                  <a:lnTo>
                    <a:pt x="259" y="210"/>
                  </a:lnTo>
                  <a:lnTo>
                    <a:pt x="237" y="237"/>
                  </a:lnTo>
                  <a:lnTo>
                    <a:pt x="209" y="259"/>
                  </a:lnTo>
                  <a:lnTo>
                    <a:pt x="176" y="272"/>
                  </a:lnTo>
                  <a:lnTo>
                    <a:pt x="140" y="278"/>
                  </a:lnTo>
                  <a:lnTo>
                    <a:pt x="103" y="272"/>
                  </a:lnTo>
                  <a:lnTo>
                    <a:pt x="70" y="259"/>
                  </a:lnTo>
                  <a:lnTo>
                    <a:pt x="40" y="237"/>
                  </a:lnTo>
                  <a:lnTo>
                    <a:pt x="20" y="210"/>
                  </a:lnTo>
                  <a:lnTo>
                    <a:pt x="5" y="177"/>
                  </a:lnTo>
                  <a:lnTo>
                    <a:pt x="0" y="140"/>
                  </a:lnTo>
                  <a:lnTo>
                    <a:pt x="5" y="103"/>
                  </a:lnTo>
                  <a:lnTo>
                    <a:pt x="20" y="70"/>
                  </a:lnTo>
                  <a:lnTo>
                    <a:pt x="40" y="40"/>
                  </a:lnTo>
                  <a:lnTo>
                    <a:pt x="70" y="18"/>
                  </a:lnTo>
                  <a:lnTo>
                    <a:pt x="103" y="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3"/>
            <p:cNvSpPr>
              <a:spLocks/>
            </p:cNvSpPr>
            <p:nvPr/>
          </p:nvSpPr>
          <p:spPr bwMode="auto">
            <a:xfrm>
              <a:off x="5176838" y="1466850"/>
              <a:ext cx="73025" cy="133350"/>
            </a:xfrm>
            <a:custGeom>
              <a:avLst/>
              <a:gdLst>
                <a:gd name="T0" fmla="*/ 0 w 46"/>
                <a:gd name="T1" fmla="*/ 0 h 84"/>
                <a:gd name="T2" fmla="*/ 46 w 46"/>
                <a:gd name="T3" fmla="*/ 0 h 84"/>
                <a:gd name="T4" fmla="*/ 22 w 46"/>
                <a:gd name="T5" fmla="*/ 84 h 84"/>
                <a:gd name="T6" fmla="*/ 0 w 46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84">
                  <a:moveTo>
                    <a:pt x="0" y="0"/>
                  </a:moveTo>
                  <a:lnTo>
                    <a:pt x="46" y="0"/>
                  </a:lnTo>
                  <a:lnTo>
                    <a:pt x="22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4"/>
            <p:cNvSpPr>
              <a:spLocks/>
            </p:cNvSpPr>
            <p:nvPr/>
          </p:nvSpPr>
          <p:spPr bwMode="auto">
            <a:xfrm>
              <a:off x="4849813" y="1466850"/>
              <a:ext cx="731838" cy="1792288"/>
            </a:xfrm>
            <a:custGeom>
              <a:avLst/>
              <a:gdLst>
                <a:gd name="T0" fmla="*/ 178 w 461"/>
                <a:gd name="T1" fmla="*/ 0 h 1129"/>
                <a:gd name="T2" fmla="*/ 277 w 461"/>
                <a:gd name="T3" fmla="*/ 0 h 1129"/>
                <a:gd name="T4" fmla="*/ 379 w 461"/>
                <a:gd name="T5" fmla="*/ 0 h 1129"/>
                <a:gd name="T6" fmla="*/ 391 w 461"/>
                <a:gd name="T7" fmla="*/ 9 h 1129"/>
                <a:gd name="T8" fmla="*/ 399 w 461"/>
                <a:gd name="T9" fmla="*/ 24 h 1129"/>
                <a:gd name="T10" fmla="*/ 414 w 461"/>
                <a:gd name="T11" fmla="*/ 22 h 1129"/>
                <a:gd name="T12" fmla="*/ 436 w 461"/>
                <a:gd name="T13" fmla="*/ 24 h 1129"/>
                <a:gd name="T14" fmla="*/ 460 w 461"/>
                <a:gd name="T15" fmla="*/ 47 h 1129"/>
                <a:gd name="T16" fmla="*/ 461 w 461"/>
                <a:gd name="T17" fmla="*/ 412 h 1129"/>
                <a:gd name="T18" fmla="*/ 450 w 461"/>
                <a:gd name="T19" fmla="*/ 443 h 1129"/>
                <a:gd name="T20" fmla="*/ 419 w 461"/>
                <a:gd name="T21" fmla="*/ 456 h 1129"/>
                <a:gd name="T22" fmla="*/ 406 w 461"/>
                <a:gd name="T23" fmla="*/ 454 h 1129"/>
                <a:gd name="T24" fmla="*/ 399 w 461"/>
                <a:gd name="T25" fmla="*/ 1054 h 1129"/>
                <a:gd name="T26" fmla="*/ 384 w 461"/>
                <a:gd name="T27" fmla="*/ 1098 h 1129"/>
                <a:gd name="T28" fmla="*/ 347 w 461"/>
                <a:gd name="T29" fmla="*/ 1126 h 1129"/>
                <a:gd name="T30" fmla="*/ 300 w 461"/>
                <a:gd name="T31" fmla="*/ 1126 h 1129"/>
                <a:gd name="T32" fmla="*/ 263 w 461"/>
                <a:gd name="T33" fmla="*/ 1098 h 1129"/>
                <a:gd name="T34" fmla="*/ 248 w 461"/>
                <a:gd name="T35" fmla="*/ 1054 h 1129"/>
                <a:gd name="T36" fmla="*/ 213 w 461"/>
                <a:gd name="T37" fmla="*/ 507 h 1129"/>
                <a:gd name="T38" fmla="*/ 209 w 461"/>
                <a:gd name="T39" fmla="*/ 1078 h 1129"/>
                <a:gd name="T40" fmla="*/ 184 w 461"/>
                <a:gd name="T41" fmla="*/ 1115 h 1129"/>
                <a:gd name="T42" fmla="*/ 138 w 461"/>
                <a:gd name="T43" fmla="*/ 1129 h 1129"/>
                <a:gd name="T44" fmla="*/ 94 w 461"/>
                <a:gd name="T45" fmla="*/ 1115 h 1129"/>
                <a:gd name="T46" fmla="*/ 68 w 461"/>
                <a:gd name="T47" fmla="*/ 1078 h 1129"/>
                <a:gd name="T48" fmla="*/ 64 w 461"/>
                <a:gd name="T49" fmla="*/ 640 h 1129"/>
                <a:gd name="T50" fmla="*/ 167 w 461"/>
                <a:gd name="T51" fmla="*/ 432 h 1129"/>
                <a:gd name="T52" fmla="*/ 2 w 461"/>
                <a:gd name="T53" fmla="*/ 423 h 1129"/>
                <a:gd name="T54" fmla="*/ 0 w 461"/>
                <a:gd name="T55" fmla="*/ 64 h 1129"/>
                <a:gd name="T56" fmla="*/ 13 w 461"/>
                <a:gd name="T57" fmla="*/ 35 h 1129"/>
                <a:gd name="T58" fmla="*/ 44 w 461"/>
                <a:gd name="T59" fmla="*/ 22 h 1129"/>
                <a:gd name="T60" fmla="*/ 57 w 461"/>
                <a:gd name="T61" fmla="*/ 22 h 1129"/>
                <a:gd name="T62" fmla="*/ 66 w 461"/>
                <a:gd name="T63" fmla="*/ 16 h 1129"/>
                <a:gd name="T64" fmla="*/ 77 w 461"/>
                <a:gd name="T65" fmla="*/ 3 h 1129"/>
                <a:gd name="T66" fmla="*/ 92 w 461"/>
                <a:gd name="T67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1" h="1129">
                  <a:moveTo>
                    <a:pt x="92" y="0"/>
                  </a:moveTo>
                  <a:lnTo>
                    <a:pt x="178" y="0"/>
                  </a:lnTo>
                  <a:lnTo>
                    <a:pt x="232" y="158"/>
                  </a:lnTo>
                  <a:lnTo>
                    <a:pt x="277" y="0"/>
                  </a:lnTo>
                  <a:lnTo>
                    <a:pt x="369" y="0"/>
                  </a:lnTo>
                  <a:lnTo>
                    <a:pt x="379" y="0"/>
                  </a:lnTo>
                  <a:lnTo>
                    <a:pt x="386" y="3"/>
                  </a:lnTo>
                  <a:lnTo>
                    <a:pt x="391" y="9"/>
                  </a:lnTo>
                  <a:lnTo>
                    <a:pt x="395" y="16"/>
                  </a:lnTo>
                  <a:lnTo>
                    <a:pt x="399" y="24"/>
                  </a:lnTo>
                  <a:lnTo>
                    <a:pt x="406" y="22"/>
                  </a:lnTo>
                  <a:lnTo>
                    <a:pt x="414" y="22"/>
                  </a:lnTo>
                  <a:lnTo>
                    <a:pt x="419" y="22"/>
                  </a:lnTo>
                  <a:lnTo>
                    <a:pt x="436" y="24"/>
                  </a:lnTo>
                  <a:lnTo>
                    <a:pt x="450" y="35"/>
                  </a:lnTo>
                  <a:lnTo>
                    <a:pt x="460" y="47"/>
                  </a:lnTo>
                  <a:lnTo>
                    <a:pt x="461" y="64"/>
                  </a:lnTo>
                  <a:lnTo>
                    <a:pt x="461" y="412"/>
                  </a:lnTo>
                  <a:lnTo>
                    <a:pt x="460" y="428"/>
                  </a:lnTo>
                  <a:lnTo>
                    <a:pt x="450" y="443"/>
                  </a:lnTo>
                  <a:lnTo>
                    <a:pt x="436" y="452"/>
                  </a:lnTo>
                  <a:lnTo>
                    <a:pt x="419" y="456"/>
                  </a:lnTo>
                  <a:lnTo>
                    <a:pt x="414" y="456"/>
                  </a:lnTo>
                  <a:lnTo>
                    <a:pt x="406" y="454"/>
                  </a:lnTo>
                  <a:lnTo>
                    <a:pt x="399" y="452"/>
                  </a:lnTo>
                  <a:lnTo>
                    <a:pt x="399" y="1054"/>
                  </a:lnTo>
                  <a:lnTo>
                    <a:pt x="395" y="1078"/>
                  </a:lnTo>
                  <a:lnTo>
                    <a:pt x="384" y="1098"/>
                  </a:lnTo>
                  <a:lnTo>
                    <a:pt x="368" y="1115"/>
                  </a:lnTo>
                  <a:lnTo>
                    <a:pt x="347" y="1126"/>
                  </a:lnTo>
                  <a:lnTo>
                    <a:pt x="323" y="1129"/>
                  </a:lnTo>
                  <a:lnTo>
                    <a:pt x="300" y="1126"/>
                  </a:lnTo>
                  <a:lnTo>
                    <a:pt x="279" y="1115"/>
                  </a:lnTo>
                  <a:lnTo>
                    <a:pt x="263" y="1098"/>
                  </a:lnTo>
                  <a:lnTo>
                    <a:pt x="252" y="1078"/>
                  </a:lnTo>
                  <a:lnTo>
                    <a:pt x="248" y="1054"/>
                  </a:lnTo>
                  <a:lnTo>
                    <a:pt x="248" y="507"/>
                  </a:lnTo>
                  <a:lnTo>
                    <a:pt x="213" y="507"/>
                  </a:lnTo>
                  <a:lnTo>
                    <a:pt x="213" y="1054"/>
                  </a:lnTo>
                  <a:lnTo>
                    <a:pt x="209" y="1078"/>
                  </a:lnTo>
                  <a:lnTo>
                    <a:pt x="198" y="1098"/>
                  </a:lnTo>
                  <a:lnTo>
                    <a:pt x="184" y="1115"/>
                  </a:lnTo>
                  <a:lnTo>
                    <a:pt x="162" y="1126"/>
                  </a:lnTo>
                  <a:lnTo>
                    <a:pt x="138" y="1129"/>
                  </a:lnTo>
                  <a:lnTo>
                    <a:pt x="114" y="1126"/>
                  </a:lnTo>
                  <a:lnTo>
                    <a:pt x="94" y="1115"/>
                  </a:lnTo>
                  <a:lnTo>
                    <a:pt x="77" y="1098"/>
                  </a:lnTo>
                  <a:lnTo>
                    <a:pt x="68" y="1078"/>
                  </a:lnTo>
                  <a:lnTo>
                    <a:pt x="64" y="1054"/>
                  </a:lnTo>
                  <a:lnTo>
                    <a:pt x="64" y="640"/>
                  </a:lnTo>
                  <a:lnTo>
                    <a:pt x="167" y="640"/>
                  </a:lnTo>
                  <a:lnTo>
                    <a:pt x="167" y="432"/>
                  </a:lnTo>
                  <a:lnTo>
                    <a:pt x="5" y="432"/>
                  </a:lnTo>
                  <a:lnTo>
                    <a:pt x="2" y="423"/>
                  </a:lnTo>
                  <a:lnTo>
                    <a:pt x="0" y="412"/>
                  </a:lnTo>
                  <a:lnTo>
                    <a:pt x="0" y="64"/>
                  </a:lnTo>
                  <a:lnTo>
                    <a:pt x="4" y="47"/>
                  </a:lnTo>
                  <a:lnTo>
                    <a:pt x="13" y="35"/>
                  </a:lnTo>
                  <a:lnTo>
                    <a:pt x="26" y="24"/>
                  </a:lnTo>
                  <a:lnTo>
                    <a:pt x="44" y="22"/>
                  </a:lnTo>
                  <a:lnTo>
                    <a:pt x="49" y="22"/>
                  </a:lnTo>
                  <a:lnTo>
                    <a:pt x="57" y="22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70" y="9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4683125" y="2181225"/>
              <a:ext cx="407988" cy="27463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6"/>
            <p:cNvSpPr>
              <a:spLocks/>
            </p:cNvSpPr>
            <p:nvPr/>
          </p:nvSpPr>
          <p:spPr bwMode="auto">
            <a:xfrm>
              <a:off x="6959600" y="966788"/>
              <a:ext cx="441325" cy="441325"/>
            </a:xfrm>
            <a:custGeom>
              <a:avLst/>
              <a:gdLst>
                <a:gd name="T0" fmla="*/ 140 w 278"/>
                <a:gd name="T1" fmla="*/ 0 h 278"/>
                <a:gd name="T2" fmla="*/ 177 w 278"/>
                <a:gd name="T3" fmla="*/ 6 h 278"/>
                <a:gd name="T4" fmla="*/ 210 w 278"/>
                <a:gd name="T5" fmla="*/ 18 h 278"/>
                <a:gd name="T6" fmla="*/ 237 w 278"/>
                <a:gd name="T7" fmla="*/ 40 h 278"/>
                <a:gd name="T8" fmla="*/ 260 w 278"/>
                <a:gd name="T9" fmla="*/ 70 h 278"/>
                <a:gd name="T10" fmla="*/ 272 w 278"/>
                <a:gd name="T11" fmla="*/ 103 h 278"/>
                <a:gd name="T12" fmla="*/ 278 w 278"/>
                <a:gd name="T13" fmla="*/ 140 h 278"/>
                <a:gd name="T14" fmla="*/ 272 w 278"/>
                <a:gd name="T15" fmla="*/ 177 h 278"/>
                <a:gd name="T16" fmla="*/ 260 w 278"/>
                <a:gd name="T17" fmla="*/ 210 h 278"/>
                <a:gd name="T18" fmla="*/ 237 w 278"/>
                <a:gd name="T19" fmla="*/ 237 h 278"/>
                <a:gd name="T20" fmla="*/ 210 w 278"/>
                <a:gd name="T21" fmla="*/ 259 h 278"/>
                <a:gd name="T22" fmla="*/ 177 w 278"/>
                <a:gd name="T23" fmla="*/ 272 h 278"/>
                <a:gd name="T24" fmla="*/ 140 w 278"/>
                <a:gd name="T25" fmla="*/ 278 h 278"/>
                <a:gd name="T26" fmla="*/ 103 w 278"/>
                <a:gd name="T27" fmla="*/ 272 h 278"/>
                <a:gd name="T28" fmla="*/ 68 w 278"/>
                <a:gd name="T29" fmla="*/ 259 h 278"/>
                <a:gd name="T30" fmla="*/ 41 w 278"/>
                <a:gd name="T31" fmla="*/ 237 h 278"/>
                <a:gd name="T32" fmla="*/ 19 w 278"/>
                <a:gd name="T33" fmla="*/ 210 h 278"/>
                <a:gd name="T34" fmla="*/ 6 w 278"/>
                <a:gd name="T35" fmla="*/ 177 h 278"/>
                <a:gd name="T36" fmla="*/ 0 w 278"/>
                <a:gd name="T37" fmla="*/ 140 h 278"/>
                <a:gd name="T38" fmla="*/ 6 w 278"/>
                <a:gd name="T39" fmla="*/ 103 h 278"/>
                <a:gd name="T40" fmla="*/ 19 w 278"/>
                <a:gd name="T41" fmla="*/ 70 h 278"/>
                <a:gd name="T42" fmla="*/ 41 w 278"/>
                <a:gd name="T43" fmla="*/ 40 h 278"/>
                <a:gd name="T44" fmla="*/ 68 w 278"/>
                <a:gd name="T45" fmla="*/ 18 h 278"/>
                <a:gd name="T46" fmla="*/ 103 w 278"/>
                <a:gd name="T47" fmla="*/ 6 h 278"/>
                <a:gd name="T48" fmla="*/ 140 w 278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8" h="278">
                  <a:moveTo>
                    <a:pt x="140" y="0"/>
                  </a:moveTo>
                  <a:lnTo>
                    <a:pt x="177" y="6"/>
                  </a:lnTo>
                  <a:lnTo>
                    <a:pt x="210" y="18"/>
                  </a:lnTo>
                  <a:lnTo>
                    <a:pt x="237" y="40"/>
                  </a:lnTo>
                  <a:lnTo>
                    <a:pt x="260" y="70"/>
                  </a:lnTo>
                  <a:lnTo>
                    <a:pt x="272" y="103"/>
                  </a:lnTo>
                  <a:lnTo>
                    <a:pt x="278" y="140"/>
                  </a:lnTo>
                  <a:lnTo>
                    <a:pt x="272" y="177"/>
                  </a:lnTo>
                  <a:lnTo>
                    <a:pt x="260" y="210"/>
                  </a:lnTo>
                  <a:lnTo>
                    <a:pt x="237" y="237"/>
                  </a:lnTo>
                  <a:lnTo>
                    <a:pt x="210" y="259"/>
                  </a:lnTo>
                  <a:lnTo>
                    <a:pt x="177" y="272"/>
                  </a:lnTo>
                  <a:lnTo>
                    <a:pt x="140" y="278"/>
                  </a:lnTo>
                  <a:lnTo>
                    <a:pt x="103" y="272"/>
                  </a:lnTo>
                  <a:lnTo>
                    <a:pt x="68" y="259"/>
                  </a:lnTo>
                  <a:lnTo>
                    <a:pt x="41" y="237"/>
                  </a:lnTo>
                  <a:lnTo>
                    <a:pt x="19" y="210"/>
                  </a:lnTo>
                  <a:lnTo>
                    <a:pt x="6" y="177"/>
                  </a:lnTo>
                  <a:lnTo>
                    <a:pt x="0" y="140"/>
                  </a:lnTo>
                  <a:lnTo>
                    <a:pt x="6" y="103"/>
                  </a:lnTo>
                  <a:lnTo>
                    <a:pt x="19" y="70"/>
                  </a:lnTo>
                  <a:lnTo>
                    <a:pt x="41" y="40"/>
                  </a:lnTo>
                  <a:lnTo>
                    <a:pt x="68" y="18"/>
                  </a:lnTo>
                  <a:lnTo>
                    <a:pt x="103" y="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7146925" y="1466850"/>
              <a:ext cx="76200" cy="133350"/>
            </a:xfrm>
            <a:custGeom>
              <a:avLst/>
              <a:gdLst>
                <a:gd name="T0" fmla="*/ 0 w 48"/>
                <a:gd name="T1" fmla="*/ 0 h 84"/>
                <a:gd name="T2" fmla="*/ 48 w 48"/>
                <a:gd name="T3" fmla="*/ 0 h 84"/>
                <a:gd name="T4" fmla="*/ 24 w 48"/>
                <a:gd name="T5" fmla="*/ 84 h 84"/>
                <a:gd name="T6" fmla="*/ 0 w 48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84">
                  <a:moveTo>
                    <a:pt x="0" y="0"/>
                  </a:moveTo>
                  <a:lnTo>
                    <a:pt x="48" y="0"/>
                  </a:lnTo>
                  <a:lnTo>
                    <a:pt x="24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6813550" y="1466850"/>
              <a:ext cx="733425" cy="1792288"/>
            </a:xfrm>
            <a:custGeom>
              <a:avLst/>
              <a:gdLst>
                <a:gd name="T0" fmla="*/ 184 w 462"/>
                <a:gd name="T1" fmla="*/ 0 h 1129"/>
                <a:gd name="T2" fmla="*/ 284 w 462"/>
                <a:gd name="T3" fmla="*/ 0 h 1129"/>
                <a:gd name="T4" fmla="*/ 379 w 462"/>
                <a:gd name="T5" fmla="*/ 0 h 1129"/>
                <a:gd name="T6" fmla="*/ 392 w 462"/>
                <a:gd name="T7" fmla="*/ 9 h 1129"/>
                <a:gd name="T8" fmla="*/ 399 w 462"/>
                <a:gd name="T9" fmla="*/ 24 h 1129"/>
                <a:gd name="T10" fmla="*/ 414 w 462"/>
                <a:gd name="T11" fmla="*/ 22 h 1129"/>
                <a:gd name="T12" fmla="*/ 436 w 462"/>
                <a:gd name="T13" fmla="*/ 24 h 1129"/>
                <a:gd name="T14" fmla="*/ 458 w 462"/>
                <a:gd name="T15" fmla="*/ 47 h 1129"/>
                <a:gd name="T16" fmla="*/ 462 w 462"/>
                <a:gd name="T17" fmla="*/ 412 h 1129"/>
                <a:gd name="T18" fmla="*/ 456 w 462"/>
                <a:gd name="T19" fmla="*/ 432 h 1129"/>
                <a:gd name="T20" fmla="*/ 295 w 462"/>
                <a:gd name="T21" fmla="*/ 640 h 1129"/>
                <a:gd name="T22" fmla="*/ 399 w 462"/>
                <a:gd name="T23" fmla="*/ 1054 h 1129"/>
                <a:gd name="T24" fmla="*/ 385 w 462"/>
                <a:gd name="T25" fmla="*/ 1098 h 1129"/>
                <a:gd name="T26" fmla="*/ 348 w 462"/>
                <a:gd name="T27" fmla="*/ 1126 h 1129"/>
                <a:gd name="T28" fmla="*/ 300 w 462"/>
                <a:gd name="T29" fmla="*/ 1126 h 1129"/>
                <a:gd name="T30" fmla="*/ 263 w 462"/>
                <a:gd name="T31" fmla="*/ 1098 h 1129"/>
                <a:gd name="T32" fmla="*/ 249 w 462"/>
                <a:gd name="T33" fmla="*/ 1054 h 1129"/>
                <a:gd name="T34" fmla="*/ 214 w 462"/>
                <a:gd name="T35" fmla="*/ 507 h 1129"/>
                <a:gd name="T36" fmla="*/ 210 w 462"/>
                <a:gd name="T37" fmla="*/ 1078 h 1129"/>
                <a:gd name="T38" fmla="*/ 182 w 462"/>
                <a:gd name="T39" fmla="*/ 1115 h 1129"/>
                <a:gd name="T40" fmla="*/ 138 w 462"/>
                <a:gd name="T41" fmla="*/ 1129 h 1129"/>
                <a:gd name="T42" fmla="*/ 94 w 462"/>
                <a:gd name="T43" fmla="*/ 1115 h 1129"/>
                <a:gd name="T44" fmla="*/ 67 w 462"/>
                <a:gd name="T45" fmla="*/ 1078 h 1129"/>
                <a:gd name="T46" fmla="*/ 63 w 462"/>
                <a:gd name="T47" fmla="*/ 452 h 1129"/>
                <a:gd name="T48" fmla="*/ 50 w 462"/>
                <a:gd name="T49" fmla="*/ 456 h 1129"/>
                <a:gd name="T50" fmla="*/ 26 w 462"/>
                <a:gd name="T51" fmla="*/ 452 h 1129"/>
                <a:gd name="T52" fmla="*/ 4 w 462"/>
                <a:gd name="T53" fmla="*/ 428 h 1129"/>
                <a:gd name="T54" fmla="*/ 0 w 462"/>
                <a:gd name="T55" fmla="*/ 64 h 1129"/>
                <a:gd name="T56" fmla="*/ 13 w 462"/>
                <a:gd name="T57" fmla="*/ 35 h 1129"/>
                <a:gd name="T58" fmla="*/ 43 w 462"/>
                <a:gd name="T59" fmla="*/ 22 h 1129"/>
                <a:gd name="T60" fmla="*/ 57 w 462"/>
                <a:gd name="T61" fmla="*/ 22 h 1129"/>
                <a:gd name="T62" fmla="*/ 67 w 462"/>
                <a:gd name="T63" fmla="*/ 16 h 1129"/>
                <a:gd name="T64" fmla="*/ 78 w 462"/>
                <a:gd name="T65" fmla="*/ 3 h 1129"/>
                <a:gd name="T66" fmla="*/ 92 w 462"/>
                <a:gd name="T67" fmla="*/ 0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2" h="1129">
                  <a:moveTo>
                    <a:pt x="92" y="0"/>
                  </a:moveTo>
                  <a:lnTo>
                    <a:pt x="184" y="0"/>
                  </a:lnTo>
                  <a:lnTo>
                    <a:pt x="232" y="158"/>
                  </a:lnTo>
                  <a:lnTo>
                    <a:pt x="284" y="0"/>
                  </a:lnTo>
                  <a:lnTo>
                    <a:pt x="370" y="0"/>
                  </a:lnTo>
                  <a:lnTo>
                    <a:pt x="379" y="0"/>
                  </a:lnTo>
                  <a:lnTo>
                    <a:pt x="386" y="3"/>
                  </a:lnTo>
                  <a:lnTo>
                    <a:pt x="392" y="9"/>
                  </a:lnTo>
                  <a:lnTo>
                    <a:pt x="396" y="16"/>
                  </a:lnTo>
                  <a:lnTo>
                    <a:pt x="399" y="24"/>
                  </a:lnTo>
                  <a:lnTo>
                    <a:pt x="405" y="22"/>
                  </a:lnTo>
                  <a:lnTo>
                    <a:pt x="414" y="22"/>
                  </a:lnTo>
                  <a:lnTo>
                    <a:pt x="420" y="22"/>
                  </a:lnTo>
                  <a:lnTo>
                    <a:pt x="436" y="24"/>
                  </a:lnTo>
                  <a:lnTo>
                    <a:pt x="449" y="35"/>
                  </a:lnTo>
                  <a:lnTo>
                    <a:pt x="458" y="47"/>
                  </a:lnTo>
                  <a:lnTo>
                    <a:pt x="462" y="64"/>
                  </a:lnTo>
                  <a:lnTo>
                    <a:pt x="462" y="412"/>
                  </a:lnTo>
                  <a:lnTo>
                    <a:pt x="462" y="423"/>
                  </a:lnTo>
                  <a:lnTo>
                    <a:pt x="456" y="432"/>
                  </a:lnTo>
                  <a:lnTo>
                    <a:pt x="295" y="432"/>
                  </a:lnTo>
                  <a:lnTo>
                    <a:pt x="295" y="640"/>
                  </a:lnTo>
                  <a:lnTo>
                    <a:pt x="399" y="640"/>
                  </a:lnTo>
                  <a:lnTo>
                    <a:pt x="399" y="1054"/>
                  </a:lnTo>
                  <a:lnTo>
                    <a:pt x="396" y="1078"/>
                  </a:lnTo>
                  <a:lnTo>
                    <a:pt x="385" y="1098"/>
                  </a:lnTo>
                  <a:lnTo>
                    <a:pt x="368" y="1115"/>
                  </a:lnTo>
                  <a:lnTo>
                    <a:pt x="348" y="1126"/>
                  </a:lnTo>
                  <a:lnTo>
                    <a:pt x="324" y="1129"/>
                  </a:lnTo>
                  <a:lnTo>
                    <a:pt x="300" y="1126"/>
                  </a:lnTo>
                  <a:lnTo>
                    <a:pt x="280" y="1115"/>
                  </a:lnTo>
                  <a:lnTo>
                    <a:pt x="263" y="1098"/>
                  </a:lnTo>
                  <a:lnTo>
                    <a:pt x="252" y="1078"/>
                  </a:lnTo>
                  <a:lnTo>
                    <a:pt x="249" y="1054"/>
                  </a:lnTo>
                  <a:lnTo>
                    <a:pt x="249" y="507"/>
                  </a:lnTo>
                  <a:lnTo>
                    <a:pt x="214" y="507"/>
                  </a:lnTo>
                  <a:lnTo>
                    <a:pt x="214" y="1054"/>
                  </a:lnTo>
                  <a:lnTo>
                    <a:pt x="210" y="1078"/>
                  </a:lnTo>
                  <a:lnTo>
                    <a:pt x="199" y="1098"/>
                  </a:lnTo>
                  <a:lnTo>
                    <a:pt x="182" y="1115"/>
                  </a:lnTo>
                  <a:lnTo>
                    <a:pt x="162" y="1126"/>
                  </a:lnTo>
                  <a:lnTo>
                    <a:pt x="138" y="1129"/>
                  </a:lnTo>
                  <a:lnTo>
                    <a:pt x="114" y="1126"/>
                  </a:lnTo>
                  <a:lnTo>
                    <a:pt x="94" y="1115"/>
                  </a:lnTo>
                  <a:lnTo>
                    <a:pt x="78" y="1098"/>
                  </a:lnTo>
                  <a:lnTo>
                    <a:pt x="67" y="1078"/>
                  </a:lnTo>
                  <a:lnTo>
                    <a:pt x="63" y="1054"/>
                  </a:lnTo>
                  <a:lnTo>
                    <a:pt x="63" y="452"/>
                  </a:lnTo>
                  <a:lnTo>
                    <a:pt x="57" y="454"/>
                  </a:lnTo>
                  <a:lnTo>
                    <a:pt x="50" y="456"/>
                  </a:lnTo>
                  <a:lnTo>
                    <a:pt x="43" y="456"/>
                  </a:lnTo>
                  <a:lnTo>
                    <a:pt x="26" y="452"/>
                  </a:lnTo>
                  <a:lnTo>
                    <a:pt x="13" y="443"/>
                  </a:lnTo>
                  <a:lnTo>
                    <a:pt x="4" y="428"/>
                  </a:lnTo>
                  <a:lnTo>
                    <a:pt x="0" y="412"/>
                  </a:lnTo>
                  <a:lnTo>
                    <a:pt x="0" y="64"/>
                  </a:lnTo>
                  <a:lnTo>
                    <a:pt x="4" y="47"/>
                  </a:lnTo>
                  <a:lnTo>
                    <a:pt x="13" y="35"/>
                  </a:lnTo>
                  <a:lnTo>
                    <a:pt x="26" y="24"/>
                  </a:lnTo>
                  <a:lnTo>
                    <a:pt x="43" y="22"/>
                  </a:lnTo>
                  <a:lnTo>
                    <a:pt x="50" y="22"/>
                  </a:lnTo>
                  <a:lnTo>
                    <a:pt x="57" y="22"/>
                  </a:lnTo>
                  <a:lnTo>
                    <a:pt x="65" y="24"/>
                  </a:lnTo>
                  <a:lnTo>
                    <a:pt x="67" y="16"/>
                  </a:lnTo>
                  <a:lnTo>
                    <a:pt x="70" y="9"/>
                  </a:lnTo>
                  <a:lnTo>
                    <a:pt x="78" y="3"/>
                  </a:lnTo>
                  <a:lnTo>
                    <a:pt x="85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7304088" y="2181225"/>
              <a:ext cx="409575" cy="27463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0">
              <a:solidFill>
                <a:srgbClr val="3B3A3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772150" y="1606550"/>
              <a:ext cx="911225" cy="427038"/>
            </a:xfrm>
            <a:custGeom>
              <a:avLst/>
              <a:gdLst>
                <a:gd name="T0" fmla="*/ 342 w 574"/>
                <a:gd name="T1" fmla="*/ 0 h 269"/>
                <a:gd name="T2" fmla="*/ 574 w 574"/>
                <a:gd name="T3" fmla="*/ 134 h 269"/>
                <a:gd name="T4" fmla="*/ 342 w 574"/>
                <a:gd name="T5" fmla="*/ 269 h 269"/>
                <a:gd name="T6" fmla="*/ 342 w 574"/>
                <a:gd name="T7" fmla="*/ 224 h 269"/>
                <a:gd name="T8" fmla="*/ 0 w 574"/>
                <a:gd name="T9" fmla="*/ 224 h 269"/>
                <a:gd name="T10" fmla="*/ 0 w 574"/>
                <a:gd name="T11" fmla="*/ 46 h 269"/>
                <a:gd name="T12" fmla="*/ 342 w 574"/>
                <a:gd name="T13" fmla="*/ 46 h 269"/>
                <a:gd name="T14" fmla="*/ 342 w 574"/>
                <a:gd name="T1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" h="269">
                  <a:moveTo>
                    <a:pt x="342" y="0"/>
                  </a:moveTo>
                  <a:lnTo>
                    <a:pt x="574" y="134"/>
                  </a:lnTo>
                  <a:lnTo>
                    <a:pt x="342" y="269"/>
                  </a:lnTo>
                  <a:lnTo>
                    <a:pt x="342" y="224"/>
                  </a:lnTo>
                  <a:lnTo>
                    <a:pt x="0" y="224"/>
                  </a:lnTo>
                  <a:lnTo>
                    <a:pt x="0" y="46"/>
                  </a:lnTo>
                  <a:lnTo>
                    <a:pt x="342" y="46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2"/>
            <p:cNvSpPr>
              <a:spLocks/>
            </p:cNvSpPr>
            <p:nvPr/>
          </p:nvSpPr>
          <p:spPr bwMode="auto">
            <a:xfrm>
              <a:off x="5772150" y="2219325"/>
              <a:ext cx="911225" cy="423863"/>
            </a:xfrm>
            <a:custGeom>
              <a:avLst/>
              <a:gdLst>
                <a:gd name="T0" fmla="*/ 232 w 574"/>
                <a:gd name="T1" fmla="*/ 0 h 267"/>
                <a:gd name="T2" fmla="*/ 232 w 574"/>
                <a:gd name="T3" fmla="*/ 44 h 267"/>
                <a:gd name="T4" fmla="*/ 574 w 574"/>
                <a:gd name="T5" fmla="*/ 44 h 267"/>
                <a:gd name="T6" fmla="*/ 574 w 574"/>
                <a:gd name="T7" fmla="*/ 223 h 267"/>
                <a:gd name="T8" fmla="*/ 232 w 574"/>
                <a:gd name="T9" fmla="*/ 223 h 267"/>
                <a:gd name="T10" fmla="*/ 232 w 574"/>
                <a:gd name="T11" fmla="*/ 267 h 267"/>
                <a:gd name="T12" fmla="*/ 0 w 574"/>
                <a:gd name="T13" fmla="*/ 135 h 267"/>
                <a:gd name="T14" fmla="*/ 232 w 574"/>
                <a:gd name="T1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" h="267">
                  <a:moveTo>
                    <a:pt x="232" y="0"/>
                  </a:moveTo>
                  <a:lnTo>
                    <a:pt x="232" y="44"/>
                  </a:lnTo>
                  <a:lnTo>
                    <a:pt x="574" y="44"/>
                  </a:lnTo>
                  <a:lnTo>
                    <a:pt x="574" y="223"/>
                  </a:lnTo>
                  <a:lnTo>
                    <a:pt x="232" y="223"/>
                  </a:lnTo>
                  <a:lnTo>
                    <a:pt x="232" y="267"/>
                  </a:lnTo>
                  <a:lnTo>
                    <a:pt x="0" y="135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8351055" y="5432466"/>
            <a:ext cx="37443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51056" y="5098703"/>
            <a:ext cx="374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680" y="5432466"/>
            <a:ext cx="37443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1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1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1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681" y="5098703"/>
            <a:ext cx="374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7368" y="908720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INFOGRAHICS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08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471194" y="2330677"/>
            <a:ext cx="3249612" cy="3214256"/>
            <a:chOff x="2135188" y="995363"/>
            <a:chExt cx="1751013" cy="1731962"/>
          </a:xfrm>
        </p:grpSpPr>
        <p:sp>
          <p:nvSpPr>
            <p:cNvPr id="4" name="Rectangle 275"/>
            <p:cNvSpPr>
              <a:spLocks noChangeArrowheads="1"/>
            </p:cNvSpPr>
            <p:nvPr/>
          </p:nvSpPr>
          <p:spPr bwMode="auto">
            <a:xfrm>
              <a:off x="2647950" y="2479675"/>
              <a:ext cx="723900" cy="66675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276"/>
            <p:cNvSpPr>
              <a:spLocks noChangeArrowheads="1"/>
            </p:cNvSpPr>
            <p:nvPr/>
          </p:nvSpPr>
          <p:spPr bwMode="auto">
            <a:xfrm>
              <a:off x="2578100" y="2570163"/>
              <a:ext cx="865188" cy="66675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277"/>
            <p:cNvSpPr>
              <a:spLocks noChangeArrowheads="1"/>
            </p:cNvSpPr>
            <p:nvPr/>
          </p:nvSpPr>
          <p:spPr bwMode="auto">
            <a:xfrm>
              <a:off x="2459038" y="2660650"/>
              <a:ext cx="1103313" cy="66675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78"/>
            <p:cNvSpPr>
              <a:spLocks noEditPoints="1"/>
            </p:cNvSpPr>
            <p:nvPr/>
          </p:nvSpPr>
          <p:spPr bwMode="auto">
            <a:xfrm>
              <a:off x="2135188" y="995363"/>
              <a:ext cx="1751013" cy="1463675"/>
            </a:xfrm>
            <a:custGeom>
              <a:avLst/>
              <a:gdLst>
                <a:gd name="T0" fmla="*/ 540 w 1103"/>
                <a:gd name="T1" fmla="*/ 863 h 922"/>
                <a:gd name="T2" fmla="*/ 533 w 1103"/>
                <a:gd name="T3" fmla="*/ 863 h 922"/>
                <a:gd name="T4" fmla="*/ 526 w 1103"/>
                <a:gd name="T5" fmla="*/ 867 h 922"/>
                <a:gd name="T6" fmla="*/ 520 w 1103"/>
                <a:gd name="T7" fmla="*/ 872 h 922"/>
                <a:gd name="T8" fmla="*/ 518 w 1103"/>
                <a:gd name="T9" fmla="*/ 880 h 922"/>
                <a:gd name="T10" fmla="*/ 516 w 1103"/>
                <a:gd name="T11" fmla="*/ 887 h 922"/>
                <a:gd name="T12" fmla="*/ 518 w 1103"/>
                <a:gd name="T13" fmla="*/ 895 h 922"/>
                <a:gd name="T14" fmla="*/ 520 w 1103"/>
                <a:gd name="T15" fmla="*/ 900 h 922"/>
                <a:gd name="T16" fmla="*/ 526 w 1103"/>
                <a:gd name="T17" fmla="*/ 906 h 922"/>
                <a:gd name="T18" fmla="*/ 533 w 1103"/>
                <a:gd name="T19" fmla="*/ 909 h 922"/>
                <a:gd name="T20" fmla="*/ 540 w 1103"/>
                <a:gd name="T21" fmla="*/ 909 h 922"/>
                <a:gd name="T22" fmla="*/ 548 w 1103"/>
                <a:gd name="T23" fmla="*/ 909 h 922"/>
                <a:gd name="T24" fmla="*/ 553 w 1103"/>
                <a:gd name="T25" fmla="*/ 906 h 922"/>
                <a:gd name="T26" fmla="*/ 559 w 1103"/>
                <a:gd name="T27" fmla="*/ 900 h 922"/>
                <a:gd name="T28" fmla="*/ 562 w 1103"/>
                <a:gd name="T29" fmla="*/ 895 h 922"/>
                <a:gd name="T30" fmla="*/ 564 w 1103"/>
                <a:gd name="T31" fmla="*/ 887 h 922"/>
                <a:gd name="T32" fmla="*/ 562 w 1103"/>
                <a:gd name="T33" fmla="*/ 880 h 922"/>
                <a:gd name="T34" fmla="*/ 559 w 1103"/>
                <a:gd name="T35" fmla="*/ 872 h 922"/>
                <a:gd name="T36" fmla="*/ 553 w 1103"/>
                <a:gd name="T37" fmla="*/ 867 h 922"/>
                <a:gd name="T38" fmla="*/ 548 w 1103"/>
                <a:gd name="T39" fmla="*/ 863 h 922"/>
                <a:gd name="T40" fmla="*/ 540 w 1103"/>
                <a:gd name="T41" fmla="*/ 863 h 922"/>
                <a:gd name="T42" fmla="*/ 88 w 1103"/>
                <a:gd name="T43" fmla="*/ 74 h 922"/>
                <a:gd name="T44" fmla="*/ 88 w 1103"/>
                <a:gd name="T45" fmla="*/ 849 h 922"/>
                <a:gd name="T46" fmla="*/ 1015 w 1103"/>
                <a:gd name="T47" fmla="*/ 849 h 922"/>
                <a:gd name="T48" fmla="*/ 1015 w 1103"/>
                <a:gd name="T49" fmla="*/ 74 h 922"/>
                <a:gd name="T50" fmla="*/ 88 w 1103"/>
                <a:gd name="T51" fmla="*/ 74 h 922"/>
                <a:gd name="T52" fmla="*/ 0 w 1103"/>
                <a:gd name="T53" fmla="*/ 0 h 922"/>
                <a:gd name="T54" fmla="*/ 1103 w 1103"/>
                <a:gd name="T55" fmla="*/ 0 h 922"/>
                <a:gd name="T56" fmla="*/ 1103 w 1103"/>
                <a:gd name="T57" fmla="*/ 922 h 922"/>
                <a:gd name="T58" fmla="*/ 0 w 1103"/>
                <a:gd name="T59" fmla="*/ 922 h 922"/>
                <a:gd name="T60" fmla="*/ 0 w 1103"/>
                <a:gd name="T61" fmla="*/ 0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3" h="922">
                  <a:moveTo>
                    <a:pt x="540" y="863"/>
                  </a:moveTo>
                  <a:lnTo>
                    <a:pt x="533" y="863"/>
                  </a:lnTo>
                  <a:lnTo>
                    <a:pt x="526" y="867"/>
                  </a:lnTo>
                  <a:lnTo>
                    <a:pt x="520" y="872"/>
                  </a:lnTo>
                  <a:lnTo>
                    <a:pt x="518" y="880"/>
                  </a:lnTo>
                  <a:lnTo>
                    <a:pt x="516" y="887"/>
                  </a:lnTo>
                  <a:lnTo>
                    <a:pt x="518" y="895"/>
                  </a:lnTo>
                  <a:lnTo>
                    <a:pt x="520" y="900"/>
                  </a:lnTo>
                  <a:lnTo>
                    <a:pt x="526" y="906"/>
                  </a:lnTo>
                  <a:lnTo>
                    <a:pt x="533" y="909"/>
                  </a:lnTo>
                  <a:lnTo>
                    <a:pt x="540" y="909"/>
                  </a:lnTo>
                  <a:lnTo>
                    <a:pt x="548" y="909"/>
                  </a:lnTo>
                  <a:lnTo>
                    <a:pt x="553" y="906"/>
                  </a:lnTo>
                  <a:lnTo>
                    <a:pt x="559" y="900"/>
                  </a:lnTo>
                  <a:lnTo>
                    <a:pt x="562" y="895"/>
                  </a:lnTo>
                  <a:lnTo>
                    <a:pt x="564" y="887"/>
                  </a:lnTo>
                  <a:lnTo>
                    <a:pt x="562" y="880"/>
                  </a:lnTo>
                  <a:lnTo>
                    <a:pt x="559" y="872"/>
                  </a:lnTo>
                  <a:lnTo>
                    <a:pt x="553" y="867"/>
                  </a:lnTo>
                  <a:lnTo>
                    <a:pt x="548" y="863"/>
                  </a:lnTo>
                  <a:lnTo>
                    <a:pt x="540" y="863"/>
                  </a:lnTo>
                  <a:close/>
                  <a:moveTo>
                    <a:pt x="88" y="74"/>
                  </a:moveTo>
                  <a:lnTo>
                    <a:pt x="88" y="849"/>
                  </a:lnTo>
                  <a:lnTo>
                    <a:pt x="1015" y="849"/>
                  </a:lnTo>
                  <a:lnTo>
                    <a:pt x="1015" y="74"/>
                  </a:lnTo>
                  <a:lnTo>
                    <a:pt x="88" y="74"/>
                  </a:lnTo>
                  <a:close/>
                  <a:moveTo>
                    <a:pt x="0" y="0"/>
                  </a:moveTo>
                  <a:lnTo>
                    <a:pt x="1103" y="0"/>
                  </a:lnTo>
                  <a:lnTo>
                    <a:pt x="1103" y="922"/>
                  </a:lnTo>
                  <a:lnTo>
                    <a:pt x="0" y="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79"/>
            <p:cNvSpPr>
              <a:spLocks/>
            </p:cNvSpPr>
            <p:nvPr/>
          </p:nvSpPr>
          <p:spPr bwMode="auto">
            <a:xfrm>
              <a:off x="2974975" y="1343025"/>
              <a:ext cx="395288" cy="385763"/>
            </a:xfrm>
            <a:custGeom>
              <a:avLst/>
              <a:gdLst>
                <a:gd name="T0" fmla="*/ 98 w 249"/>
                <a:gd name="T1" fmla="*/ 0 h 243"/>
                <a:gd name="T2" fmla="*/ 140 w 249"/>
                <a:gd name="T3" fmla="*/ 21 h 243"/>
                <a:gd name="T4" fmla="*/ 175 w 249"/>
                <a:gd name="T5" fmla="*/ 48 h 243"/>
                <a:gd name="T6" fmla="*/ 206 w 249"/>
                <a:gd name="T7" fmla="*/ 83 h 243"/>
                <a:gd name="T8" fmla="*/ 232 w 249"/>
                <a:gd name="T9" fmla="*/ 122 h 243"/>
                <a:gd name="T10" fmla="*/ 249 w 249"/>
                <a:gd name="T11" fmla="*/ 164 h 243"/>
                <a:gd name="T12" fmla="*/ 0 w 249"/>
                <a:gd name="T13" fmla="*/ 243 h 243"/>
                <a:gd name="T14" fmla="*/ 2 w 249"/>
                <a:gd name="T15" fmla="*/ 238 h 243"/>
                <a:gd name="T16" fmla="*/ 8 w 249"/>
                <a:gd name="T17" fmla="*/ 225 h 243"/>
                <a:gd name="T18" fmla="*/ 15 w 249"/>
                <a:gd name="T19" fmla="*/ 206 h 243"/>
                <a:gd name="T20" fmla="*/ 26 w 249"/>
                <a:gd name="T21" fmla="*/ 182 h 243"/>
                <a:gd name="T22" fmla="*/ 37 w 249"/>
                <a:gd name="T23" fmla="*/ 157 h 243"/>
                <a:gd name="T24" fmla="*/ 48 w 249"/>
                <a:gd name="T25" fmla="*/ 127 h 243"/>
                <a:gd name="T26" fmla="*/ 61 w 249"/>
                <a:gd name="T27" fmla="*/ 98 h 243"/>
                <a:gd name="T28" fmla="*/ 72 w 249"/>
                <a:gd name="T29" fmla="*/ 68 h 243"/>
                <a:gd name="T30" fmla="*/ 83 w 249"/>
                <a:gd name="T31" fmla="*/ 41 h 243"/>
                <a:gd name="T32" fmla="*/ 92 w 249"/>
                <a:gd name="T33" fmla="*/ 19 h 243"/>
                <a:gd name="T34" fmla="*/ 98 w 249"/>
                <a:gd name="T3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243">
                  <a:moveTo>
                    <a:pt x="98" y="0"/>
                  </a:moveTo>
                  <a:lnTo>
                    <a:pt x="140" y="21"/>
                  </a:lnTo>
                  <a:lnTo>
                    <a:pt x="175" y="48"/>
                  </a:lnTo>
                  <a:lnTo>
                    <a:pt x="206" y="83"/>
                  </a:lnTo>
                  <a:lnTo>
                    <a:pt x="232" y="122"/>
                  </a:lnTo>
                  <a:lnTo>
                    <a:pt x="249" y="164"/>
                  </a:lnTo>
                  <a:lnTo>
                    <a:pt x="0" y="243"/>
                  </a:lnTo>
                  <a:lnTo>
                    <a:pt x="2" y="238"/>
                  </a:lnTo>
                  <a:lnTo>
                    <a:pt x="8" y="225"/>
                  </a:lnTo>
                  <a:lnTo>
                    <a:pt x="15" y="206"/>
                  </a:lnTo>
                  <a:lnTo>
                    <a:pt x="26" y="182"/>
                  </a:lnTo>
                  <a:lnTo>
                    <a:pt x="37" y="157"/>
                  </a:lnTo>
                  <a:lnTo>
                    <a:pt x="48" y="127"/>
                  </a:lnTo>
                  <a:lnTo>
                    <a:pt x="61" y="98"/>
                  </a:lnTo>
                  <a:lnTo>
                    <a:pt x="72" y="68"/>
                  </a:lnTo>
                  <a:lnTo>
                    <a:pt x="83" y="41"/>
                  </a:lnTo>
                  <a:lnTo>
                    <a:pt x="92" y="19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solidFill>
                <a:schemeClr val="accent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81"/>
            <p:cNvSpPr>
              <a:spLocks/>
            </p:cNvSpPr>
            <p:nvPr/>
          </p:nvSpPr>
          <p:spPr bwMode="auto">
            <a:xfrm>
              <a:off x="2560638" y="1314450"/>
              <a:ext cx="828675" cy="828675"/>
            </a:xfrm>
            <a:custGeom>
              <a:avLst/>
              <a:gdLst>
                <a:gd name="T0" fmla="*/ 274 w 522"/>
                <a:gd name="T1" fmla="*/ 0 h 522"/>
                <a:gd name="T2" fmla="*/ 287 w 522"/>
                <a:gd name="T3" fmla="*/ 0 h 522"/>
                <a:gd name="T4" fmla="*/ 300 w 522"/>
                <a:gd name="T5" fmla="*/ 2 h 522"/>
                <a:gd name="T6" fmla="*/ 313 w 522"/>
                <a:gd name="T7" fmla="*/ 4 h 522"/>
                <a:gd name="T8" fmla="*/ 324 w 522"/>
                <a:gd name="T9" fmla="*/ 7 h 522"/>
                <a:gd name="T10" fmla="*/ 337 w 522"/>
                <a:gd name="T11" fmla="*/ 11 h 522"/>
                <a:gd name="T12" fmla="*/ 359 w 522"/>
                <a:gd name="T13" fmla="*/ 18 h 522"/>
                <a:gd name="T14" fmla="*/ 344 w 522"/>
                <a:gd name="T15" fmla="*/ 59 h 522"/>
                <a:gd name="T16" fmla="*/ 322 w 522"/>
                <a:gd name="T17" fmla="*/ 116 h 522"/>
                <a:gd name="T18" fmla="*/ 298 w 522"/>
                <a:gd name="T19" fmla="*/ 175 h 522"/>
                <a:gd name="T20" fmla="*/ 276 w 522"/>
                <a:gd name="T21" fmla="*/ 224 h 522"/>
                <a:gd name="T22" fmla="*/ 263 w 522"/>
                <a:gd name="T23" fmla="*/ 256 h 522"/>
                <a:gd name="T24" fmla="*/ 510 w 522"/>
                <a:gd name="T25" fmla="*/ 182 h 522"/>
                <a:gd name="T26" fmla="*/ 511 w 522"/>
                <a:gd name="T27" fmla="*/ 188 h 522"/>
                <a:gd name="T28" fmla="*/ 515 w 522"/>
                <a:gd name="T29" fmla="*/ 199 h 522"/>
                <a:gd name="T30" fmla="*/ 517 w 522"/>
                <a:gd name="T31" fmla="*/ 210 h 522"/>
                <a:gd name="T32" fmla="*/ 521 w 522"/>
                <a:gd name="T33" fmla="*/ 223 h 522"/>
                <a:gd name="T34" fmla="*/ 521 w 522"/>
                <a:gd name="T35" fmla="*/ 235 h 522"/>
                <a:gd name="T36" fmla="*/ 522 w 522"/>
                <a:gd name="T37" fmla="*/ 248 h 522"/>
                <a:gd name="T38" fmla="*/ 522 w 522"/>
                <a:gd name="T39" fmla="*/ 261 h 522"/>
                <a:gd name="T40" fmla="*/ 502 w 522"/>
                <a:gd name="T41" fmla="*/ 362 h 522"/>
                <a:gd name="T42" fmla="*/ 445 w 522"/>
                <a:gd name="T43" fmla="*/ 445 h 522"/>
                <a:gd name="T44" fmla="*/ 362 w 522"/>
                <a:gd name="T45" fmla="*/ 500 h 522"/>
                <a:gd name="T46" fmla="*/ 261 w 522"/>
                <a:gd name="T47" fmla="*/ 522 h 522"/>
                <a:gd name="T48" fmla="*/ 157 w 522"/>
                <a:gd name="T49" fmla="*/ 499 h 522"/>
                <a:gd name="T50" fmla="*/ 70 w 522"/>
                <a:gd name="T51" fmla="*/ 440 h 522"/>
                <a:gd name="T52" fmla="*/ 17 w 522"/>
                <a:gd name="T53" fmla="*/ 350 h 522"/>
                <a:gd name="T54" fmla="*/ 0 w 522"/>
                <a:gd name="T55" fmla="*/ 261 h 522"/>
                <a:gd name="T56" fmla="*/ 9 w 522"/>
                <a:gd name="T57" fmla="*/ 195 h 522"/>
                <a:gd name="T58" fmla="*/ 31 w 522"/>
                <a:gd name="T59" fmla="*/ 136 h 522"/>
                <a:gd name="T60" fmla="*/ 77 w 522"/>
                <a:gd name="T61" fmla="*/ 75 h 522"/>
                <a:gd name="T62" fmla="*/ 105 w 522"/>
                <a:gd name="T63" fmla="*/ 51 h 522"/>
                <a:gd name="T64" fmla="*/ 160 w 522"/>
                <a:gd name="T65" fmla="*/ 20 h 522"/>
                <a:gd name="T66" fmla="*/ 261 w 522"/>
                <a:gd name="T6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2" h="522">
                  <a:moveTo>
                    <a:pt x="261" y="0"/>
                  </a:moveTo>
                  <a:lnTo>
                    <a:pt x="274" y="0"/>
                  </a:lnTo>
                  <a:lnTo>
                    <a:pt x="282" y="0"/>
                  </a:lnTo>
                  <a:lnTo>
                    <a:pt x="287" y="0"/>
                  </a:lnTo>
                  <a:lnTo>
                    <a:pt x="296" y="2"/>
                  </a:lnTo>
                  <a:lnTo>
                    <a:pt x="300" y="2"/>
                  </a:lnTo>
                  <a:lnTo>
                    <a:pt x="311" y="4"/>
                  </a:lnTo>
                  <a:lnTo>
                    <a:pt x="313" y="4"/>
                  </a:lnTo>
                  <a:lnTo>
                    <a:pt x="324" y="7"/>
                  </a:lnTo>
                  <a:lnTo>
                    <a:pt x="324" y="7"/>
                  </a:lnTo>
                  <a:lnTo>
                    <a:pt x="337" y="11"/>
                  </a:lnTo>
                  <a:lnTo>
                    <a:pt x="337" y="11"/>
                  </a:lnTo>
                  <a:lnTo>
                    <a:pt x="359" y="18"/>
                  </a:lnTo>
                  <a:lnTo>
                    <a:pt x="359" y="18"/>
                  </a:lnTo>
                  <a:lnTo>
                    <a:pt x="353" y="37"/>
                  </a:lnTo>
                  <a:lnTo>
                    <a:pt x="344" y="59"/>
                  </a:lnTo>
                  <a:lnTo>
                    <a:pt x="333" y="86"/>
                  </a:lnTo>
                  <a:lnTo>
                    <a:pt x="322" y="116"/>
                  </a:lnTo>
                  <a:lnTo>
                    <a:pt x="309" y="145"/>
                  </a:lnTo>
                  <a:lnTo>
                    <a:pt x="298" y="175"/>
                  </a:lnTo>
                  <a:lnTo>
                    <a:pt x="287" y="200"/>
                  </a:lnTo>
                  <a:lnTo>
                    <a:pt x="276" y="224"/>
                  </a:lnTo>
                  <a:lnTo>
                    <a:pt x="269" y="243"/>
                  </a:lnTo>
                  <a:lnTo>
                    <a:pt x="263" y="256"/>
                  </a:lnTo>
                  <a:lnTo>
                    <a:pt x="261" y="261"/>
                  </a:lnTo>
                  <a:lnTo>
                    <a:pt x="510" y="182"/>
                  </a:lnTo>
                  <a:lnTo>
                    <a:pt x="510" y="182"/>
                  </a:lnTo>
                  <a:lnTo>
                    <a:pt x="511" y="188"/>
                  </a:lnTo>
                  <a:lnTo>
                    <a:pt x="513" y="193"/>
                  </a:lnTo>
                  <a:lnTo>
                    <a:pt x="515" y="199"/>
                  </a:lnTo>
                  <a:lnTo>
                    <a:pt x="517" y="204"/>
                  </a:lnTo>
                  <a:lnTo>
                    <a:pt x="517" y="210"/>
                  </a:lnTo>
                  <a:lnTo>
                    <a:pt x="519" y="221"/>
                  </a:lnTo>
                  <a:lnTo>
                    <a:pt x="521" y="223"/>
                  </a:lnTo>
                  <a:lnTo>
                    <a:pt x="521" y="232"/>
                  </a:lnTo>
                  <a:lnTo>
                    <a:pt x="521" y="235"/>
                  </a:lnTo>
                  <a:lnTo>
                    <a:pt x="522" y="245"/>
                  </a:lnTo>
                  <a:lnTo>
                    <a:pt x="522" y="248"/>
                  </a:lnTo>
                  <a:lnTo>
                    <a:pt x="522" y="261"/>
                  </a:lnTo>
                  <a:lnTo>
                    <a:pt x="522" y="261"/>
                  </a:lnTo>
                  <a:lnTo>
                    <a:pt x="517" y="313"/>
                  </a:lnTo>
                  <a:lnTo>
                    <a:pt x="502" y="362"/>
                  </a:lnTo>
                  <a:lnTo>
                    <a:pt x="478" y="407"/>
                  </a:lnTo>
                  <a:lnTo>
                    <a:pt x="445" y="445"/>
                  </a:lnTo>
                  <a:lnTo>
                    <a:pt x="407" y="476"/>
                  </a:lnTo>
                  <a:lnTo>
                    <a:pt x="362" y="500"/>
                  </a:lnTo>
                  <a:lnTo>
                    <a:pt x="315" y="517"/>
                  </a:lnTo>
                  <a:lnTo>
                    <a:pt x="261" y="522"/>
                  </a:lnTo>
                  <a:lnTo>
                    <a:pt x="206" y="515"/>
                  </a:lnTo>
                  <a:lnTo>
                    <a:pt x="157" y="499"/>
                  </a:lnTo>
                  <a:lnTo>
                    <a:pt x="111" y="473"/>
                  </a:lnTo>
                  <a:lnTo>
                    <a:pt x="70" y="440"/>
                  </a:lnTo>
                  <a:lnTo>
                    <a:pt x="39" y="397"/>
                  </a:lnTo>
                  <a:lnTo>
                    <a:pt x="17" y="350"/>
                  </a:lnTo>
                  <a:lnTo>
                    <a:pt x="4" y="307"/>
                  </a:lnTo>
                  <a:lnTo>
                    <a:pt x="0" y="261"/>
                  </a:lnTo>
                  <a:lnTo>
                    <a:pt x="2" y="226"/>
                  </a:lnTo>
                  <a:lnTo>
                    <a:pt x="9" y="195"/>
                  </a:lnTo>
                  <a:lnTo>
                    <a:pt x="17" y="171"/>
                  </a:lnTo>
                  <a:lnTo>
                    <a:pt x="31" y="136"/>
                  </a:lnTo>
                  <a:lnTo>
                    <a:pt x="52" y="105"/>
                  </a:lnTo>
                  <a:lnTo>
                    <a:pt x="77" y="75"/>
                  </a:lnTo>
                  <a:lnTo>
                    <a:pt x="90" y="62"/>
                  </a:lnTo>
                  <a:lnTo>
                    <a:pt x="105" y="51"/>
                  </a:lnTo>
                  <a:lnTo>
                    <a:pt x="116" y="44"/>
                  </a:lnTo>
                  <a:lnTo>
                    <a:pt x="160" y="20"/>
                  </a:lnTo>
                  <a:lnTo>
                    <a:pt x="208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843960" y="2265128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3961" y="1965709"/>
            <a:ext cx="374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7718" y="2265128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719" y="1965709"/>
            <a:ext cx="374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43960" y="358684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43961" y="3287427"/>
            <a:ext cx="374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7718" y="3586846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719" y="3287427"/>
            <a:ext cx="374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43959" y="4942909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43960" y="4643490"/>
            <a:ext cx="374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7717" y="4942909"/>
            <a:ext cx="3744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7718" y="4643490"/>
            <a:ext cx="374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7927" y="908720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INFOGRAHICS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7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97919" y="1010990"/>
            <a:ext cx="4675641" cy="4675639"/>
            <a:chOff x="4598988" y="3700463"/>
            <a:chExt cx="2398713" cy="2398712"/>
          </a:xfrm>
        </p:grpSpPr>
        <p:sp>
          <p:nvSpPr>
            <p:cNvPr id="4" name="Freeform 76"/>
            <p:cNvSpPr>
              <a:spLocks/>
            </p:cNvSpPr>
            <p:nvPr/>
          </p:nvSpPr>
          <p:spPr bwMode="auto">
            <a:xfrm>
              <a:off x="6215063" y="3700463"/>
              <a:ext cx="782638" cy="779463"/>
            </a:xfrm>
            <a:custGeom>
              <a:avLst/>
              <a:gdLst>
                <a:gd name="T0" fmla="*/ 179 w 493"/>
                <a:gd name="T1" fmla="*/ 0 h 491"/>
                <a:gd name="T2" fmla="*/ 192 w 493"/>
                <a:gd name="T3" fmla="*/ 2 h 491"/>
                <a:gd name="T4" fmla="*/ 204 w 493"/>
                <a:gd name="T5" fmla="*/ 9 h 491"/>
                <a:gd name="T6" fmla="*/ 482 w 493"/>
                <a:gd name="T7" fmla="*/ 287 h 491"/>
                <a:gd name="T8" fmla="*/ 490 w 493"/>
                <a:gd name="T9" fmla="*/ 300 h 491"/>
                <a:gd name="T10" fmla="*/ 493 w 493"/>
                <a:gd name="T11" fmla="*/ 315 h 491"/>
                <a:gd name="T12" fmla="*/ 490 w 493"/>
                <a:gd name="T13" fmla="*/ 328 h 491"/>
                <a:gd name="T14" fmla="*/ 482 w 493"/>
                <a:gd name="T15" fmla="*/ 340 h 491"/>
                <a:gd name="T16" fmla="*/ 330 w 493"/>
                <a:gd name="T17" fmla="*/ 491 h 491"/>
                <a:gd name="T18" fmla="*/ 330 w 493"/>
                <a:gd name="T19" fmla="*/ 491 h 491"/>
                <a:gd name="T20" fmla="*/ 0 w 493"/>
                <a:gd name="T21" fmla="*/ 162 h 491"/>
                <a:gd name="T22" fmla="*/ 0 w 493"/>
                <a:gd name="T23" fmla="*/ 162 h 491"/>
                <a:gd name="T24" fmla="*/ 151 w 493"/>
                <a:gd name="T25" fmla="*/ 9 h 491"/>
                <a:gd name="T26" fmla="*/ 164 w 493"/>
                <a:gd name="T27" fmla="*/ 2 h 491"/>
                <a:gd name="T28" fmla="*/ 179 w 493"/>
                <a:gd name="T29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3" h="491">
                  <a:moveTo>
                    <a:pt x="179" y="0"/>
                  </a:moveTo>
                  <a:lnTo>
                    <a:pt x="192" y="2"/>
                  </a:lnTo>
                  <a:lnTo>
                    <a:pt x="204" y="9"/>
                  </a:lnTo>
                  <a:lnTo>
                    <a:pt x="482" y="287"/>
                  </a:lnTo>
                  <a:lnTo>
                    <a:pt x="490" y="300"/>
                  </a:lnTo>
                  <a:lnTo>
                    <a:pt x="493" y="315"/>
                  </a:lnTo>
                  <a:lnTo>
                    <a:pt x="490" y="328"/>
                  </a:lnTo>
                  <a:lnTo>
                    <a:pt x="482" y="340"/>
                  </a:lnTo>
                  <a:lnTo>
                    <a:pt x="330" y="491"/>
                  </a:lnTo>
                  <a:lnTo>
                    <a:pt x="330" y="491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151" y="9"/>
                  </a:lnTo>
                  <a:lnTo>
                    <a:pt x="164" y="2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18"/>
            <p:cNvSpPr>
              <a:spLocks/>
            </p:cNvSpPr>
            <p:nvPr/>
          </p:nvSpPr>
          <p:spPr bwMode="auto">
            <a:xfrm>
              <a:off x="4802188" y="4191000"/>
              <a:ext cx="1701800" cy="1703388"/>
            </a:xfrm>
            <a:custGeom>
              <a:avLst/>
              <a:gdLst>
                <a:gd name="T0" fmla="*/ 743 w 1072"/>
                <a:gd name="T1" fmla="*/ 0 h 1073"/>
                <a:gd name="T2" fmla="*/ 743 w 1072"/>
                <a:gd name="T3" fmla="*/ 2 h 1073"/>
                <a:gd name="T4" fmla="*/ 1072 w 1072"/>
                <a:gd name="T5" fmla="*/ 330 h 1073"/>
                <a:gd name="T6" fmla="*/ 1072 w 1072"/>
                <a:gd name="T7" fmla="*/ 331 h 1073"/>
                <a:gd name="T8" fmla="*/ 330 w 1072"/>
                <a:gd name="T9" fmla="*/ 1073 h 1073"/>
                <a:gd name="T10" fmla="*/ 0 w 1072"/>
                <a:gd name="T11" fmla="*/ 744 h 1073"/>
                <a:gd name="T12" fmla="*/ 743 w 1072"/>
                <a:gd name="T13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2" h="1073">
                  <a:moveTo>
                    <a:pt x="743" y="0"/>
                  </a:moveTo>
                  <a:lnTo>
                    <a:pt x="743" y="2"/>
                  </a:lnTo>
                  <a:lnTo>
                    <a:pt x="1072" y="330"/>
                  </a:lnTo>
                  <a:lnTo>
                    <a:pt x="1072" y="331"/>
                  </a:lnTo>
                  <a:lnTo>
                    <a:pt x="330" y="1073"/>
                  </a:lnTo>
                  <a:lnTo>
                    <a:pt x="0" y="744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19"/>
            <p:cNvSpPr>
              <a:spLocks/>
            </p:cNvSpPr>
            <p:nvPr/>
          </p:nvSpPr>
          <p:spPr bwMode="auto">
            <a:xfrm>
              <a:off x="5967413" y="3946525"/>
              <a:ext cx="782638" cy="782638"/>
            </a:xfrm>
            <a:custGeom>
              <a:avLst/>
              <a:gdLst>
                <a:gd name="T0" fmla="*/ 142 w 493"/>
                <a:gd name="T1" fmla="*/ 0 h 493"/>
                <a:gd name="T2" fmla="*/ 156 w 493"/>
                <a:gd name="T3" fmla="*/ 7 h 493"/>
                <a:gd name="T4" fmla="*/ 156 w 493"/>
                <a:gd name="T5" fmla="*/ 7 h 493"/>
                <a:gd name="T6" fmla="*/ 486 w 493"/>
                <a:gd name="T7" fmla="*/ 336 h 493"/>
                <a:gd name="T8" fmla="*/ 486 w 493"/>
                <a:gd name="T9" fmla="*/ 336 h 493"/>
                <a:gd name="T10" fmla="*/ 493 w 493"/>
                <a:gd name="T11" fmla="*/ 351 h 493"/>
                <a:gd name="T12" fmla="*/ 493 w 493"/>
                <a:gd name="T13" fmla="*/ 368 h 493"/>
                <a:gd name="T14" fmla="*/ 486 w 493"/>
                <a:gd name="T15" fmla="*/ 381 h 493"/>
                <a:gd name="T16" fmla="*/ 383 w 493"/>
                <a:gd name="T17" fmla="*/ 484 h 493"/>
                <a:gd name="T18" fmla="*/ 368 w 493"/>
                <a:gd name="T19" fmla="*/ 493 h 493"/>
                <a:gd name="T20" fmla="*/ 353 w 493"/>
                <a:gd name="T21" fmla="*/ 493 h 493"/>
                <a:gd name="T22" fmla="*/ 338 w 493"/>
                <a:gd name="T23" fmla="*/ 485 h 493"/>
                <a:gd name="T24" fmla="*/ 338 w 493"/>
                <a:gd name="T25" fmla="*/ 484 h 493"/>
                <a:gd name="T26" fmla="*/ 9 w 493"/>
                <a:gd name="T27" fmla="*/ 156 h 493"/>
                <a:gd name="T28" fmla="*/ 9 w 493"/>
                <a:gd name="T29" fmla="*/ 154 h 493"/>
                <a:gd name="T30" fmla="*/ 0 w 493"/>
                <a:gd name="T31" fmla="*/ 141 h 493"/>
                <a:gd name="T32" fmla="*/ 0 w 493"/>
                <a:gd name="T33" fmla="*/ 125 h 493"/>
                <a:gd name="T34" fmla="*/ 9 w 493"/>
                <a:gd name="T35" fmla="*/ 110 h 493"/>
                <a:gd name="T36" fmla="*/ 112 w 493"/>
                <a:gd name="T37" fmla="*/ 7 h 493"/>
                <a:gd name="T38" fmla="*/ 125 w 493"/>
                <a:gd name="T39" fmla="*/ 0 h 493"/>
                <a:gd name="T40" fmla="*/ 142 w 493"/>
                <a:gd name="T41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3" h="493">
                  <a:moveTo>
                    <a:pt x="142" y="0"/>
                  </a:moveTo>
                  <a:lnTo>
                    <a:pt x="156" y="7"/>
                  </a:lnTo>
                  <a:lnTo>
                    <a:pt x="156" y="7"/>
                  </a:lnTo>
                  <a:lnTo>
                    <a:pt x="486" y="336"/>
                  </a:lnTo>
                  <a:lnTo>
                    <a:pt x="486" y="336"/>
                  </a:lnTo>
                  <a:lnTo>
                    <a:pt x="493" y="351"/>
                  </a:lnTo>
                  <a:lnTo>
                    <a:pt x="493" y="368"/>
                  </a:lnTo>
                  <a:lnTo>
                    <a:pt x="486" y="381"/>
                  </a:lnTo>
                  <a:lnTo>
                    <a:pt x="383" y="484"/>
                  </a:lnTo>
                  <a:lnTo>
                    <a:pt x="368" y="493"/>
                  </a:lnTo>
                  <a:lnTo>
                    <a:pt x="353" y="493"/>
                  </a:lnTo>
                  <a:lnTo>
                    <a:pt x="338" y="485"/>
                  </a:lnTo>
                  <a:lnTo>
                    <a:pt x="338" y="484"/>
                  </a:lnTo>
                  <a:lnTo>
                    <a:pt x="9" y="156"/>
                  </a:lnTo>
                  <a:lnTo>
                    <a:pt x="9" y="154"/>
                  </a:lnTo>
                  <a:lnTo>
                    <a:pt x="0" y="141"/>
                  </a:lnTo>
                  <a:lnTo>
                    <a:pt x="0" y="125"/>
                  </a:lnTo>
                  <a:lnTo>
                    <a:pt x="9" y="110"/>
                  </a:lnTo>
                  <a:lnTo>
                    <a:pt x="112" y="7"/>
                  </a:lnTo>
                  <a:lnTo>
                    <a:pt x="125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22"/>
            <p:cNvSpPr>
              <a:spLocks/>
            </p:cNvSpPr>
            <p:nvPr/>
          </p:nvSpPr>
          <p:spPr bwMode="auto">
            <a:xfrm>
              <a:off x="4662488" y="5372100"/>
              <a:ext cx="663575" cy="658813"/>
            </a:xfrm>
            <a:custGeom>
              <a:avLst/>
              <a:gdLst>
                <a:gd name="T0" fmla="*/ 88 w 418"/>
                <a:gd name="T1" fmla="*/ 0 h 415"/>
                <a:gd name="T2" fmla="*/ 418 w 418"/>
                <a:gd name="T3" fmla="*/ 329 h 415"/>
                <a:gd name="T4" fmla="*/ 412 w 418"/>
                <a:gd name="T5" fmla="*/ 331 h 415"/>
                <a:gd name="T6" fmla="*/ 397 w 418"/>
                <a:gd name="T7" fmla="*/ 334 h 415"/>
                <a:gd name="T8" fmla="*/ 373 w 418"/>
                <a:gd name="T9" fmla="*/ 342 h 415"/>
                <a:gd name="T10" fmla="*/ 344 w 418"/>
                <a:gd name="T11" fmla="*/ 349 h 415"/>
                <a:gd name="T12" fmla="*/ 307 w 418"/>
                <a:gd name="T13" fmla="*/ 358 h 415"/>
                <a:gd name="T14" fmla="*/ 269 w 418"/>
                <a:gd name="T15" fmla="*/ 369 h 415"/>
                <a:gd name="T16" fmla="*/ 226 w 418"/>
                <a:gd name="T17" fmla="*/ 380 h 415"/>
                <a:gd name="T18" fmla="*/ 182 w 418"/>
                <a:gd name="T19" fmla="*/ 393 h 415"/>
                <a:gd name="T20" fmla="*/ 138 w 418"/>
                <a:gd name="T21" fmla="*/ 404 h 415"/>
                <a:gd name="T22" fmla="*/ 98 w 418"/>
                <a:gd name="T23" fmla="*/ 415 h 415"/>
                <a:gd name="T24" fmla="*/ 0 w 418"/>
                <a:gd name="T25" fmla="*/ 320 h 415"/>
                <a:gd name="T26" fmla="*/ 11 w 418"/>
                <a:gd name="T27" fmla="*/ 277 h 415"/>
                <a:gd name="T28" fmla="*/ 24 w 418"/>
                <a:gd name="T29" fmla="*/ 235 h 415"/>
                <a:gd name="T30" fmla="*/ 35 w 418"/>
                <a:gd name="T31" fmla="*/ 191 h 415"/>
                <a:gd name="T32" fmla="*/ 48 w 418"/>
                <a:gd name="T33" fmla="*/ 149 h 415"/>
                <a:gd name="T34" fmla="*/ 59 w 418"/>
                <a:gd name="T35" fmla="*/ 108 h 415"/>
                <a:gd name="T36" fmla="*/ 68 w 418"/>
                <a:gd name="T37" fmla="*/ 73 h 415"/>
                <a:gd name="T38" fmla="*/ 76 w 418"/>
                <a:gd name="T39" fmla="*/ 44 h 415"/>
                <a:gd name="T40" fmla="*/ 83 w 418"/>
                <a:gd name="T41" fmla="*/ 20 h 415"/>
                <a:gd name="T42" fmla="*/ 87 w 418"/>
                <a:gd name="T43" fmla="*/ 5 h 415"/>
                <a:gd name="T44" fmla="*/ 88 w 418"/>
                <a:gd name="T4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8" h="415">
                  <a:moveTo>
                    <a:pt x="88" y="0"/>
                  </a:moveTo>
                  <a:lnTo>
                    <a:pt x="418" y="329"/>
                  </a:lnTo>
                  <a:lnTo>
                    <a:pt x="412" y="331"/>
                  </a:lnTo>
                  <a:lnTo>
                    <a:pt x="397" y="334"/>
                  </a:lnTo>
                  <a:lnTo>
                    <a:pt x="373" y="342"/>
                  </a:lnTo>
                  <a:lnTo>
                    <a:pt x="344" y="349"/>
                  </a:lnTo>
                  <a:lnTo>
                    <a:pt x="307" y="358"/>
                  </a:lnTo>
                  <a:lnTo>
                    <a:pt x="269" y="369"/>
                  </a:lnTo>
                  <a:lnTo>
                    <a:pt x="226" y="380"/>
                  </a:lnTo>
                  <a:lnTo>
                    <a:pt x="182" y="393"/>
                  </a:lnTo>
                  <a:lnTo>
                    <a:pt x="138" y="404"/>
                  </a:lnTo>
                  <a:lnTo>
                    <a:pt x="98" y="415"/>
                  </a:lnTo>
                  <a:lnTo>
                    <a:pt x="0" y="320"/>
                  </a:lnTo>
                  <a:lnTo>
                    <a:pt x="11" y="277"/>
                  </a:lnTo>
                  <a:lnTo>
                    <a:pt x="24" y="235"/>
                  </a:lnTo>
                  <a:lnTo>
                    <a:pt x="35" y="191"/>
                  </a:lnTo>
                  <a:lnTo>
                    <a:pt x="48" y="149"/>
                  </a:lnTo>
                  <a:lnTo>
                    <a:pt x="59" y="108"/>
                  </a:lnTo>
                  <a:lnTo>
                    <a:pt x="68" y="73"/>
                  </a:lnTo>
                  <a:lnTo>
                    <a:pt x="76" y="44"/>
                  </a:lnTo>
                  <a:lnTo>
                    <a:pt x="83" y="20"/>
                  </a:lnTo>
                  <a:lnTo>
                    <a:pt x="87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23"/>
            <p:cNvSpPr>
              <a:spLocks/>
            </p:cNvSpPr>
            <p:nvPr/>
          </p:nvSpPr>
          <p:spPr bwMode="auto">
            <a:xfrm>
              <a:off x="4598988" y="5880100"/>
              <a:ext cx="219075" cy="219075"/>
            </a:xfrm>
            <a:custGeom>
              <a:avLst/>
              <a:gdLst>
                <a:gd name="T0" fmla="*/ 40 w 138"/>
                <a:gd name="T1" fmla="*/ 0 h 138"/>
                <a:gd name="T2" fmla="*/ 138 w 138"/>
                <a:gd name="T3" fmla="*/ 95 h 138"/>
                <a:gd name="T4" fmla="*/ 138 w 138"/>
                <a:gd name="T5" fmla="*/ 95 h 138"/>
                <a:gd name="T6" fmla="*/ 93 w 138"/>
                <a:gd name="T7" fmla="*/ 108 h 138"/>
                <a:gd name="T8" fmla="*/ 57 w 138"/>
                <a:gd name="T9" fmla="*/ 119 h 138"/>
                <a:gd name="T10" fmla="*/ 27 w 138"/>
                <a:gd name="T11" fmla="*/ 128 h 138"/>
                <a:gd name="T12" fmla="*/ 25 w 138"/>
                <a:gd name="T13" fmla="*/ 128 h 138"/>
                <a:gd name="T14" fmla="*/ 24 w 138"/>
                <a:gd name="T15" fmla="*/ 128 h 138"/>
                <a:gd name="T16" fmla="*/ 22 w 138"/>
                <a:gd name="T17" fmla="*/ 130 h 138"/>
                <a:gd name="T18" fmla="*/ 18 w 138"/>
                <a:gd name="T19" fmla="*/ 130 h 138"/>
                <a:gd name="T20" fmla="*/ 16 w 138"/>
                <a:gd name="T21" fmla="*/ 132 h 138"/>
                <a:gd name="T22" fmla="*/ 14 w 138"/>
                <a:gd name="T23" fmla="*/ 132 h 138"/>
                <a:gd name="T24" fmla="*/ 13 w 138"/>
                <a:gd name="T25" fmla="*/ 132 h 138"/>
                <a:gd name="T26" fmla="*/ 11 w 138"/>
                <a:gd name="T27" fmla="*/ 134 h 138"/>
                <a:gd name="T28" fmla="*/ 7 w 138"/>
                <a:gd name="T29" fmla="*/ 134 h 138"/>
                <a:gd name="T30" fmla="*/ 7 w 138"/>
                <a:gd name="T31" fmla="*/ 134 h 138"/>
                <a:gd name="T32" fmla="*/ 5 w 138"/>
                <a:gd name="T33" fmla="*/ 136 h 138"/>
                <a:gd name="T34" fmla="*/ 3 w 138"/>
                <a:gd name="T35" fmla="*/ 136 h 138"/>
                <a:gd name="T36" fmla="*/ 3 w 138"/>
                <a:gd name="T37" fmla="*/ 136 h 138"/>
                <a:gd name="T38" fmla="*/ 2 w 138"/>
                <a:gd name="T39" fmla="*/ 136 h 138"/>
                <a:gd name="T40" fmla="*/ 2 w 138"/>
                <a:gd name="T41" fmla="*/ 138 h 138"/>
                <a:gd name="T42" fmla="*/ 2 w 138"/>
                <a:gd name="T43" fmla="*/ 138 h 138"/>
                <a:gd name="T44" fmla="*/ 0 w 138"/>
                <a:gd name="T45" fmla="*/ 138 h 138"/>
                <a:gd name="T46" fmla="*/ 0 w 138"/>
                <a:gd name="T47" fmla="*/ 138 h 138"/>
                <a:gd name="T48" fmla="*/ 0 w 138"/>
                <a:gd name="T49" fmla="*/ 138 h 138"/>
                <a:gd name="T50" fmla="*/ 2 w 138"/>
                <a:gd name="T51" fmla="*/ 136 h 138"/>
                <a:gd name="T52" fmla="*/ 2 w 138"/>
                <a:gd name="T53" fmla="*/ 136 h 138"/>
                <a:gd name="T54" fmla="*/ 2 w 138"/>
                <a:gd name="T55" fmla="*/ 134 h 138"/>
                <a:gd name="T56" fmla="*/ 2 w 138"/>
                <a:gd name="T57" fmla="*/ 134 h 138"/>
                <a:gd name="T58" fmla="*/ 2 w 138"/>
                <a:gd name="T59" fmla="*/ 132 h 138"/>
                <a:gd name="T60" fmla="*/ 3 w 138"/>
                <a:gd name="T61" fmla="*/ 130 h 138"/>
                <a:gd name="T62" fmla="*/ 3 w 138"/>
                <a:gd name="T63" fmla="*/ 128 h 138"/>
                <a:gd name="T64" fmla="*/ 3 w 138"/>
                <a:gd name="T65" fmla="*/ 127 h 138"/>
                <a:gd name="T66" fmla="*/ 5 w 138"/>
                <a:gd name="T67" fmla="*/ 125 h 138"/>
                <a:gd name="T68" fmla="*/ 5 w 138"/>
                <a:gd name="T69" fmla="*/ 123 h 138"/>
                <a:gd name="T70" fmla="*/ 5 w 138"/>
                <a:gd name="T71" fmla="*/ 121 h 138"/>
                <a:gd name="T72" fmla="*/ 7 w 138"/>
                <a:gd name="T73" fmla="*/ 117 h 138"/>
                <a:gd name="T74" fmla="*/ 7 w 138"/>
                <a:gd name="T75" fmla="*/ 116 h 138"/>
                <a:gd name="T76" fmla="*/ 7 w 138"/>
                <a:gd name="T77" fmla="*/ 114 h 138"/>
                <a:gd name="T78" fmla="*/ 9 w 138"/>
                <a:gd name="T79" fmla="*/ 112 h 138"/>
                <a:gd name="T80" fmla="*/ 9 w 138"/>
                <a:gd name="T81" fmla="*/ 108 h 138"/>
                <a:gd name="T82" fmla="*/ 9 w 138"/>
                <a:gd name="T83" fmla="*/ 106 h 138"/>
                <a:gd name="T84" fmla="*/ 13 w 138"/>
                <a:gd name="T85" fmla="*/ 95 h 138"/>
                <a:gd name="T86" fmla="*/ 13 w 138"/>
                <a:gd name="T87" fmla="*/ 93 h 138"/>
                <a:gd name="T88" fmla="*/ 22 w 138"/>
                <a:gd name="T89" fmla="*/ 68 h 138"/>
                <a:gd name="T90" fmla="*/ 31 w 138"/>
                <a:gd name="T91" fmla="*/ 35 h 138"/>
                <a:gd name="T92" fmla="*/ 40 w 138"/>
                <a:gd name="T9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38">
                  <a:moveTo>
                    <a:pt x="40" y="0"/>
                  </a:moveTo>
                  <a:lnTo>
                    <a:pt x="138" y="95"/>
                  </a:lnTo>
                  <a:lnTo>
                    <a:pt x="138" y="95"/>
                  </a:lnTo>
                  <a:lnTo>
                    <a:pt x="93" y="108"/>
                  </a:lnTo>
                  <a:lnTo>
                    <a:pt x="57" y="119"/>
                  </a:lnTo>
                  <a:lnTo>
                    <a:pt x="27" y="128"/>
                  </a:lnTo>
                  <a:lnTo>
                    <a:pt x="25" y="128"/>
                  </a:lnTo>
                  <a:lnTo>
                    <a:pt x="24" y="128"/>
                  </a:lnTo>
                  <a:lnTo>
                    <a:pt x="22" y="130"/>
                  </a:lnTo>
                  <a:lnTo>
                    <a:pt x="18" y="130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3" y="132"/>
                  </a:lnTo>
                  <a:lnTo>
                    <a:pt x="11" y="134"/>
                  </a:lnTo>
                  <a:lnTo>
                    <a:pt x="7" y="134"/>
                  </a:lnTo>
                  <a:lnTo>
                    <a:pt x="7" y="134"/>
                  </a:lnTo>
                  <a:lnTo>
                    <a:pt x="5" y="136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2" y="136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2" y="132"/>
                  </a:lnTo>
                  <a:lnTo>
                    <a:pt x="3" y="130"/>
                  </a:lnTo>
                  <a:lnTo>
                    <a:pt x="3" y="128"/>
                  </a:lnTo>
                  <a:lnTo>
                    <a:pt x="3" y="127"/>
                  </a:lnTo>
                  <a:lnTo>
                    <a:pt x="5" y="125"/>
                  </a:lnTo>
                  <a:lnTo>
                    <a:pt x="5" y="123"/>
                  </a:lnTo>
                  <a:lnTo>
                    <a:pt x="5" y="121"/>
                  </a:lnTo>
                  <a:lnTo>
                    <a:pt x="7" y="117"/>
                  </a:lnTo>
                  <a:lnTo>
                    <a:pt x="7" y="116"/>
                  </a:lnTo>
                  <a:lnTo>
                    <a:pt x="7" y="114"/>
                  </a:lnTo>
                  <a:lnTo>
                    <a:pt x="9" y="112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13" y="95"/>
                  </a:lnTo>
                  <a:lnTo>
                    <a:pt x="13" y="93"/>
                  </a:lnTo>
                  <a:lnTo>
                    <a:pt x="22" y="68"/>
                  </a:lnTo>
                  <a:lnTo>
                    <a:pt x="31" y="3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Oval 26"/>
          <p:cNvSpPr/>
          <p:nvPr/>
        </p:nvSpPr>
        <p:spPr>
          <a:xfrm>
            <a:off x="6183300" y="272440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71" y="2937763"/>
            <a:ext cx="304800" cy="3048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6183300" y="371246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83300" y="4701036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83300" y="5686629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71" y="3925820"/>
            <a:ext cx="304800" cy="3048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60" y="4914396"/>
            <a:ext cx="304800" cy="304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60" y="5917461"/>
            <a:ext cx="304800" cy="3048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07368" y="908720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INFOGRAHICS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14856" y="3086925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14857" y="2753162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14856" y="4074982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14857" y="3741219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914856" y="5063558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14857" y="4729795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14856" y="6049151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14857" y="5715388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14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112" y="2020140"/>
            <a:ext cx="4936434" cy="4009545"/>
            <a:chOff x="1638300" y="785813"/>
            <a:chExt cx="2620963" cy="2128838"/>
          </a:xfrm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1871663" y="1039813"/>
              <a:ext cx="285750" cy="762000"/>
            </a:xfrm>
            <a:custGeom>
              <a:avLst/>
              <a:gdLst>
                <a:gd name="T0" fmla="*/ 89 w 180"/>
                <a:gd name="T1" fmla="*/ 0 h 480"/>
                <a:gd name="T2" fmla="*/ 180 w 180"/>
                <a:gd name="T3" fmla="*/ 0 h 480"/>
                <a:gd name="T4" fmla="*/ 180 w 180"/>
                <a:gd name="T5" fmla="*/ 324 h 480"/>
                <a:gd name="T6" fmla="*/ 179 w 180"/>
                <a:gd name="T7" fmla="*/ 364 h 480"/>
                <a:gd name="T8" fmla="*/ 171 w 180"/>
                <a:gd name="T9" fmla="*/ 397 h 480"/>
                <a:gd name="T10" fmla="*/ 162 w 180"/>
                <a:gd name="T11" fmla="*/ 425 h 480"/>
                <a:gd name="T12" fmla="*/ 147 w 180"/>
                <a:gd name="T13" fmla="*/ 445 h 480"/>
                <a:gd name="T14" fmla="*/ 131 w 180"/>
                <a:gd name="T15" fmla="*/ 460 h 480"/>
                <a:gd name="T16" fmla="*/ 112 w 180"/>
                <a:gd name="T17" fmla="*/ 471 h 480"/>
                <a:gd name="T18" fmla="*/ 92 w 180"/>
                <a:gd name="T19" fmla="*/ 477 h 480"/>
                <a:gd name="T20" fmla="*/ 70 w 180"/>
                <a:gd name="T21" fmla="*/ 480 h 480"/>
                <a:gd name="T22" fmla="*/ 48 w 180"/>
                <a:gd name="T23" fmla="*/ 480 h 480"/>
                <a:gd name="T24" fmla="*/ 21 w 180"/>
                <a:gd name="T25" fmla="*/ 478 h 480"/>
                <a:gd name="T26" fmla="*/ 0 w 180"/>
                <a:gd name="T27" fmla="*/ 473 h 480"/>
                <a:gd name="T28" fmla="*/ 8 w 180"/>
                <a:gd name="T29" fmla="*/ 396 h 480"/>
                <a:gd name="T30" fmla="*/ 22 w 180"/>
                <a:gd name="T31" fmla="*/ 399 h 480"/>
                <a:gd name="T32" fmla="*/ 39 w 180"/>
                <a:gd name="T33" fmla="*/ 399 h 480"/>
                <a:gd name="T34" fmla="*/ 52 w 180"/>
                <a:gd name="T35" fmla="*/ 397 h 480"/>
                <a:gd name="T36" fmla="*/ 63 w 180"/>
                <a:gd name="T37" fmla="*/ 394 h 480"/>
                <a:gd name="T38" fmla="*/ 74 w 180"/>
                <a:gd name="T39" fmla="*/ 386 h 480"/>
                <a:gd name="T40" fmla="*/ 81 w 180"/>
                <a:gd name="T41" fmla="*/ 373 h 480"/>
                <a:gd name="T42" fmla="*/ 87 w 180"/>
                <a:gd name="T43" fmla="*/ 353 h 480"/>
                <a:gd name="T44" fmla="*/ 89 w 180"/>
                <a:gd name="T45" fmla="*/ 327 h 480"/>
                <a:gd name="T46" fmla="*/ 89 w 180"/>
                <a:gd name="T4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0" h="480">
                  <a:moveTo>
                    <a:pt x="89" y="0"/>
                  </a:moveTo>
                  <a:lnTo>
                    <a:pt x="180" y="0"/>
                  </a:lnTo>
                  <a:lnTo>
                    <a:pt x="180" y="324"/>
                  </a:lnTo>
                  <a:lnTo>
                    <a:pt x="179" y="364"/>
                  </a:lnTo>
                  <a:lnTo>
                    <a:pt x="171" y="397"/>
                  </a:lnTo>
                  <a:lnTo>
                    <a:pt x="162" y="425"/>
                  </a:lnTo>
                  <a:lnTo>
                    <a:pt x="147" y="445"/>
                  </a:lnTo>
                  <a:lnTo>
                    <a:pt x="131" y="460"/>
                  </a:lnTo>
                  <a:lnTo>
                    <a:pt x="112" y="471"/>
                  </a:lnTo>
                  <a:lnTo>
                    <a:pt x="92" y="477"/>
                  </a:lnTo>
                  <a:lnTo>
                    <a:pt x="70" y="480"/>
                  </a:lnTo>
                  <a:lnTo>
                    <a:pt x="48" y="480"/>
                  </a:lnTo>
                  <a:lnTo>
                    <a:pt x="21" y="478"/>
                  </a:lnTo>
                  <a:lnTo>
                    <a:pt x="0" y="473"/>
                  </a:lnTo>
                  <a:lnTo>
                    <a:pt x="8" y="396"/>
                  </a:lnTo>
                  <a:lnTo>
                    <a:pt x="22" y="399"/>
                  </a:lnTo>
                  <a:lnTo>
                    <a:pt x="39" y="399"/>
                  </a:lnTo>
                  <a:lnTo>
                    <a:pt x="52" y="397"/>
                  </a:lnTo>
                  <a:lnTo>
                    <a:pt x="63" y="394"/>
                  </a:lnTo>
                  <a:lnTo>
                    <a:pt x="74" y="386"/>
                  </a:lnTo>
                  <a:lnTo>
                    <a:pt x="81" y="373"/>
                  </a:lnTo>
                  <a:lnTo>
                    <a:pt x="87" y="353"/>
                  </a:lnTo>
                  <a:lnTo>
                    <a:pt x="89" y="32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2243138" y="1028700"/>
              <a:ext cx="481013" cy="773113"/>
            </a:xfrm>
            <a:custGeom>
              <a:avLst/>
              <a:gdLst>
                <a:gd name="T0" fmla="*/ 136 w 303"/>
                <a:gd name="T1" fmla="*/ 86 h 487"/>
                <a:gd name="T2" fmla="*/ 110 w 303"/>
                <a:gd name="T3" fmla="*/ 125 h 487"/>
                <a:gd name="T4" fmla="*/ 97 w 303"/>
                <a:gd name="T5" fmla="*/ 196 h 487"/>
                <a:gd name="T6" fmla="*/ 97 w 303"/>
                <a:gd name="T7" fmla="*/ 294 h 487"/>
                <a:gd name="T8" fmla="*/ 110 w 303"/>
                <a:gd name="T9" fmla="*/ 366 h 487"/>
                <a:gd name="T10" fmla="*/ 136 w 303"/>
                <a:gd name="T11" fmla="*/ 403 h 487"/>
                <a:gd name="T12" fmla="*/ 169 w 303"/>
                <a:gd name="T13" fmla="*/ 403 h 487"/>
                <a:gd name="T14" fmla="*/ 191 w 303"/>
                <a:gd name="T15" fmla="*/ 371 h 487"/>
                <a:gd name="T16" fmla="*/ 204 w 303"/>
                <a:gd name="T17" fmla="*/ 316 h 487"/>
                <a:gd name="T18" fmla="*/ 208 w 303"/>
                <a:gd name="T19" fmla="*/ 241 h 487"/>
                <a:gd name="T20" fmla="*/ 204 w 303"/>
                <a:gd name="T21" fmla="*/ 173 h 487"/>
                <a:gd name="T22" fmla="*/ 191 w 303"/>
                <a:gd name="T23" fmla="*/ 117 h 487"/>
                <a:gd name="T24" fmla="*/ 169 w 303"/>
                <a:gd name="T25" fmla="*/ 86 h 487"/>
                <a:gd name="T26" fmla="*/ 156 w 303"/>
                <a:gd name="T27" fmla="*/ 0 h 487"/>
                <a:gd name="T28" fmla="*/ 215 w 303"/>
                <a:gd name="T29" fmla="*/ 14 h 487"/>
                <a:gd name="T30" fmla="*/ 257 w 303"/>
                <a:gd name="T31" fmla="*/ 51 h 487"/>
                <a:gd name="T32" fmla="*/ 285 w 303"/>
                <a:gd name="T33" fmla="*/ 106 h 487"/>
                <a:gd name="T34" fmla="*/ 300 w 303"/>
                <a:gd name="T35" fmla="*/ 169 h 487"/>
                <a:gd name="T36" fmla="*/ 303 w 303"/>
                <a:gd name="T37" fmla="*/ 235 h 487"/>
                <a:gd name="T38" fmla="*/ 294 w 303"/>
                <a:gd name="T39" fmla="*/ 340 h 487"/>
                <a:gd name="T40" fmla="*/ 268 w 303"/>
                <a:gd name="T41" fmla="*/ 414 h 487"/>
                <a:gd name="T42" fmla="*/ 230 w 303"/>
                <a:gd name="T43" fmla="*/ 461 h 487"/>
                <a:gd name="T44" fmla="*/ 178 w 303"/>
                <a:gd name="T45" fmla="*/ 485 h 487"/>
                <a:gd name="T46" fmla="*/ 116 w 303"/>
                <a:gd name="T47" fmla="*/ 484 h 487"/>
                <a:gd name="T48" fmla="*/ 62 w 303"/>
                <a:gd name="T49" fmla="*/ 452 h 487"/>
                <a:gd name="T50" fmla="*/ 27 w 303"/>
                <a:gd name="T51" fmla="*/ 399 h 487"/>
                <a:gd name="T52" fmla="*/ 5 w 303"/>
                <a:gd name="T53" fmla="*/ 325 h 487"/>
                <a:gd name="T54" fmla="*/ 0 w 303"/>
                <a:gd name="T55" fmla="*/ 242 h 487"/>
                <a:gd name="T56" fmla="*/ 7 w 303"/>
                <a:gd name="T57" fmla="*/ 160 h 487"/>
                <a:gd name="T58" fmla="*/ 31 w 303"/>
                <a:gd name="T59" fmla="*/ 88 h 487"/>
                <a:gd name="T60" fmla="*/ 70 w 303"/>
                <a:gd name="T61" fmla="*/ 35 h 487"/>
                <a:gd name="T62" fmla="*/ 123 w 303"/>
                <a:gd name="T63" fmla="*/ 5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487">
                  <a:moveTo>
                    <a:pt x="152" y="81"/>
                  </a:moveTo>
                  <a:lnTo>
                    <a:pt x="136" y="86"/>
                  </a:lnTo>
                  <a:lnTo>
                    <a:pt x="121" y="101"/>
                  </a:lnTo>
                  <a:lnTo>
                    <a:pt x="110" y="125"/>
                  </a:lnTo>
                  <a:lnTo>
                    <a:pt x="103" y="156"/>
                  </a:lnTo>
                  <a:lnTo>
                    <a:pt x="97" y="196"/>
                  </a:lnTo>
                  <a:lnTo>
                    <a:pt x="95" y="244"/>
                  </a:lnTo>
                  <a:lnTo>
                    <a:pt x="97" y="294"/>
                  </a:lnTo>
                  <a:lnTo>
                    <a:pt x="103" y="334"/>
                  </a:lnTo>
                  <a:lnTo>
                    <a:pt x="110" y="366"/>
                  </a:lnTo>
                  <a:lnTo>
                    <a:pt x="121" y="388"/>
                  </a:lnTo>
                  <a:lnTo>
                    <a:pt x="136" y="403"/>
                  </a:lnTo>
                  <a:lnTo>
                    <a:pt x="152" y="406"/>
                  </a:lnTo>
                  <a:lnTo>
                    <a:pt x="169" y="403"/>
                  </a:lnTo>
                  <a:lnTo>
                    <a:pt x="180" y="392"/>
                  </a:lnTo>
                  <a:lnTo>
                    <a:pt x="191" y="371"/>
                  </a:lnTo>
                  <a:lnTo>
                    <a:pt x="198" y="346"/>
                  </a:lnTo>
                  <a:lnTo>
                    <a:pt x="204" y="316"/>
                  </a:lnTo>
                  <a:lnTo>
                    <a:pt x="206" y="279"/>
                  </a:lnTo>
                  <a:lnTo>
                    <a:pt x="208" y="241"/>
                  </a:lnTo>
                  <a:lnTo>
                    <a:pt x="206" y="204"/>
                  </a:lnTo>
                  <a:lnTo>
                    <a:pt x="204" y="173"/>
                  </a:lnTo>
                  <a:lnTo>
                    <a:pt x="198" y="143"/>
                  </a:lnTo>
                  <a:lnTo>
                    <a:pt x="191" y="117"/>
                  </a:lnTo>
                  <a:lnTo>
                    <a:pt x="182" y="97"/>
                  </a:lnTo>
                  <a:lnTo>
                    <a:pt x="169" y="86"/>
                  </a:lnTo>
                  <a:lnTo>
                    <a:pt x="152" y="81"/>
                  </a:lnTo>
                  <a:close/>
                  <a:moveTo>
                    <a:pt x="156" y="0"/>
                  </a:moveTo>
                  <a:lnTo>
                    <a:pt x="187" y="3"/>
                  </a:lnTo>
                  <a:lnTo>
                    <a:pt x="215" y="14"/>
                  </a:lnTo>
                  <a:lnTo>
                    <a:pt x="239" y="31"/>
                  </a:lnTo>
                  <a:lnTo>
                    <a:pt x="257" y="51"/>
                  </a:lnTo>
                  <a:lnTo>
                    <a:pt x="274" y="77"/>
                  </a:lnTo>
                  <a:lnTo>
                    <a:pt x="285" y="106"/>
                  </a:lnTo>
                  <a:lnTo>
                    <a:pt x="294" y="138"/>
                  </a:lnTo>
                  <a:lnTo>
                    <a:pt x="300" y="169"/>
                  </a:lnTo>
                  <a:lnTo>
                    <a:pt x="303" y="202"/>
                  </a:lnTo>
                  <a:lnTo>
                    <a:pt x="303" y="235"/>
                  </a:lnTo>
                  <a:lnTo>
                    <a:pt x="301" y="292"/>
                  </a:lnTo>
                  <a:lnTo>
                    <a:pt x="294" y="340"/>
                  </a:lnTo>
                  <a:lnTo>
                    <a:pt x="283" y="380"/>
                  </a:lnTo>
                  <a:lnTo>
                    <a:pt x="268" y="414"/>
                  </a:lnTo>
                  <a:lnTo>
                    <a:pt x="252" y="441"/>
                  </a:lnTo>
                  <a:lnTo>
                    <a:pt x="230" y="461"/>
                  </a:lnTo>
                  <a:lnTo>
                    <a:pt x="206" y="476"/>
                  </a:lnTo>
                  <a:lnTo>
                    <a:pt x="178" y="485"/>
                  </a:lnTo>
                  <a:lnTo>
                    <a:pt x="151" y="487"/>
                  </a:lnTo>
                  <a:lnTo>
                    <a:pt x="116" y="484"/>
                  </a:lnTo>
                  <a:lnTo>
                    <a:pt x="88" y="472"/>
                  </a:lnTo>
                  <a:lnTo>
                    <a:pt x="62" y="452"/>
                  </a:lnTo>
                  <a:lnTo>
                    <a:pt x="42" y="428"/>
                  </a:lnTo>
                  <a:lnTo>
                    <a:pt x="27" y="399"/>
                  </a:lnTo>
                  <a:lnTo>
                    <a:pt x="15" y="364"/>
                  </a:lnTo>
                  <a:lnTo>
                    <a:pt x="5" y="325"/>
                  </a:lnTo>
                  <a:lnTo>
                    <a:pt x="2" y="285"/>
                  </a:lnTo>
                  <a:lnTo>
                    <a:pt x="0" y="242"/>
                  </a:lnTo>
                  <a:lnTo>
                    <a:pt x="2" y="200"/>
                  </a:lnTo>
                  <a:lnTo>
                    <a:pt x="7" y="160"/>
                  </a:lnTo>
                  <a:lnTo>
                    <a:pt x="16" y="123"/>
                  </a:lnTo>
                  <a:lnTo>
                    <a:pt x="31" y="88"/>
                  </a:lnTo>
                  <a:lnTo>
                    <a:pt x="48" y="59"/>
                  </a:lnTo>
                  <a:lnTo>
                    <a:pt x="70" y="35"/>
                  </a:lnTo>
                  <a:lnTo>
                    <a:pt x="94" y="16"/>
                  </a:lnTo>
                  <a:lnTo>
                    <a:pt x="123" y="5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2817813" y="1033463"/>
              <a:ext cx="441325" cy="765175"/>
            </a:xfrm>
            <a:custGeom>
              <a:avLst/>
              <a:gdLst>
                <a:gd name="T0" fmla="*/ 92 w 278"/>
                <a:gd name="T1" fmla="*/ 409 h 482"/>
                <a:gd name="T2" fmla="*/ 112 w 278"/>
                <a:gd name="T3" fmla="*/ 411 h 482"/>
                <a:gd name="T4" fmla="*/ 153 w 278"/>
                <a:gd name="T5" fmla="*/ 400 h 482"/>
                <a:gd name="T6" fmla="*/ 178 w 278"/>
                <a:gd name="T7" fmla="*/ 366 h 482"/>
                <a:gd name="T8" fmla="*/ 178 w 278"/>
                <a:gd name="T9" fmla="*/ 315 h 482"/>
                <a:gd name="T10" fmla="*/ 153 w 278"/>
                <a:gd name="T11" fmla="*/ 280 h 482"/>
                <a:gd name="T12" fmla="*/ 112 w 278"/>
                <a:gd name="T13" fmla="*/ 267 h 482"/>
                <a:gd name="T14" fmla="*/ 116 w 278"/>
                <a:gd name="T15" fmla="*/ 70 h 482"/>
                <a:gd name="T16" fmla="*/ 99 w 278"/>
                <a:gd name="T17" fmla="*/ 72 h 482"/>
                <a:gd name="T18" fmla="*/ 92 w 278"/>
                <a:gd name="T19" fmla="*/ 199 h 482"/>
                <a:gd name="T20" fmla="*/ 136 w 278"/>
                <a:gd name="T21" fmla="*/ 193 h 482"/>
                <a:gd name="T22" fmla="*/ 167 w 278"/>
                <a:gd name="T23" fmla="*/ 159 h 482"/>
                <a:gd name="T24" fmla="*/ 169 w 278"/>
                <a:gd name="T25" fmla="*/ 113 h 482"/>
                <a:gd name="T26" fmla="*/ 153 w 278"/>
                <a:gd name="T27" fmla="*/ 81 h 482"/>
                <a:gd name="T28" fmla="*/ 116 w 278"/>
                <a:gd name="T29" fmla="*/ 70 h 482"/>
                <a:gd name="T30" fmla="*/ 138 w 278"/>
                <a:gd name="T31" fmla="*/ 2 h 482"/>
                <a:gd name="T32" fmla="*/ 199 w 278"/>
                <a:gd name="T33" fmla="*/ 17 h 482"/>
                <a:gd name="T34" fmla="*/ 243 w 278"/>
                <a:gd name="T35" fmla="*/ 52 h 482"/>
                <a:gd name="T36" fmla="*/ 259 w 278"/>
                <a:gd name="T37" fmla="*/ 96 h 482"/>
                <a:gd name="T38" fmla="*/ 259 w 278"/>
                <a:gd name="T39" fmla="*/ 146 h 482"/>
                <a:gd name="T40" fmla="*/ 237 w 278"/>
                <a:gd name="T41" fmla="*/ 192 h 482"/>
                <a:gd name="T42" fmla="*/ 193 w 278"/>
                <a:gd name="T43" fmla="*/ 225 h 482"/>
                <a:gd name="T44" fmla="*/ 223 w 278"/>
                <a:gd name="T45" fmla="*/ 239 h 482"/>
                <a:gd name="T46" fmla="*/ 263 w 278"/>
                <a:gd name="T47" fmla="*/ 284 h 482"/>
                <a:gd name="T48" fmla="*/ 278 w 278"/>
                <a:gd name="T49" fmla="*/ 341 h 482"/>
                <a:gd name="T50" fmla="*/ 276 w 278"/>
                <a:gd name="T51" fmla="*/ 361 h 482"/>
                <a:gd name="T52" fmla="*/ 241 w 278"/>
                <a:gd name="T53" fmla="*/ 436 h 482"/>
                <a:gd name="T54" fmla="*/ 197 w 278"/>
                <a:gd name="T55" fmla="*/ 466 h 482"/>
                <a:gd name="T56" fmla="*/ 131 w 278"/>
                <a:gd name="T57" fmla="*/ 481 h 482"/>
                <a:gd name="T58" fmla="*/ 39 w 278"/>
                <a:gd name="T59" fmla="*/ 481 h 482"/>
                <a:gd name="T60" fmla="*/ 0 w 278"/>
                <a:gd name="T61" fmla="*/ 10 h 482"/>
                <a:gd name="T62" fmla="*/ 66 w 278"/>
                <a:gd name="T63" fmla="*/ 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8" h="482">
                  <a:moveTo>
                    <a:pt x="92" y="267"/>
                  </a:moveTo>
                  <a:lnTo>
                    <a:pt x="92" y="409"/>
                  </a:lnTo>
                  <a:lnTo>
                    <a:pt x="101" y="411"/>
                  </a:lnTo>
                  <a:lnTo>
                    <a:pt x="112" y="411"/>
                  </a:lnTo>
                  <a:lnTo>
                    <a:pt x="134" y="409"/>
                  </a:lnTo>
                  <a:lnTo>
                    <a:pt x="153" y="400"/>
                  </a:lnTo>
                  <a:lnTo>
                    <a:pt x="167" y="387"/>
                  </a:lnTo>
                  <a:lnTo>
                    <a:pt x="178" y="366"/>
                  </a:lnTo>
                  <a:lnTo>
                    <a:pt x="182" y="341"/>
                  </a:lnTo>
                  <a:lnTo>
                    <a:pt x="178" y="315"/>
                  </a:lnTo>
                  <a:lnTo>
                    <a:pt x="167" y="295"/>
                  </a:lnTo>
                  <a:lnTo>
                    <a:pt x="153" y="280"/>
                  </a:lnTo>
                  <a:lnTo>
                    <a:pt x="134" y="271"/>
                  </a:lnTo>
                  <a:lnTo>
                    <a:pt x="112" y="267"/>
                  </a:lnTo>
                  <a:lnTo>
                    <a:pt x="92" y="267"/>
                  </a:lnTo>
                  <a:close/>
                  <a:moveTo>
                    <a:pt x="116" y="70"/>
                  </a:moveTo>
                  <a:lnTo>
                    <a:pt x="107" y="70"/>
                  </a:lnTo>
                  <a:lnTo>
                    <a:pt x="99" y="72"/>
                  </a:lnTo>
                  <a:lnTo>
                    <a:pt x="92" y="74"/>
                  </a:lnTo>
                  <a:lnTo>
                    <a:pt x="92" y="199"/>
                  </a:lnTo>
                  <a:lnTo>
                    <a:pt x="112" y="199"/>
                  </a:lnTo>
                  <a:lnTo>
                    <a:pt x="136" y="193"/>
                  </a:lnTo>
                  <a:lnTo>
                    <a:pt x="154" y="179"/>
                  </a:lnTo>
                  <a:lnTo>
                    <a:pt x="167" y="159"/>
                  </a:lnTo>
                  <a:lnTo>
                    <a:pt x="171" y="131"/>
                  </a:lnTo>
                  <a:lnTo>
                    <a:pt x="169" y="113"/>
                  </a:lnTo>
                  <a:lnTo>
                    <a:pt x="164" y="94"/>
                  </a:lnTo>
                  <a:lnTo>
                    <a:pt x="153" y="81"/>
                  </a:lnTo>
                  <a:lnTo>
                    <a:pt x="136" y="74"/>
                  </a:lnTo>
                  <a:lnTo>
                    <a:pt x="116" y="70"/>
                  </a:lnTo>
                  <a:close/>
                  <a:moveTo>
                    <a:pt x="105" y="0"/>
                  </a:moveTo>
                  <a:lnTo>
                    <a:pt x="138" y="2"/>
                  </a:lnTo>
                  <a:lnTo>
                    <a:pt x="169" y="8"/>
                  </a:lnTo>
                  <a:lnTo>
                    <a:pt x="199" y="17"/>
                  </a:lnTo>
                  <a:lnTo>
                    <a:pt x="226" y="35"/>
                  </a:lnTo>
                  <a:lnTo>
                    <a:pt x="243" y="52"/>
                  </a:lnTo>
                  <a:lnTo>
                    <a:pt x="254" y="74"/>
                  </a:lnTo>
                  <a:lnTo>
                    <a:pt x="259" y="96"/>
                  </a:lnTo>
                  <a:lnTo>
                    <a:pt x="261" y="122"/>
                  </a:lnTo>
                  <a:lnTo>
                    <a:pt x="259" y="146"/>
                  </a:lnTo>
                  <a:lnTo>
                    <a:pt x="252" y="170"/>
                  </a:lnTo>
                  <a:lnTo>
                    <a:pt x="237" y="192"/>
                  </a:lnTo>
                  <a:lnTo>
                    <a:pt x="219" y="210"/>
                  </a:lnTo>
                  <a:lnTo>
                    <a:pt x="193" y="225"/>
                  </a:lnTo>
                  <a:lnTo>
                    <a:pt x="193" y="228"/>
                  </a:lnTo>
                  <a:lnTo>
                    <a:pt x="223" y="239"/>
                  </a:lnTo>
                  <a:lnTo>
                    <a:pt x="246" y="260"/>
                  </a:lnTo>
                  <a:lnTo>
                    <a:pt x="263" y="284"/>
                  </a:lnTo>
                  <a:lnTo>
                    <a:pt x="274" y="311"/>
                  </a:lnTo>
                  <a:lnTo>
                    <a:pt x="278" y="341"/>
                  </a:lnTo>
                  <a:lnTo>
                    <a:pt x="278" y="352"/>
                  </a:lnTo>
                  <a:lnTo>
                    <a:pt x="276" y="361"/>
                  </a:lnTo>
                  <a:lnTo>
                    <a:pt x="256" y="398"/>
                  </a:lnTo>
                  <a:lnTo>
                    <a:pt x="241" y="436"/>
                  </a:lnTo>
                  <a:lnTo>
                    <a:pt x="221" y="453"/>
                  </a:lnTo>
                  <a:lnTo>
                    <a:pt x="197" y="466"/>
                  </a:lnTo>
                  <a:lnTo>
                    <a:pt x="166" y="475"/>
                  </a:lnTo>
                  <a:lnTo>
                    <a:pt x="131" y="481"/>
                  </a:lnTo>
                  <a:lnTo>
                    <a:pt x="86" y="482"/>
                  </a:lnTo>
                  <a:lnTo>
                    <a:pt x="39" y="481"/>
                  </a:lnTo>
                  <a:lnTo>
                    <a:pt x="0" y="477"/>
                  </a:lnTo>
                  <a:lnTo>
                    <a:pt x="0" y="10"/>
                  </a:lnTo>
                  <a:lnTo>
                    <a:pt x="31" y="6"/>
                  </a:lnTo>
                  <a:lnTo>
                    <a:pt x="66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906588" y="2097088"/>
              <a:ext cx="1457325" cy="114300"/>
            </a:xfrm>
            <a:custGeom>
              <a:avLst/>
              <a:gdLst>
                <a:gd name="T0" fmla="*/ 0 w 918"/>
                <a:gd name="T1" fmla="*/ 0 h 72"/>
                <a:gd name="T2" fmla="*/ 848 w 918"/>
                <a:gd name="T3" fmla="*/ 0 h 72"/>
                <a:gd name="T4" fmla="*/ 857 w 918"/>
                <a:gd name="T5" fmla="*/ 11 h 72"/>
                <a:gd name="T6" fmla="*/ 865 w 918"/>
                <a:gd name="T7" fmla="*/ 22 h 72"/>
                <a:gd name="T8" fmla="*/ 890 w 918"/>
                <a:gd name="T9" fmla="*/ 50 h 72"/>
                <a:gd name="T10" fmla="*/ 918 w 918"/>
                <a:gd name="T11" fmla="*/ 72 h 72"/>
                <a:gd name="T12" fmla="*/ 0 w 918"/>
                <a:gd name="T13" fmla="*/ 72 h 72"/>
                <a:gd name="T14" fmla="*/ 0 w 91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8" h="72">
                  <a:moveTo>
                    <a:pt x="0" y="0"/>
                  </a:moveTo>
                  <a:lnTo>
                    <a:pt x="848" y="0"/>
                  </a:lnTo>
                  <a:lnTo>
                    <a:pt x="857" y="11"/>
                  </a:lnTo>
                  <a:lnTo>
                    <a:pt x="865" y="22"/>
                  </a:lnTo>
                  <a:lnTo>
                    <a:pt x="890" y="50"/>
                  </a:lnTo>
                  <a:lnTo>
                    <a:pt x="91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1906588" y="1898650"/>
              <a:ext cx="1301750" cy="114300"/>
            </a:xfrm>
            <a:custGeom>
              <a:avLst/>
              <a:gdLst>
                <a:gd name="T0" fmla="*/ 0 w 820"/>
                <a:gd name="T1" fmla="*/ 0 h 72"/>
                <a:gd name="T2" fmla="*/ 804 w 820"/>
                <a:gd name="T3" fmla="*/ 0 h 72"/>
                <a:gd name="T4" fmla="*/ 809 w 820"/>
                <a:gd name="T5" fmla="*/ 37 h 72"/>
                <a:gd name="T6" fmla="*/ 820 w 820"/>
                <a:gd name="T7" fmla="*/ 72 h 72"/>
                <a:gd name="T8" fmla="*/ 0 w 820"/>
                <a:gd name="T9" fmla="*/ 72 h 72"/>
                <a:gd name="T10" fmla="*/ 0 w 820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0" h="72">
                  <a:moveTo>
                    <a:pt x="0" y="0"/>
                  </a:moveTo>
                  <a:lnTo>
                    <a:pt x="804" y="0"/>
                  </a:lnTo>
                  <a:lnTo>
                    <a:pt x="809" y="37"/>
                  </a:lnTo>
                  <a:lnTo>
                    <a:pt x="820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 noEditPoints="1"/>
            </p:cNvSpPr>
            <p:nvPr/>
          </p:nvSpPr>
          <p:spPr bwMode="auto">
            <a:xfrm>
              <a:off x="1638300" y="785813"/>
              <a:ext cx="2620963" cy="2128838"/>
            </a:xfrm>
            <a:custGeom>
              <a:avLst/>
              <a:gdLst>
                <a:gd name="T0" fmla="*/ 1195 w 1651"/>
                <a:gd name="T1" fmla="*/ 484 h 1341"/>
                <a:gd name="T2" fmla="*/ 1126 w 1651"/>
                <a:gd name="T3" fmla="*/ 519 h 1341"/>
                <a:gd name="T4" fmla="*/ 1076 w 1651"/>
                <a:gd name="T5" fmla="*/ 579 h 1341"/>
                <a:gd name="T6" fmla="*/ 1054 w 1651"/>
                <a:gd name="T7" fmla="*/ 653 h 1341"/>
                <a:gd name="T8" fmla="*/ 1059 w 1651"/>
                <a:gd name="T9" fmla="*/ 729 h 1341"/>
                <a:gd name="T10" fmla="*/ 1096 w 1651"/>
                <a:gd name="T11" fmla="*/ 798 h 1341"/>
                <a:gd name="T12" fmla="*/ 1157 w 1651"/>
                <a:gd name="T13" fmla="*/ 848 h 1341"/>
                <a:gd name="T14" fmla="*/ 1230 w 1651"/>
                <a:gd name="T15" fmla="*/ 870 h 1341"/>
                <a:gd name="T16" fmla="*/ 1306 w 1651"/>
                <a:gd name="T17" fmla="*/ 863 h 1341"/>
                <a:gd name="T18" fmla="*/ 1376 w 1651"/>
                <a:gd name="T19" fmla="*/ 826 h 1341"/>
                <a:gd name="T20" fmla="*/ 1425 w 1651"/>
                <a:gd name="T21" fmla="*/ 765 h 1341"/>
                <a:gd name="T22" fmla="*/ 1447 w 1651"/>
                <a:gd name="T23" fmla="*/ 694 h 1341"/>
                <a:gd name="T24" fmla="*/ 1440 w 1651"/>
                <a:gd name="T25" fmla="*/ 618 h 1341"/>
                <a:gd name="T26" fmla="*/ 1403 w 1651"/>
                <a:gd name="T27" fmla="*/ 548 h 1341"/>
                <a:gd name="T28" fmla="*/ 1342 w 1651"/>
                <a:gd name="T29" fmla="*/ 499 h 1341"/>
                <a:gd name="T30" fmla="*/ 1271 w 1651"/>
                <a:gd name="T31" fmla="*/ 476 h 1341"/>
                <a:gd name="T32" fmla="*/ 122 w 1651"/>
                <a:gd name="T33" fmla="*/ 90 h 1341"/>
                <a:gd name="T34" fmla="*/ 94 w 1651"/>
                <a:gd name="T35" fmla="*/ 107 h 1341"/>
                <a:gd name="T36" fmla="*/ 88 w 1651"/>
                <a:gd name="T37" fmla="*/ 942 h 1341"/>
                <a:gd name="T38" fmla="*/ 105 w 1651"/>
                <a:gd name="T39" fmla="*/ 970 h 1341"/>
                <a:gd name="T40" fmla="*/ 1431 w 1651"/>
                <a:gd name="T41" fmla="*/ 973 h 1341"/>
                <a:gd name="T42" fmla="*/ 1335 w 1651"/>
                <a:gd name="T43" fmla="*/ 938 h 1341"/>
                <a:gd name="T44" fmla="*/ 1232 w 1651"/>
                <a:gd name="T45" fmla="*/ 951 h 1341"/>
                <a:gd name="T46" fmla="*/ 1133 w 1651"/>
                <a:gd name="T47" fmla="*/ 925 h 1341"/>
                <a:gd name="T48" fmla="*/ 1059 w 1651"/>
                <a:gd name="T49" fmla="*/ 876 h 1341"/>
                <a:gd name="T50" fmla="*/ 1026 w 1651"/>
                <a:gd name="T51" fmla="*/ 837 h 1341"/>
                <a:gd name="T52" fmla="*/ 1002 w 1651"/>
                <a:gd name="T53" fmla="*/ 800 h 1341"/>
                <a:gd name="T54" fmla="*/ 978 w 1651"/>
                <a:gd name="T55" fmla="*/ 738 h 1341"/>
                <a:gd name="T56" fmla="*/ 973 w 1651"/>
                <a:gd name="T57" fmla="*/ 646 h 1341"/>
                <a:gd name="T58" fmla="*/ 999 w 1651"/>
                <a:gd name="T59" fmla="*/ 554 h 1341"/>
                <a:gd name="T60" fmla="*/ 1045 w 1651"/>
                <a:gd name="T61" fmla="*/ 486 h 1341"/>
                <a:gd name="T62" fmla="*/ 1116 w 1651"/>
                <a:gd name="T63" fmla="*/ 429 h 1341"/>
                <a:gd name="T64" fmla="*/ 1206 w 1651"/>
                <a:gd name="T65" fmla="*/ 397 h 1341"/>
                <a:gd name="T66" fmla="*/ 1302 w 1651"/>
                <a:gd name="T67" fmla="*/ 399 h 1341"/>
                <a:gd name="T68" fmla="*/ 1390 w 1651"/>
                <a:gd name="T69" fmla="*/ 432 h 1341"/>
                <a:gd name="T70" fmla="*/ 1466 w 1651"/>
                <a:gd name="T71" fmla="*/ 497 h 1341"/>
                <a:gd name="T72" fmla="*/ 1513 w 1651"/>
                <a:gd name="T73" fmla="*/ 583 h 1341"/>
                <a:gd name="T74" fmla="*/ 1528 w 1651"/>
                <a:gd name="T75" fmla="*/ 679 h 1341"/>
                <a:gd name="T76" fmla="*/ 1510 w 1651"/>
                <a:gd name="T77" fmla="*/ 771 h 1341"/>
                <a:gd name="T78" fmla="*/ 1462 w 1651"/>
                <a:gd name="T79" fmla="*/ 854 h 1341"/>
                <a:gd name="T80" fmla="*/ 1530 w 1651"/>
                <a:gd name="T81" fmla="*/ 123 h 1341"/>
                <a:gd name="T82" fmla="*/ 1513 w 1651"/>
                <a:gd name="T83" fmla="*/ 96 h 1341"/>
                <a:gd name="T84" fmla="*/ 122 w 1651"/>
                <a:gd name="T85" fmla="*/ 90 h 1341"/>
                <a:gd name="T86" fmla="*/ 1558 w 1651"/>
                <a:gd name="T87" fmla="*/ 0 h 1341"/>
                <a:gd name="T88" fmla="*/ 1602 w 1651"/>
                <a:gd name="T89" fmla="*/ 18 h 1341"/>
                <a:gd name="T90" fmla="*/ 1618 w 1651"/>
                <a:gd name="T91" fmla="*/ 61 h 1341"/>
                <a:gd name="T92" fmla="*/ 1616 w 1651"/>
                <a:gd name="T93" fmla="*/ 1021 h 1341"/>
                <a:gd name="T94" fmla="*/ 1646 w 1651"/>
                <a:gd name="T95" fmla="*/ 1082 h 1341"/>
                <a:gd name="T96" fmla="*/ 1651 w 1651"/>
                <a:gd name="T97" fmla="*/ 1108 h 1341"/>
                <a:gd name="T98" fmla="*/ 1607 w 1651"/>
                <a:gd name="T99" fmla="*/ 1148 h 1341"/>
                <a:gd name="T100" fmla="*/ 1582 w 1651"/>
                <a:gd name="T101" fmla="*/ 1154 h 1341"/>
                <a:gd name="T102" fmla="*/ 1504 w 1651"/>
                <a:gd name="T103" fmla="*/ 1063 h 1341"/>
                <a:gd name="T104" fmla="*/ 971 w 1651"/>
                <a:gd name="T105" fmla="*/ 1211 h 1341"/>
                <a:gd name="T106" fmla="*/ 1137 w 1651"/>
                <a:gd name="T107" fmla="*/ 1341 h 1341"/>
                <a:gd name="T108" fmla="*/ 484 w 1651"/>
                <a:gd name="T109" fmla="*/ 1211 h 1341"/>
                <a:gd name="T110" fmla="*/ 647 w 1651"/>
                <a:gd name="T111" fmla="*/ 1063 h 1341"/>
                <a:gd name="T112" fmla="*/ 37 w 1651"/>
                <a:gd name="T113" fmla="*/ 1060 h 1341"/>
                <a:gd name="T114" fmla="*/ 6 w 1651"/>
                <a:gd name="T115" fmla="*/ 1027 h 1341"/>
                <a:gd name="T116" fmla="*/ 0 w 1651"/>
                <a:gd name="T117" fmla="*/ 61 h 1341"/>
                <a:gd name="T118" fmla="*/ 19 w 1651"/>
                <a:gd name="T119" fmla="*/ 18 h 1341"/>
                <a:gd name="T120" fmla="*/ 61 w 1651"/>
                <a:gd name="T121" fmla="*/ 0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51" h="1341">
                  <a:moveTo>
                    <a:pt x="1232" y="476"/>
                  </a:moveTo>
                  <a:lnTo>
                    <a:pt x="1195" y="484"/>
                  </a:lnTo>
                  <a:lnTo>
                    <a:pt x="1159" y="497"/>
                  </a:lnTo>
                  <a:lnTo>
                    <a:pt x="1126" y="519"/>
                  </a:lnTo>
                  <a:lnTo>
                    <a:pt x="1096" y="548"/>
                  </a:lnTo>
                  <a:lnTo>
                    <a:pt x="1076" y="579"/>
                  </a:lnTo>
                  <a:lnTo>
                    <a:pt x="1061" y="616"/>
                  </a:lnTo>
                  <a:lnTo>
                    <a:pt x="1054" y="653"/>
                  </a:lnTo>
                  <a:lnTo>
                    <a:pt x="1052" y="692"/>
                  </a:lnTo>
                  <a:lnTo>
                    <a:pt x="1059" y="729"/>
                  </a:lnTo>
                  <a:lnTo>
                    <a:pt x="1074" y="765"/>
                  </a:lnTo>
                  <a:lnTo>
                    <a:pt x="1096" y="798"/>
                  </a:lnTo>
                  <a:lnTo>
                    <a:pt x="1126" y="826"/>
                  </a:lnTo>
                  <a:lnTo>
                    <a:pt x="1157" y="848"/>
                  </a:lnTo>
                  <a:lnTo>
                    <a:pt x="1192" y="863"/>
                  </a:lnTo>
                  <a:lnTo>
                    <a:pt x="1230" y="870"/>
                  </a:lnTo>
                  <a:lnTo>
                    <a:pt x="1267" y="870"/>
                  </a:lnTo>
                  <a:lnTo>
                    <a:pt x="1306" y="863"/>
                  </a:lnTo>
                  <a:lnTo>
                    <a:pt x="1341" y="848"/>
                  </a:lnTo>
                  <a:lnTo>
                    <a:pt x="1376" y="826"/>
                  </a:lnTo>
                  <a:lnTo>
                    <a:pt x="1403" y="798"/>
                  </a:lnTo>
                  <a:lnTo>
                    <a:pt x="1425" y="765"/>
                  </a:lnTo>
                  <a:lnTo>
                    <a:pt x="1440" y="730"/>
                  </a:lnTo>
                  <a:lnTo>
                    <a:pt x="1447" y="694"/>
                  </a:lnTo>
                  <a:lnTo>
                    <a:pt x="1447" y="655"/>
                  </a:lnTo>
                  <a:lnTo>
                    <a:pt x="1440" y="618"/>
                  </a:lnTo>
                  <a:lnTo>
                    <a:pt x="1425" y="581"/>
                  </a:lnTo>
                  <a:lnTo>
                    <a:pt x="1403" y="548"/>
                  </a:lnTo>
                  <a:lnTo>
                    <a:pt x="1376" y="519"/>
                  </a:lnTo>
                  <a:lnTo>
                    <a:pt x="1342" y="499"/>
                  </a:lnTo>
                  <a:lnTo>
                    <a:pt x="1308" y="484"/>
                  </a:lnTo>
                  <a:lnTo>
                    <a:pt x="1271" y="476"/>
                  </a:lnTo>
                  <a:lnTo>
                    <a:pt x="1232" y="476"/>
                  </a:lnTo>
                  <a:close/>
                  <a:moveTo>
                    <a:pt x="122" y="90"/>
                  </a:moveTo>
                  <a:lnTo>
                    <a:pt x="105" y="96"/>
                  </a:lnTo>
                  <a:lnTo>
                    <a:pt x="94" y="107"/>
                  </a:lnTo>
                  <a:lnTo>
                    <a:pt x="88" y="123"/>
                  </a:lnTo>
                  <a:lnTo>
                    <a:pt x="88" y="942"/>
                  </a:lnTo>
                  <a:lnTo>
                    <a:pt x="94" y="958"/>
                  </a:lnTo>
                  <a:lnTo>
                    <a:pt x="105" y="970"/>
                  </a:lnTo>
                  <a:lnTo>
                    <a:pt x="122" y="973"/>
                  </a:lnTo>
                  <a:lnTo>
                    <a:pt x="1431" y="973"/>
                  </a:lnTo>
                  <a:lnTo>
                    <a:pt x="1385" y="916"/>
                  </a:lnTo>
                  <a:lnTo>
                    <a:pt x="1335" y="938"/>
                  </a:lnTo>
                  <a:lnTo>
                    <a:pt x="1284" y="949"/>
                  </a:lnTo>
                  <a:lnTo>
                    <a:pt x="1232" y="951"/>
                  </a:lnTo>
                  <a:lnTo>
                    <a:pt x="1181" y="942"/>
                  </a:lnTo>
                  <a:lnTo>
                    <a:pt x="1133" y="925"/>
                  </a:lnTo>
                  <a:lnTo>
                    <a:pt x="1087" y="898"/>
                  </a:lnTo>
                  <a:lnTo>
                    <a:pt x="1059" y="876"/>
                  </a:lnTo>
                  <a:lnTo>
                    <a:pt x="1034" y="848"/>
                  </a:lnTo>
                  <a:lnTo>
                    <a:pt x="1026" y="837"/>
                  </a:lnTo>
                  <a:lnTo>
                    <a:pt x="1017" y="826"/>
                  </a:lnTo>
                  <a:lnTo>
                    <a:pt x="1002" y="800"/>
                  </a:lnTo>
                  <a:lnTo>
                    <a:pt x="989" y="773"/>
                  </a:lnTo>
                  <a:lnTo>
                    <a:pt x="978" y="738"/>
                  </a:lnTo>
                  <a:lnTo>
                    <a:pt x="973" y="701"/>
                  </a:lnTo>
                  <a:lnTo>
                    <a:pt x="973" y="646"/>
                  </a:lnTo>
                  <a:lnTo>
                    <a:pt x="984" y="592"/>
                  </a:lnTo>
                  <a:lnTo>
                    <a:pt x="999" y="554"/>
                  </a:lnTo>
                  <a:lnTo>
                    <a:pt x="1019" y="517"/>
                  </a:lnTo>
                  <a:lnTo>
                    <a:pt x="1045" y="486"/>
                  </a:lnTo>
                  <a:lnTo>
                    <a:pt x="1074" y="458"/>
                  </a:lnTo>
                  <a:lnTo>
                    <a:pt x="1116" y="429"/>
                  </a:lnTo>
                  <a:lnTo>
                    <a:pt x="1160" y="410"/>
                  </a:lnTo>
                  <a:lnTo>
                    <a:pt x="1206" y="397"/>
                  </a:lnTo>
                  <a:lnTo>
                    <a:pt x="1254" y="395"/>
                  </a:lnTo>
                  <a:lnTo>
                    <a:pt x="1302" y="399"/>
                  </a:lnTo>
                  <a:lnTo>
                    <a:pt x="1348" y="412"/>
                  </a:lnTo>
                  <a:lnTo>
                    <a:pt x="1390" y="432"/>
                  </a:lnTo>
                  <a:lnTo>
                    <a:pt x="1431" y="462"/>
                  </a:lnTo>
                  <a:lnTo>
                    <a:pt x="1466" y="497"/>
                  </a:lnTo>
                  <a:lnTo>
                    <a:pt x="1493" y="539"/>
                  </a:lnTo>
                  <a:lnTo>
                    <a:pt x="1513" y="583"/>
                  </a:lnTo>
                  <a:lnTo>
                    <a:pt x="1525" y="631"/>
                  </a:lnTo>
                  <a:lnTo>
                    <a:pt x="1528" y="679"/>
                  </a:lnTo>
                  <a:lnTo>
                    <a:pt x="1523" y="725"/>
                  </a:lnTo>
                  <a:lnTo>
                    <a:pt x="1510" y="771"/>
                  </a:lnTo>
                  <a:lnTo>
                    <a:pt x="1490" y="815"/>
                  </a:lnTo>
                  <a:lnTo>
                    <a:pt x="1462" y="854"/>
                  </a:lnTo>
                  <a:lnTo>
                    <a:pt x="1530" y="940"/>
                  </a:lnTo>
                  <a:lnTo>
                    <a:pt x="1530" y="123"/>
                  </a:lnTo>
                  <a:lnTo>
                    <a:pt x="1526" y="107"/>
                  </a:lnTo>
                  <a:lnTo>
                    <a:pt x="1513" y="96"/>
                  </a:lnTo>
                  <a:lnTo>
                    <a:pt x="1497" y="90"/>
                  </a:lnTo>
                  <a:lnTo>
                    <a:pt x="122" y="90"/>
                  </a:lnTo>
                  <a:close/>
                  <a:moveTo>
                    <a:pt x="61" y="0"/>
                  </a:moveTo>
                  <a:lnTo>
                    <a:pt x="1558" y="0"/>
                  </a:lnTo>
                  <a:lnTo>
                    <a:pt x="1582" y="5"/>
                  </a:lnTo>
                  <a:lnTo>
                    <a:pt x="1602" y="18"/>
                  </a:lnTo>
                  <a:lnTo>
                    <a:pt x="1615" y="37"/>
                  </a:lnTo>
                  <a:lnTo>
                    <a:pt x="1618" y="61"/>
                  </a:lnTo>
                  <a:lnTo>
                    <a:pt x="1618" y="1003"/>
                  </a:lnTo>
                  <a:lnTo>
                    <a:pt x="1616" y="1021"/>
                  </a:lnTo>
                  <a:lnTo>
                    <a:pt x="1609" y="1036"/>
                  </a:lnTo>
                  <a:lnTo>
                    <a:pt x="1646" y="1082"/>
                  </a:lnTo>
                  <a:lnTo>
                    <a:pt x="1651" y="1095"/>
                  </a:lnTo>
                  <a:lnTo>
                    <a:pt x="1651" y="1108"/>
                  </a:lnTo>
                  <a:lnTo>
                    <a:pt x="1642" y="1119"/>
                  </a:lnTo>
                  <a:lnTo>
                    <a:pt x="1607" y="1148"/>
                  </a:lnTo>
                  <a:lnTo>
                    <a:pt x="1594" y="1154"/>
                  </a:lnTo>
                  <a:lnTo>
                    <a:pt x="1582" y="1154"/>
                  </a:lnTo>
                  <a:lnTo>
                    <a:pt x="1570" y="1144"/>
                  </a:lnTo>
                  <a:lnTo>
                    <a:pt x="1504" y="1063"/>
                  </a:lnTo>
                  <a:lnTo>
                    <a:pt x="971" y="1063"/>
                  </a:lnTo>
                  <a:lnTo>
                    <a:pt x="971" y="1211"/>
                  </a:lnTo>
                  <a:lnTo>
                    <a:pt x="1137" y="1211"/>
                  </a:lnTo>
                  <a:lnTo>
                    <a:pt x="1137" y="1341"/>
                  </a:lnTo>
                  <a:lnTo>
                    <a:pt x="484" y="1341"/>
                  </a:lnTo>
                  <a:lnTo>
                    <a:pt x="484" y="1211"/>
                  </a:lnTo>
                  <a:lnTo>
                    <a:pt x="647" y="1211"/>
                  </a:lnTo>
                  <a:lnTo>
                    <a:pt x="647" y="1063"/>
                  </a:lnTo>
                  <a:lnTo>
                    <a:pt x="61" y="1063"/>
                  </a:lnTo>
                  <a:lnTo>
                    <a:pt x="37" y="1060"/>
                  </a:lnTo>
                  <a:lnTo>
                    <a:pt x="19" y="1047"/>
                  </a:lnTo>
                  <a:lnTo>
                    <a:pt x="6" y="1027"/>
                  </a:lnTo>
                  <a:lnTo>
                    <a:pt x="0" y="1003"/>
                  </a:lnTo>
                  <a:lnTo>
                    <a:pt x="0" y="61"/>
                  </a:lnTo>
                  <a:lnTo>
                    <a:pt x="6" y="37"/>
                  </a:lnTo>
                  <a:lnTo>
                    <a:pt x="19" y="18"/>
                  </a:lnTo>
                  <a:lnTo>
                    <a:pt x="37" y="5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30300"/>
            </a:solidFill>
            <a:ln w="0">
              <a:solidFill>
                <a:srgbClr val="0303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6156072" y="2175136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43" y="2388496"/>
            <a:ext cx="304800" cy="304800"/>
          </a:xfrm>
          <a:prstGeom prst="rect">
            <a:avLst/>
          </a:prstGeom>
        </p:spPr>
      </p:pic>
      <p:sp>
        <p:nvSpPr>
          <p:cNvPr id="49" name="Oval 48"/>
          <p:cNvSpPr/>
          <p:nvPr/>
        </p:nvSpPr>
        <p:spPr>
          <a:xfrm>
            <a:off x="6156072" y="3163193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56072" y="4151769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56072" y="5137362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43" y="3376553"/>
            <a:ext cx="304800" cy="3048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32" y="4365129"/>
            <a:ext cx="304800" cy="304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32" y="5368194"/>
            <a:ext cx="304800" cy="3048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913651" y="2505327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13652" y="2171564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13651" y="3493384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13652" y="3159621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13651" y="4481960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13652" y="4148197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13651" y="5467553"/>
            <a:ext cx="4923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Lorem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ipsum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dolor sit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amet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consectetur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adipiscing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elit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.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Nunc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bibendum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eleifend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tortor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, non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porta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justo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gravida</a:t>
            </a:r>
            <a:r>
              <a:rPr lang="en-US" sz="1200" b="0" i="0" dirty="0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 </a:t>
            </a:r>
            <a:r>
              <a:rPr lang="en-US" sz="1200" b="0" i="0" dirty="0" err="1" smtClean="0">
                <a:solidFill>
                  <a:schemeClr val="tx2">
                    <a:lumMod val="50000"/>
                  </a:schemeClr>
                </a:solidFill>
                <a:effectLst/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  <a:endParaRPr lang="en-US" sz="1200" b="0" i="0" dirty="0">
              <a:solidFill>
                <a:schemeClr val="tx2">
                  <a:lumMod val="50000"/>
                </a:schemeClr>
              </a:solidFill>
              <a:effectLst/>
              <a:latin typeface="Raleway" panose="020B05030301010600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13652" y="5133790"/>
            <a:ext cx="4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YOUR TEXT HERE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1769" y="908719"/>
            <a:ext cx="612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INFOGRAHICS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425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4026000" y="490712"/>
            <a:ext cx="4140000" cy="41400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3431245" y="1996045"/>
            <a:ext cx="1151409" cy="1151409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16215" y="4718391"/>
            <a:ext cx="7381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ABOUT THE COMPANY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6215" y="5303166"/>
            <a:ext cx="115395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</a:p>
        </p:txBody>
      </p:sp>
      <p:sp>
        <p:nvSpPr>
          <p:cNvPr id="9" name="Diamond 8"/>
          <p:cNvSpPr/>
          <p:nvPr/>
        </p:nvSpPr>
        <p:spPr>
          <a:xfrm>
            <a:off x="7571246" y="1996044"/>
            <a:ext cx="1151409" cy="1151409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617398" y="1334786"/>
            <a:ext cx="4969794" cy="4361163"/>
            <a:chOff x="3363913" y="2611438"/>
            <a:chExt cx="1879600" cy="1649413"/>
          </a:xfrm>
        </p:grpSpPr>
        <p:sp>
          <p:nvSpPr>
            <p:cNvPr id="16" name="Freeform 75"/>
            <p:cNvSpPr>
              <a:spLocks/>
            </p:cNvSpPr>
            <p:nvPr/>
          </p:nvSpPr>
          <p:spPr bwMode="auto">
            <a:xfrm>
              <a:off x="4773613" y="3203576"/>
              <a:ext cx="469900" cy="471488"/>
            </a:xfrm>
            <a:custGeom>
              <a:avLst/>
              <a:gdLst>
                <a:gd name="T0" fmla="*/ 0 w 296"/>
                <a:gd name="T1" fmla="*/ 148 h 297"/>
                <a:gd name="T2" fmla="*/ 148 w 296"/>
                <a:gd name="T3" fmla="*/ 0 h 297"/>
                <a:gd name="T4" fmla="*/ 296 w 296"/>
                <a:gd name="T5" fmla="*/ 148 h 297"/>
                <a:gd name="T6" fmla="*/ 148 w 296"/>
                <a:gd name="T7" fmla="*/ 297 h 297"/>
                <a:gd name="T8" fmla="*/ 0 w 296"/>
                <a:gd name="T9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297">
                  <a:moveTo>
                    <a:pt x="0" y="148"/>
                  </a:moveTo>
                  <a:lnTo>
                    <a:pt x="148" y="0"/>
                  </a:lnTo>
                  <a:lnTo>
                    <a:pt x="296" y="148"/>
                  </a:lnTo>
                  <a:lnTo>
                    <a:pt x="14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76"/>
            <p:cNvSpPr>
              <a:spLocks/>
            </p:cNvSpPr>
            <p:nvPr/>
          </p:nvSpPr>
          <p:spPr bwMode="auto">
            <a:xfrm>
              <a:off x="3363913" y="3203576"/>
              <a:ext cx="471488" cy="471488"/>
            </a:xfrm>
            <a:custGeom>
              <a:avLst/>
              <a:gdLst>
                <a:gd name="T0" fmla="*/ 0 w 297"/>
                <a:gd name="T1" fmla="*/ 148 h 297"/>
                <a:gd name="T2" fmla="*/ 149 w 297"/>
                <a:gd name="T3" fmla="*/ 0 h 297"/>
                <a:gd name="T4" fmla="*/ 297 w 297"/>
                <a:gd name="T5" fmla="*/ 148 h 297"/>
                <a:gd name="T6" fmla="*/ 149 w 297"/>
                <a:gd name="T7" fmla="*/ 297 h 297"/>
                <a:gd name="T8" fmla="*/ 0 w 297"/>
                <a:gd name="T9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97">
                  <a:moveTo>
                    <a:pt x="0" y="148"/>
                  </a:moveTo>
                  <a:lnTo>
                    <a:pt x="149" y="0"/>
                  </a:lnTo>
                  <a:lnTo>
                    <a:pt x="297" y="148"/>
                  </a:lnTo>
                  <a:lnTo>
                    <a:pt x="149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77"/>
            <p:cNvSpPr>
              <a:spLocks/>
            </p:cNvSpPr>
            <p:nvPr/>
          </p:nvSpPr>
          <p:spPr bwMode="auto">
            <a:xfrm>
              <a:off x="3481388" y="2611438"/>
              <a:ext cx="1649413" cy="1649413"/>
            </a:xfrm>
            <a:custGeom>
              <a:avLst/>
              <a:gdLst>
                <a:gd name="T0" fmla="*/ 1039 w 1039"/>
                <a:gd name="T1" fmla="*/ 520 h 1039"/>
                <a:gd name="T2" fmla="*/ 519 w 1039"/>
                <a:gd name="T3" fmla="*/ 1039 h 1039"/>
                <a:gd name="T4" fmla="*/ 0 w 1039"/>
                <a:gd name="T5" fmla="*/ 520 h 1039"/>
                <a:gd name="T6" fmla="*/ 519 w 1039"/>
                <a:gd name="T7" fmla="*/ 0 h 1039"/>
                <a:gd name="T8" fmla="*/ 1039 w 1039"/>
                <a:gd name="T9" fmla="*/ 520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9" h="1039">
                  <a:moveTo>
                    <a:pt x="1039" y="520"/>
                  </a:moveTo>
                  <a:lnTo>
                    <a:pt x="519" y="1039"/>
                  </a:lnTo>
                  <a:lnTo>
                    <a:pt x="0" y="520"/>
                  </a:lnTo>
                  <a:lnTo>
                    <a:pt x="519" y="0"/>
                  </a:lnTo>
                  <a:lnTo>
                    <a:pt x="1039" y="5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78"/>
            <p:cNvSpPr>
              <a:spLocks/>
            </p:cNvSpPr>
            <p:nvPr/>
          </p:nvSpPr>
          <p:spPr bwMode="auto">
            <a:xfrm>
              <a:off x="3603626" y="2735263"/>
              <a:ext cx="1403350" cy="1401763"/>
            </a:xfrm>
            <a:custGeom>
              <a:avLst/>
              <a:gdLst>
                <a:gd name="T0" fmla="*/ 884 w 884"/>
                <a:gd name="T1" fmla="*/ 442 h 883"/>
                <a:gd name="T2" fmla="*/ 442 w 884"/>
                <a:gd name="T3" fmla="*/ 883 h 883"/>
                <a:gd name="T4" fmla="*/ 0 w 884"/>
                <a:gd name="T5" fmla="*/ 442 h 883"/>
                <a:gd name="T6" fmla="*/ 442 w 884"/>
                <a:gd name="T7" fmla="*/ 0 h 883"/>
                <a:gd name="T8" fmla="*/ 884 w 884"/>
                <a:gd name="T9" fmla="*/ 442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4" h="883">
                  <a:moveTo>
                    <a:pt x="884" y="442"/>
                  </a:moveTo>
                  <a:lnTo>
                    <a:pt x="442" y="883"/>
                  </a:lnTo>
                  <a:lnTo>
                    <a:pt x="0" y="442"/>
                  </a:lnTo>
                  <a:lnTo>
                    <a:pt x="442" y="0"/>
                  </a:lnTo>
                  <a:lnTo>
                    <a:pt x="884" y="442"/>
                  </a:lnTo>
                  <a:close/>
                </a:path>
              </a:pathLst>
            </a:custGeom>
            <a:solidFill>
              <a:srgbClr val="21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68742" y="3077861"/>
            <a:ext cx="347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THE END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68742" y="3564160"/>
            <a:ext cx="34775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i="0" dirty="0" smtClean="0">
                <a:solidFill>
                  <a:schemeClr val="bg1"/>
                </a:solidFill>
                <a:effectLst/>
                <a:latin typeface="Raleway" panose="020B0503030101060003" pitchFamily="34" charset="0"/>
              </a:rPr>
              <a:t>Professional Presentation</a:t>
            </a:r>
            <a:endParaRPr lang="en-US" sz="1400" b="0" i="0" dirty="0">
              <a:solidFill>
                <a:schemeClr val="bg1"/>
              </a:solidFill>
              <a:effectLst/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49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6852053" y="130275"/>
            <a:ext cx="5003700" cy="50037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>
            <a:off x="5158332" y="1223541"/>
            <a:ext cx="2817168" cy="2817168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16215" y="4718391"/>
            <a:ext cx="7381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ABOUT THE COMPANY</a:t>
            </a:r>
            <a:endParaRPr lang="en-US" sz="32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6215" y="5303166"/>
            <a:ext cx="115395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</a:p>
        </p:txBody>
      </p:sp>
    </p:spTree>
    <p:extLst>
      <p:ext uri="{BB962C8B-B14F-4D97-AF65-F5344CB8AC3E}">
        <p14:creationId xmlns:p14="http://schemas.microsoft.com/office/powerpoint/2010/main" val="3348377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3550" y="1552575"/>
            <a:ext cx="6019800" cy="375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933333" y="2118066"/>
            <a:ext cx="5259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Raleway" panose="020B0503030101060003" pitchFamily="34" charset="0"/>
              </a:rPr>
              <a:t>ABOUT THE COMPANY</a:t>
            </a:r>
            <a:endParaRPr lang="en-US" sz="3200" b="1" dirty="0">
              <a:solidFill>
                <a:schemeClr val="bg1"/>
              </a:solidFill>
              <a:latin typeface="Raleway" panose="020B0503030101060003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3333" y="2702841"/>
            <a:ext cx="525928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bg1"/>
                </a:solidFill>
                <a:latin typeface="Raleway" panose="020B0503030101060003" pitchFamily="34" charset="0"/>
              </a:rPr>
              <a:t> at ante. </a:t>
            </a:r>
          </a:p>
        </p:txBody>
      </p:sp>
    </p:spTree>
    <p:extLst>
      <p:ext uri="{BB962C8B-B14F-4D97-AF65-F5344CB8AC3E}">
        <p14:creationId xmlns:p14="http://schemas.microsoft.com/office/powerpoint/2010/main" val="346110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540" y="936966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ABOUT 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THE 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COMPANY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581650" y="1941225"/>
            <a:ext cx="6062662" cy="255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Nunc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bibendum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tortor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non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justo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gravida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posuere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Cum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sociis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natoque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penatibus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magnis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dis parturient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montes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nascetur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ridiculus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mus. Nam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Quisque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rhoncus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hendrerit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malesuada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at ante.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odio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eget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pulvinar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id magna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quis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leo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blandit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vehicula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Maecenas ligula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tellus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dignissim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nec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6" name="Diamond 5"/>
          <p:cNvSpPr/>
          <p:nvPr/>
        </p:nvSpPr>
        <p:spPr>
          <a:xfrm>
            <a:off x="1011540" y="2746142"/>
            <a:ext cx="2817168" cy="2817168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/>
          <p:cNvSpPr/>
          <p:nvPr/>
        </p:nvSpPr>
        <p:spPr>
          <a:xfrm>
            <a:off x="3325118" y="3429000"/>
            <a:ext cx="1434406" cy="1434406"/>
          </a:xfrm>
          <a:prstGeom prst="diamond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66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540" y="936966"/>
            <a:ext cx="738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WELCOME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Raleway" panose="020B0503030101060003" pitchFamily="34" charset="0"/>
              </a:rPr>
              <a:t>MESSAGE</a:t>
            </a:r>
          </a:p>
          <a:p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FROM CEO</a:t>
            </a:r>
            <a:endParaRPr lang="en-US" sz="32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4924425" y="0"/>
            <a:ext cx="2343150" cy="14829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Diamond 4"/>
          <p:cNvSpPr/>
          <p:nvPr/>
        </p:nvSpPr>
        <p:spPr>
          <a:xfrm>
            <a:off x="4687416" y="431567"/>
            <a:ext cx="2817168" cy="2817168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552136" y="3680302"/>
            <a:ext cx="908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JOHN DOE, C.E.O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2136" y="4141967"/>
            <a:ext cx="9087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“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ipsum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dolor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consectetur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adipiscing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elit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facilisis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convallis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Nulla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finibus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lacus.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maximus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commodo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mauris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lacinia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Fusce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sit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amet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luctus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lorem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Suspendisse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potenti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Curabitur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aliquam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eleifend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Vestibulum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sodales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metus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dui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porttitor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et.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Cras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interdum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purus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est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ullamcorper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efficitur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ligula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rutrum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sollicitudin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Phasellus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ante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molestie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dictum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erat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ut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ante.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Nullam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sem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libero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consequat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ac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nisl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eu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,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congue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dapibus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 </a:t>
            </a:r>
            <a:r>
              <a:rPr lang="en-US" sz="1200" i="1" dirty="0" err="1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felis</a:t>
            </a:r>
            <a:r>
              <a:rPr lang="en-US" sz="1200" i="1" dirty="0" smtClean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.”</a:t>
            </a:r>
            <a:endParaRPr lang="en-US" sz="1200" i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irty fell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4617</Words>
  <Application>Microsoft Office PowerPoint</Application>
  <PresentationFormat>Widescreen</PresentationFormat>
  <Paragraphs>307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Bebas Neue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Davinder Singh</dc:creator>
  <cp:lastModifiedBy>Davinder Singh</cp:lastModifiedBy>
  <cp:revision>39</cp:revision>
  <dcterms:created xsi:type="dcterms:W3CDTF">2018-03-02T19:03:09Z</dcterms:created>
  <dcterms:modified xsi:type="dcterms:W3CDTF">2018-03-03T20:16:59Z</dcterms:modified>
</cp:coreProperties>
</file>